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1"/>
  </p:notesMasterIdLst>
  <p:sldIdLst>
    <p:sldId id="353" r:id="rId2"/>
    <p:sldId id="387" r:id="rId3"/>
    <p:sldId id="281" r:id="rId4"/>
    <p:sldId id="285" r:id="rId5"/>
    <p:sldId id="284" r:id="rId6"/>
    <p:sldId id="280" r:id="rId7"/>
    <p:sldId id="283" r:id="rId8"/>
    <p:sldId id="359" r:id="rId9"/>
    <p:sldId id="282" r:id="rId10"/>
    <p:sldId id="386" r:id="rId11"/>
    <p:sldId id="305" r:id="rId12"/>
    <p:sldId id="300" r:id="rId13"/>
    <p:sldId id="301" r:id="rId14"/>
    <p:sldId id="297" r:id="rId15"/>
    <p:sldId id="298" r:id="rId16"/>
    <p:sldId id="299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88" r:id="rId26"/>
    <p:sldId id="304" r:id="rId27"/>
    <p:sldId id="302" r:id="rId28"/>
    <p:sldId id="303" r:id="rId29"/>
    <p:sldId id="310" r:id="rId30"/>
    <p:sldId id="360" r:id="rId31"/>
    <p:sldId id="266" r:id="rId32"/>
    <p:sldId id="314" r:id="rId33"/>
    <p:sldId id="363" r:id="rId34"/>
    <p:sldId id="367" r:id="rId35"/>
    <p:sldId id="389" r:id="rId36"/>
    <p:sldId id="362" r:id="rId37"/>
    <p:sldId id="385" r:id="rId38"/>
    <p:sldId id="388" r:id="rId39"/>
    <p:sldId id="383" r:id="rId40"/>
    <p:sldId id="361" r:id="rId41"/>
    <p:sldId id="315" r:id="rId42"/>
    <p:sldId id="364" r:id="rId43"/>
    <p:sldId id="368" r:id="rId44"/>
    <p:sldId id="369" r:id="rId45"/>
    <p:sldId id="370" r:id="rId46"/>
    <p:sldId id="346" r:id="rId47"/>
    <p:sldId id="309" r:id="rId48"/>
    <p:sldId id="384" r:id="rId49"/>
    <p:sldId id="275" r:id="rId50"/>
    <p:sldId id="328" r:id="rId51"/>
    <p:sldId id="276" r:id="rId52"/>
    <p:sldId id="277" r:id="rId53"/>
    <p:sldId id="267" r:id="rId54"/>
    <p:sldId id="316" r:id="rId55"/>
    <p:sldId id="317" r:id="rId56"/>
    <p:sldId id="381" r:id="rId57"/>
    <p:sldId id="371" r:id="rId58"/>
    <p:sldId id="373" r:id="rId59"/>
    <p:sldId id="375" r:id="rId6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8C"/>
    <a:srgbClr val="700001"/>
    <a:srgbClr val="266B25"/>
    <a:srgbClr val="6E9D40"/>
    <a:srgbClr val="02DB03"/>
    <a:srgbClr val="7CDB47"/>
    <a:srgbClr val="C4101D"/>
    <a:srgbClr val="EDEDED"/>
    <a:srgbClr val="FF5B5E"/>
    <a:srgbClr val="3F5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2"/>
    <p:restoredTop sz="97872"/>
  </p:normalViewPr>
  <p:slideViewPr>
    <p:cSldViewPr snapToGrid="0" snapToObjects="1">
      <p:cViewPr varScale="1">
        <p:scale>
          <a:sx n="126" d="100"/>
          <a:sy n="126" d="100"/>
        </p:scale>
        <p:origin x="208" y="21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AA006-8D6E-664F-A8B9-471596E92B37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FDDC-5A81-E64C-989D-F69BB90581F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922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57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25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074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054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814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60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04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16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4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94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1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Rachel Warnock &amp;  Gabriel Aguirre Fernandez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59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05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Particular thanks to MM and RW that are wonderfully mentoring Antoine </a:t>
            </a:r>
            <a:r>
              <a:rPr lang="en-GB" dirty="0" err="1"/>
              <a:t>Zwaans</a:t>
            </a:r>
            <a:r>
              <a:rPr lang="en-GB" dirty="0"/>
              <a:t> and me on this project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07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481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F1FDDC-5A81-E64C-989D-F69BB90581F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0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5C436-AB0B-E949-A0F5-1E0685D07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994E83-9AAF-1244-B2A1-34686CA73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2F621C-0298-7844-9BF1-0B808FD6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1FBFA-7095-8E47-8BB1-6CACC607636E}" type="datetime1">
              <a:rPr lang="fr-FR" smtClean="0"/>
              <a:t>11/06/2023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9594F0-AAE6-CC47-A5E9-6DCCA693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85A7B0-D319-CD49-B98A-0A5CE269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1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78DD7-DC7A-F34D-B8D5-AFE70284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615CA6-EEFB-0E4E-A924-54E446211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19565-A0AF-BE4B-ACBF-3FE9D22DD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7E97-6241-AA46-889F-9A817BB911B7}" type="datetime1">
              <a:rPr lang="fr-FR" smtClean="0"/>
              <a:t>11/06/2023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54BBAD-F81C-5E41-8A88-4B1FE377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02C6EB-50F9-A144-B5E1-B4A43D44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5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144918-871F-D64C-BF80-661F0EDFA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9B3FD9-C38A-E041-BA97-08B6504A3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E6B199-FF41-F840-ACDE-9BA4A68F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AC52C-5AE7-AD4F-92A3-7029E6BF3763}" type="datetime1">
              <a:rPr lang="fr-FR" smtClean="0"/>
              <a:t>11/06/2023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5D06E6-9046-2A45-AE8C-2D4FF5B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2FB126-3CB5-B14A-B02C-2DDE3CE0E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4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0A0A3-3472-9C42-9B90-8B1CE7706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A52E65-1051-0940-9674-0167ABBC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F4B810-2787-1248-A38B-47D0D7D1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5117-C6A6-0A45-9D32-BB330DB9E4D5}" type="datetime1">
              <a:rPr lang="fr-FR" smtClean="0"/>
              <a:t>11/06/2023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1F8744-CC8C-E649-ADA7-6862DDDE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8C6DD9-53B0-8944-B468-6A44D022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73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D2FA2-EEC7-7043-A2AD-2D6EE556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DA8D77-069F-6643-BAB9-2F706786E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ED85E1-8D21-B646-9EFC-9064EF8C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560-ED05-6B4F-96D1-272A243A8D83}" type="datetime1">
              <a:rPr lang="fr-FR" smtClean="0"/>
              <a:t>11/06/2023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7294A8-0648-5E41-A70A-F50F6347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0FF555-4AB9-3749-B5C4-66027549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02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4EB4C-DB1E-6042-95BB-17C1C37C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835B15-8CEA-0D4C-91BF-60BDD3117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C50652-C448-C745-8623-42EE704E1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4E55DC-37E6-E14C-8365-773D2DDE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8D221-437E-EA4C-BA8F-9B713CEA61BF}" type="datetime1">
              <a:rPr lang="fr-FR" smtClean="0"/>
              <a:t>11/06/2023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C9F93A-0C15-1344-8AA9-09714EAA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4BE3E9-998E-A34B-86F2-2F097C7D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39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7B7A9-C107-B846-ADEC-1BEA1F3E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DE666C-008B-A748-9442-42960896B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04C44C-08A4-8E4C-9F93-5C0A7A23B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EFF7763-78BE-1D4C-9ECD-911E9F994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8BB3875-7042-8541-90F0-D56D8C5D1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BA1A3E-61C5-934F-8B16-C9B29390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9AC0-1036-444E-A16C-48B61F23DB26}" type="datetime1">
              <a:rPr lang="fr-FR" smtClean="0"/>
              <a:t>11/06/2023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641349-A517-BC4E-B34D-5171F32C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ADB423-4C6B-0D45-8B34-6D62EFF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09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A1694-F288-4846-8D0F-4F73E9AA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DB6FB0-D006-3948-8704-EE4BCE22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E76D-A33B-3E46-A7E4-E36BF2055144}" type="datetime1">
              <a:rPr lang="fr-FR" smtClean="0"/>
              <a:t>11/06/2023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F43488-8B07-D547-9723-7BBCF109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3A21BD-26C5-C04A-BDF9-CD298A6D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8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6B81FE8-FB94-7F4A-9DED-ED7B49A3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E13D-F805-BA47-883B-A5621BC25EDC}" type="datetime1">
              <a:rPr lang="fr-FR" smtClean="0"/>
              <a:t>11/06/2023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73718C-3670-CF4E-B236-AFAC5C6A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1B58C4-4A5E-A14B-BD82-771BBF22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8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F7033-64E8-A941-9457-88D67E44A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5E3B61-FE63-344F-88A5-4FA5ED0A2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3F365F-8A38-B142-A469-D2888B320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3593E4-6615-6F43-9B48-11915882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0A0F-58C2-FB42-9184-8932787B4BA2}" type="datetime1">
              <a:rPr lang="fr-FR" smtClean="0"/>
              <a:t>11/06/2023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216052-860F-674F-A705-70D2ECA2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674EB0-B34D-A441-947C-1054F72A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0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0CF92-D119-7942-A4F4-5A764B66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940ED30-5F41-C643-8E03-CC6C7194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CD6E4C-8CD4-104B-82BA-36643AF21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5CFAC-49AA-0941-8DD5-C7275998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BCE8E-619B-5649-9740-4D9EBF4A6FF8}" type="datetime1">
              <a:rPr lang="fr-FR" smtClean="0"/>
              <a:t>11/06/2023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0FC829-23A0-2447-B411-7C448642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2B85D2-9593-E446-865D-FD7D50D6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67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262022A-BBEA-8F4C-B694-E78B0826C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DA6A65-3768-8447-82F0-6C850C36C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7A17E1-EA50-4D42-AA7B-68DB07573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2AF81-BF56-D741-827A-C403811FD65A}" type="datetime1">
              <a:rPr lang="fr-FR" smtClean="0"/>
              <a:t>11/06/2023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B2C787-B6FC-AC4C-9A0F-AB1D4B5B5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F2157-1B89-3D45-92E3-097472279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F20EB-C33F-A846-96CA-88CC0DDDE5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9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1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5.jpe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12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1.png"/><Relationship Id="rId3" Type="http://schemas.openxmlformats.org/officeDocument/2006/relationships/image" Target="../media/image300.png"/><Relationship Id="rId7" Type="http://schemas.openxmlformats.org/officeDocument/2006/relationships/image" Target="../media/image240.png"/><Relationship Id="rId12" Type="http://schemas.openxmlformats.org/officeDocument/2006/relationships/image" Target="../media/image32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290.png"/><Relationship Id="rId10" Type="http://schemas.openxmlformats.org/officeDocument/2006/relationships/image" Target="../media/image271.png"/><Relationship Id="rId4" Type="http://schemas.openxmlformats.org/officeDocument/2006/relationships/image" Target="../media/image310.png"/><Relationship Id="rId9" Type="http://schemas.openxmlformats.org/officeDocument/2006/relationships/image" Target="../media/image260.png"/><Relationship Id="rId1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.sv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emf"/><Relationship Id="rId5" Type="http://schemas.openxmlformats.org/officeDocument/2006/relationships/image" Target="../media/image241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.svg"/><Relationship Id="rId3" Type="http://schemas.openxmlformats.org/officeDocument/2006/relationships/image" Target="../media/image340.png"/><Relationship Id="rId7" Type="http://schemas.openxmlformats.org/officeDocument/2006/relationships/image" Target="../media/image260.png"/><Relationship Id="rId12" Type="http://schemas.openxmlformats.org/officeDocument/2006/relationships/image" Target="../media/image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26.emf"/><Relationship Id="rId5" Type="http://schemas.openxmlformats.org/officeDocument/2006/relationships/image" Target="../media/image240.png"/><Relationship Id="rId10" Type="http://schemas.openxmlformats.org/officeDocument/2006/relationships/image" Target="../media/image350.png"/><Relationship Id="rId4" Type="http://schemas.openxmlformats.org/officeDocument/2006/relationships/image" Target="../media/image231.png"/><Relationship Id="rId9" Type="http://schemas.openxmlformats.org/officeDocument/2006/relationships/image" Target="../media/image2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13" Type="http://schemas.openxmlformats.org/officeDocument/2006/relationships/image" Target="../media/image2.svg"/><Relationship Id="rId3" Type="http://schemas.openxmlformats.org/officeDocument/2006/relationships/image" Target="../media/image340.png"/><Relationship Id="rId7" Type="http://schemas.openxmlformats.org/officeDocument/2006/relationships/image" Target="../media/image260.png"/><Relationship Id="rId12" Type="http://schemas.openxmlformats.org/officeDocument/2006/relationships/image" Target="../media/image1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26.emf"/><Relationship Id="rId5" Type="http://schemas.openxmlformats.org/officeDocument/2006/relationships/image" Target="../media/image240.png"/><Relationship Id="rId10" Type="http://schemas.openxmlformats.org/officeDocument/2006/relationships/image" Target="../media/image350.png"/><Relationship Id="rId4" Type="http://schemas.openxmlformats.org/officeDocument/2006/relationships/image" Target="../media/image231.png"/><Relationship Id="rId9" Type="http://schemas.openxmlformats.org/officeDocument/2006/relationships/image" Target="../media/image2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6.emf"/><Relationship Id="rId3" Type="http://schemas.openxmlformats.org/officeDocument/2006/relationships/image" Target="../media/image42.png"/><Relationship Id="rId7" Type="http://schemas.openxmlformats.org/officeDocument/2006/relationships/image" Target="../media/image242.png"/><Relationship Id="rId12" Type="http://schemas.openxmlformats.org/officeDocument/2006/relationships/image" Target="../media/image3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92.png"/><Relationship Id="rId5" Type="http://schemas.openxmlformats.org/officeDocument/2006/relationships/image" Target="../media/image341.png"/><Relationship Id="rId15" Type="http://schemas.openxmlformats.org/officeDocument/2006/relationships/image" Target="../media/image2.svg"/><Relationship Id="rId10" Type="http://schemas.openxmlformats.org/officeDocument/2006/relationships/image" Target="../media/image272.png"/><Relationship Id="rId4" Type="http://schemas.openxmlformats.org/officeDocument/2006/relationships/image" Target="../media/image43.svg"/><Relationship Id="rId9" Type="http://schemas.openxmlformats.org/officeDocument/2006/relationships/image" Target="../media/image261.png"/><Relationship Id="rId1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jpeg"/><Relationship Id="rId7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6.emf"/><Relationship Id="rId5" Type="http://schemas.openxmlformats.org/officeDocument/2006/relationships/image" Target="../media/image490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6.emf"/><Relationship Id="rId3" Type="http://schemas.openxmlformats.org/officeDocument/2006/relationships/image" Target="../media/image44.jpeg"/><Relationship Id="rId7" Type="http://schemas.openxmlformats.org/officeDocument/2006/relationships/image" Target="../media/image420.png"/><Relationship Id="rId12" Type="http://schemas.openxmlformats.org/officeDocument/2006/relationships/image" Target="../media/image5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5" Type="http://schemas.openxmlformats.org/officeDocument/2006/relationships/image" Target="../media/image48.svg"/><Relationship Id="rId10" Type="http://schemas.openxmlformats.org/officeDocument/2006/relationships/image" Target="../media/image56.png"/><Relationship Id="rId4" Type="http://schemas.openxmlformats.org/officeDocument/2006/relationships/image" Target="../media/image46.emf"/><Relationship Id="rId9" Type="http://schemas.openxmlformats.org/officeDocument/2006/relationships/image" Target="../media/image55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3.jpg"/><Relationship Id="rId7" Type="http://schemas.openxmlformats.org/officeDocument/2006/relationships/image" Target="../media/image62.sv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6.emf"/><Relationship Id="rId7" Type="http://schemas.openxmlformats.org/officeDocument/2006/relationships/image" Target="../media/image68.png"/><Relationship Id="rId12" Type="http://schemas.openxmlformats.org/officeDocument/2006/relationships/image" Target="../media/image77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10" Type="http://schemas.openxmlformats.org/officeDocument/2006/relationships/image" Target="../media/image72.svg"/><Relationship Id="rId4" Type="http://schemas.openxmlformats.org/officeDocument/2006/relationships/image" Target="../media/image67.emf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2.svg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2.emf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media" Target="../media/media2.mp4"/><Relationship Id="rId7" Type="http://schemas.openxmlformats.org/officeDocument/2006/relationships/image" Target="../media/image113.png"/><Relationship Id="rId12" Type="http://schemas.openxmlformats.org/officeDocument/2006/relationships/image" Target="../media/image10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6.png"/><Relationship Id="rId4" Type="http://schemas.openxmlformats.org/officeDocument/2006/relationships/video" Target="../media/media2.mp4"/><Relationship Id="rId9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microsoft.com/office/2007/relationships/hdphoto" Target="../media/hdphoto1.wdp"/><Relationship Id="rId18" Type="http://schemas.openxmlformats.org/officeDocument/2006/relationships/image" Target="../media/image14.png"/><Relationship Id="rId3" Type="http://schemas.openxmlformats.org/officeDocument/2006/relationships/image" Target="../media/image124.png"/><Relationship Id="rId7" Type="http://schemas.openxmlformats.org/officeDocument/2006/relationships/image" Target="../media/image63.emf"/><Relationship Id="rId12" Type="http://schemas.openxmlformats.org/officeDocument/2006/relationships/image" Target="../media/image7.png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image" Target="../media/image127.jpg"/><Relationship Id="rId5" Type="http://schemas.openxmlformats.org/officeDocument/2006/relationships/image" Target="../media/image1.png"/><Relationship Id="rId15" Type="http://schemas.openxmlformats.org/officeDocument/2006/relationships/image" Target="../media/image8.jpeg"/><Relationship Id="rId10" Type="http://schemas.openxmlformats.org/officeDocument/2006/relationships/image" Target="../media/image6.png"/><Relationship Id="rId19" Type="http://schemas.microsoft.com/office/2007/relationships/hdphoto" Target="../media/hdphoto2.wdp"/><Relationship Id="rId4" Type="http://schemas.openxmlformats.org/officeDocument/2006/relationships/image" Target="../media/image125.svg"/><Relationship Id="rId9" Type="http://schemas.openxmlformats.org/officeDocument/2006/relationships/image" Target="../media/image5.jpeg"/><Relationship Id="rId14" Type="http://schemas.openxmlformats.org/officeDocument/2006/relationships/image" Target="../media/image12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63.emf"/><Relationship Id="rId4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1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6C0984F4-71BB-A74F-9D7E-DE6D7C1BB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3" y="169633"/>
            <a:ext cx="11529392" cy="1998335"/>
          </a:xfrm>
          <a:solidFill>
            <a:schemeClr val="tx2">
              <a:lumMod val="50000"/>
            </a:schemeClr>
          </a:solidFill>
        </p:spPr>
        <p:txBody>
          <a:bodyPr anchor="ctr">
            <a:normAutofit fontScale="90000"/>
          </a:bodyPr>
          <a:lstStyle/>
          <a:p>
            <a:pPr>
              <a:lnSpc>
                <a:spcPts val="43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Intégration des fossiles dans les modèles </a:t>
            </a:r>
            <a:br>
              <a:rPr lang="fr-FR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naissance-mort</a:t>
            </a:r>
            <a:br>
              <a:rPr lang="fr-FR" sz="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Comparaison des méthodes d’inférence</a:t>
            </a:r>
            <a:endParaRPr lang="fr-FR" sz="44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EF41300-07D2-8733-A32F-CF59088DA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151" t="1110" r="3403" b="67108"/>
          <a:stretch/>
        </p:blipFill>
        <p:spPr>
          <a:xfrm>
            <a:off x="9620361" y="3467860"/>
            <a:ext cx="2292123" cy="2765464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DBB8581-E9ED-A35D-7B87-F7E1D2566C1E}"/>
              </a:ext>
            </a:extLst>
          </p:cNvPr>
          <p:cNvGrpSpPr/>
          <p:nvPr/>
        </p:nvGrpSpPr>
        <p:grpSpPr>
          <a:xfrm>
            <a:off x="101874" y="3556412"/>
            <a:ext cx="4000721" cy="2588359"/>
            <a:chOff x="571279" y="3069561"/>
            <a:chExt cx="4427040" cy="2864176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BD324F22-AC4C-23E2-F70C-1D12D50F9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3251" t="43132" r="3111" b="27374"/>
            <a:stretch/>
          </p:blipFill>
          <p:spPr>
            <a:xfrm>
              <a:off x="571279" y="3069561"/>
              <a:ext cx="3645409" cy="2839792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0A884F30-6559-D3EE-F587-6AE7AB0D4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2420" y="5649257"/>
              <a:ext cx="875899" cy="284480"/>
            </a:xfrm>
            <a:prstGeom prst="rect">
              <a:avLst/>
            </a:prstGeom>
          </p:spPr>
        </p:pic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8148A737-47B1-AB07-835E-E4D793982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7" y="5277401"/>
              <a:ext cx="875899" cy="284480"/>
            </a:xfrm>
            <a:prstGeom prst="rect">
              <a:avLst/>
            </a:prstGeom>
          </p:spPr>
        </p:pic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D41DA2F9-07EB-A70B-5C16-F537ED104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7" y="4942418"/>
              <a:ext cx="875899" cy="284480"/>
            </a:xfrm>
            <a:prstGeom prst="rect">
              <a:avLst/>
            </a:prstGeom>
          </p:spPr>
        </p:pic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1A94A713-5032-55F2-796B-A35881C7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6" y="4713315"/>
              <a:ext cx="875899" cy="284480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E24CA113-9E7B-71E3-CC8A-76F26862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6" y="4403584"/>
              <a:ext cx="875899" cy="284480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5A62F36F-0DB8-84F7-798E-6E39F7E0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6" y="4222736"/>
              <a:ext cx="875899" cy="284480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5FA3DC11-F8AA-8BF0-C624-6E840C73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21345" y="3684553"/>
              <a:ext cx="875899" cy="284480"/>
            </a:xfrm>
            <a:prstGeom prst="rect">
              <a:avLst/>
            </a:prstGeom>
          </p:spPr>
        </p:pic>
      </p:grpSp>
      <p:sp>
        <p:nvSpPr>
          <p:cNvPr id="15" name="Sous-titre 2">
            <a:extLst>
              <a:ext uri="{FF2B5EF4-FFF2-40B4-BE49-F238E27FC236}">
                <a16:creationId xmlns:a16="http://schemas.microsoft.com/office/drawing/2014/main" id="{12749239-A1C1-6176-ADDC-FBF6ADB38DCE}"/>
              </a:ext>
            </a:extLst>
          </p:cNvPr>
          <p:cNvSpPr txBox="1">
            <a:spLocks/>
          </p:cNvSpPr>
          <p:nvPr/>
        </p:nvSpPr>
        <p:spPr>
          <a:xfrm>
            <a:off x="331303" y="2360116"/>
            <a:ext cx="11529392" cy="690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/>
              <a:t>Jérémy Andréoletti</a:t>
            </a:r>
            <a:r>
              <a:rPr lang="en-GB" dirty="0"/>
              <a:t>   –   Hélène Morlon, Ignacio Quintero   –   Erin </a:t>
            </a:r>
            <a:r>
              <a:rPr lang="en-GB" dirty="0" err="1"/>
              <a:t>Saupe</a:t>
            </a:r>
            <a:r>
              <a:rPr lang="en-GB" dirty="0"/>
              <a:t>, Isabel Fenton   –   Marc </a:t>
            </a:r>
            <a:r>
              <a:rPr lang="en-GB" dirty="0" err="1"/>
              <a:t>Manceau</a:t>
            </a:r>
            <a:r>
              <a:rPr lang="en-GB" dirty="0"/>
              <a:t> , Rachel Warnock, Antoine </a:t>
            </a:r>
            <a:r>
              <a:rPr lang="en-GB" dirty="0" err="1"/>
              <a:t>Zwaans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8C74282-D96B-3C3E-B6F4-70ADB1FB5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2" r="4959"/>
          <a:stretch/>
        </p:blipFill>
        <p:spPr>
          <a:xfrm>
            <a:off x="4828053" y="5652293"/>
            <a:ext cx="771444" cy="976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4ECFB1D-381D-19B4-37A2-1073E274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73"/>
          <a:stretch/>
        </p:blipFill>
        <p:spPr>
          <a:xfrm>
            <a:off x="5840163" y="5652293"/>
            <a:ext cx="839028" cy="976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ACBC6A-4AB1-422D-5F9F-4C718BC21E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857" y="5640133"/>
            <a:ext cx="662200" cy="976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 descr="Une image contenant personne, bleu&#10;&#10;Description générée automatiquement">
            <a:extLst>
              <a:ext uri="{FF2B5EF4-FFF2-40B4-BE49-F238E27FC236}">
                <a16:creationId xmlns:a16="http://schemas.microsoft.com/office/drawing/2014/main" id="{F131067C-4A7D-BAAC-B1F6-81B38F9D21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514" y="3328180"/>
            <a:ext cx="771443" cy="971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48DB4416-17AF-2FF6-CF4D-A56E65AAFD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1417" t="2237" r="66621" b="-10484"/>
          <a:stretch/>
        </p:blipFill>
        <p:spPr>
          <a:xfrm>
            <a:off x="7857817" y="5825039"/>
            <a:ext cx="1173829" cy="507855"/>
          </a:xfrm>
          <a:prstGeom prst="rect">
            <a:avLst/>
          </a:prstGeom>
        </p:spPr>
      </p:pic>
      <p:pic>
        <p:nvPicPr>
          <p:cNvPr id="21" name="Image 20" descr="Une image contenant texte, homme, extérieur, personne&#10;&#10;Description générée automatiquement">
            <a:extLst>
              <a:ext uri="{FF2B5EF4-FFF2-40B4-BE49-F238E27FC236}">
                <a16:creationId xmlns:a16="http://schemas.microsoft.com/office/drawing/2014/main" id="{2883C6F6-8C68-09C8-183C-CF2C642C237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600" r="7796"/>
          <a:stretch/>
        </p:blipFill>
        <p:spPr>
          <a:xfrm>
            <a:off x="6318982" y="3324941"/>
            <a:ext cx="777054" cy="976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AC14C7-E4F4-7992-8119-AF200B52493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78644"/>
          <a:stretch/>
        </p:blipFill>
        <p:spPr>
          <a:xfrm>
            <a:off x="7814556" y="3436238"/>
            <a:ext cx="1173829" cy="75355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324C3A1-399B-656C-C41D-9B7A60E1A75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500" t="64" r="22607" b="30007"/>
          <a:stretch/>
        </p:blipFill>
        <p:spPr>
          <a:xfrm>
            <a:off x="5275334" y="4490236"/>
            <a:ext cx="776414" cy="971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80BCF23-0F8E-E222-348C-8B5DD9DA27C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982" t="6072" r="38520" b="55496"/>
          <a:stretch/>
        </p:blipFill>
        <p:spPr>
          <a:xfrm>
            <a:off x="6318982" y="4484052"/>
            <a:ext cx="771443" cy="976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29E56F7-AA60-16BC-4733-F4BE711844C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55029"/>
          <a:stretch/>
        </p:blipFill>
        <p:spPr>
          <a:xfrm>
            <a:off x="7814888" y="4810369"/>
            <a:ext cx="1173830" cy="3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97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DEC7515-E9B8-F142-8234-B8C5B7B735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715"/>
          <a:stretch/>
        </p:blipFill>
        <p:spPr>
          <a:xfrm>
            <a:off x="4174108" y="1208631"/>
            <a:ext cx="698110" cy="561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A1E9DA-2EAE-D64E-93A2-78CDEAE70C34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A1E9DA-2EAE-D64E-93A2-78CDEAE70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734" t="-4348" r="-289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90B347-83E9-F841-A07F-7C8ED3C85D12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BD90B347-83E9-F841-A07F-7C8ED3C85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18" t="-9091" r="-1212" b="-4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467CD6D-C325-A34A-96EB-97F4643F30A2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467CD6D-C325-A34A-96EB-97F4643F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818" t="-4348" r="-1212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E77A067-26C5-964D-96DE-BF399FB2D5EF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E77A067-26C5-964D-96DE-BF399FB2D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2830" t="-9091" r="-943" b="-4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37020D8-990A-F540-AE84-622B1333F9BD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37020D8-990A-F540-AE84-622B1333F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786" t="-4545" r="-1339" b="-20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676EFC11-7E4D-F644-B4C7-2CCB5FCF6C47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Fossilized Birth-Death Process</a:t>
            </a:r>
            <a:endParaRPr lang="en-GB" u="sng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8DF0500-9394-1D45-B8AC-03AFCE1D0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48"/>
          <a:stretch/>
        </p:blipFill>
        <p:spPr>
          <a:xfrm>
            <a:off x="4880924" y="1208630"/>
            <a:ext cx="1494006" cy="5616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1431787-C5B6-454C-A584-346A907A9207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8533FDF-E751-1844-93CA-42C50CB80BF2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374C873-AD47-F244-8BA1-2D9D901D5706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374C873-AD47-F244-8BA1-2D9D901D5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5063" r="-5063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DE42FF79-7ACB-604F-AE96-69EA53FF1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5948782" y="5886450"/>
            <a:ext cx="101600" cy="9842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E7E88A-70F7-1847-801E-217470D17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5016427" y="2334587"/>
            <a:ext cx="101600" cy="98425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067694A-1074-8248-B2C5-C3FB0A506228}"/>
                  </a:ext>
                </a:extLst>
              </p:cNvPr>
              <p:cNvSpPr txBox="1"/>
              <p:nvPr/>
            </p:nvSpPr>
            <p:spPr>
              <a:xfrm>
                <a:off x="6796321" y="2536232"/>
                <a:ext cx="53679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</m:e>
                        <m:e>
                          <m:sSub>
                            <m:sSubPr>
                              <m:ctrlP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𝑜𝑟</m:t>
                              </m:r>
                            </m:sub>
                          </m:sSub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067694A-1074-8248-B2C5-C3FB0A506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21" y="2536232"/>
                <a:ext cx="5367969" cy="430887"/>
              </a:xfrm>
              <a:prstGeom prst="rect">
                <a:avLst/>
              </a:prstGeom>
              <a:blipFill>
                <a:blip r:embed="rId10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e 23">
            <a:extLst>
              <a:ext uri="{FF2B5EF4-FFF2-40B4-BE49-F238E27FC236}">
                <a16:creationId xmlns:a16="http://schemas.microsoft.com/office/drawing/2014/main" id="{1842CC04-15B8-8246-882D-3CAC2FF28A4D}"/>
              </a:ext>
            </a:extLst>
          </p:cNvPr>
          <p:cNvGrpSpPr/>
          <p:nvPr/>
        </p:nvGrpSpPr>
        <p:grpSpPr>
          <a:xfrm>
            <a:off x="5903267" y="5830415"/>
            <a:ext cx="181885" cy="184355"/>
            <a:chOff x="6370244" y="5830415"/>
            <a:chExt cx="181885" cy="18435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16C48C2-B1B3-AC48-94C0-A182168DEAAD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4B8D4ED1-4494-1F4A-B6AF-A03BBDE7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35AAA18-893E-5246-B4B7-8F864D6978C9}"/>
              </a:ext>
            </a:extLst>
          </p:cNvPr>
          <p:cNvGrpSpPr/>
          <p:nvPr/>
        </p:nvGrpSpPr>
        <p:grpSpPr>
          <a:xfrm>
            <a:off x="5333348" y="4861056"/>
            <a:ext cx="214881" cy="224566"/>
            <a:chOff x="6366731" y="5817209"/>
            <a:chExt cx="214881" cy="224566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378876E1-AE5D-9F42-9DE2-6A394EAED87D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958C0822-7C81-E44D-B2C9-11E3001F8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27B8A93-88CF-7848-BD5C-72ED9F7D52C1}"/>
              </a:ext>
            </a:extLst>
          </p:cNvPr>
          <p:cNvGrpSpPr/>
          <p:nvPr/>
        </p:nvGrpSpPr>
        <p:grpSpPr>
          <a:xfrm>
            <a:off x="4943196" y="2293094"/>
            <a:ext cx="201439" cy="228600"/>
            <a:chOff x="6362887" y="5831620"/>
            <a:chExt cx="201439" cy="2286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868AB84-1746-034D-A4D9-7CC59E9B3681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82501856-1519-184D-9F80-0A14EDC2D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E7078F6-0310-6641-8D7B-89BAB8B43842}"/>
              </a:ext>
            </a:extLst>
          </p:cNvPr>
          <p:cNvSpPr/>
          <p:nvPr/>
        </p:nvSpPr>
        <p:spPr>
          <a:xfrm>
            <a:off x="7180240" y="4593084"/>
            <a:ext cx="46226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u="sng" dirty="0"/>
              <a:t>Model description </a:t>
            </a:r>
            <a:r>
              <a:rPr lang="fr-FR" sz="1600" dirty="0"/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600" dirty="0"/>
              <a:t>Stadler </a:t>
            </a:r>
            <a:r>
              <a:rPr lang="fr-FR" sz="1600" i="1" dirty="0"/>
              <a:t>Journal of </a:t>
            </a:r>
            <a:r>
              <a:rPr lang="fr-FR" sz="1600" i="1" dirty="0" err="1"/>
              <a:t>Theoretical</a:t>
            </a:r>
            <a:r>
              <a:rPr lang="fr-FR" sz="1600" i="1" dirty="0"/>
              <a:t> </a:t>
            </a:r>
            <a:r>
              <a:rPr lang="fr-FR" sz="1600" i="1" dirty="0" err="1"/>
              <a:t>Biology</a:t>
            </a:r>
            <a:r>
              <a:rPr lang="fr-FR" sz="1600" dirty="0"/>
              <a:t> (2010)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fr-FR" sz="1600" dirty="0"/>
          </a:p>
          <a:p>
            <a:pPr algn="just"/>
            <a:r>
              <a:rPr lang="fr-FR" sz="1600" u="sng" dirty="0"/>
              <a:t>First </a:t>
            </a:r>
            <a:r>
              <a:rPr lang="fr-FR" sz="1600" u="sng" dirty="0" err="1"/>
              <a:t>implementations</a:t>
            </a:r>
            <a:r>
              <a:rPr lang="fr-FR" sz="1600" u="sng" dirty="0"/>
              <a:t> </a:t>
            </a:r>
            <a:r>
              <a:rPr lang="fr-FR" sz="1600" dirty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600" dirty="0"/>
              <a:t>Heath, </a:t>
            </a:r>
            <a:r>
              <a:rPr lang="fr-FR" sz="1600" dirty="0" err="1"/>
              <a:t>Huelsenbeck</a:t>
            </a:r>
            <a:r>
              <a:rPr lang="fr-FR" sz="1600" dirty="0"/>
              <a:t> &amp; Stadler </a:t>
            </a:r>
            <a:r>
              <a:rPr lang="fr-FR" sz="1600" i="1" dirty="0"/>
              <a:t>PNAS</a:t>
            </a:r>
            <a:r>
              <a:rPr lang="fr-FR" sz="1600" dirty="0"/>
              <a:t> (2014)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600" dirty="0" err="1"/>
              <a:t>Gavryushkina</a:t>
            </a:r>
            <a:r>
              <a:rPr lang="fr-FR" sz="1600" dirty="0"/>
              <a:t>, </a:t>
            </a:r>
            <a:r>
              <a:rPr lang="fr-FR" sz="1600" dirty="0" err="1"/>
              <a:t>Welch</a:t>
            </a:r>
            <a:r>
              <a:rPr lang="fr-FR" sz="1600" dirty="0"/>
              <a:t>, Stadler &amp; Drummond </a:t>
            </a:r>
            <a:r>
              <a:rPr lang="fr-FR" sz="1600" i="1" dirty="0"/>
              <a:t>PLOS </a:t>
            </a:r>
            <a:r>
              <a:rPr lang="fr-FR" sz="1600" i="1" dirty="0" err="1"/>
              <a:t>Computational</a:t>
            </a:r>
            <a:r>
              <a:rPr lang="fr-FR" sz="1600" i="1" dirty="0"/>
              <a:t> </a:t>
            </a:r>
            <a:r>
              <a:rPr lang="fr-FR" sz="1600" i="1" dirty="0" err="1"/>
              <a:t>Biology</a:t>
            </a:r>
            <a:r>
              <a:rPr lang="fr-FR" sz="1600" dirty="0"/>
              <a:t> (2014)</a:t>
            </a: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E68F6F7-FA12-2C42-A328-AE5FC1C0D0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Espace réservé du numéro de diapositive 3">
            <a:extLst>
              <a:ext uri="{FF2B5EF4-FFF2-40B4-BE49-F238E27FC236}">
                <a16:creationId xmlns:a16="http://schemas.microsoft.com/office/drawing/2014/main" id="{61EC66BB-C46D-A54D-AC48-028B39A7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660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88"/>
    </mc:Choice>
    <mc:Fallback xmlns="">
      <p:transition spd="slow" advTm="659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EC7515-E9B8-F142-8234-B8C5B7B73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174109" y="1208630"/>
            <a:ext cx="2649922" cy="56160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676EFC11-7E4D-F644-B4C7-2CCB5FCF6C47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97D05D9-8047-B746-AC2D-04D0AE2F945E}"/>
                  </a:ext>
                </a:extLst>
              </p:cNvPr>
              <p:cNvSpPr txBox="1"/>
              <p:nvPr/>
            </p:nvSpPr>
            <p:spPr>
              <a:xfrm>
                <a:off x="6796321" y="2536232"/>
                <a:ext cx="53679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</m:d>
                      <m:r>
                        <a:rPr lang="fr-FR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ctrlP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𝒯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𝒪</m:t>
                          </m:r>
                        </m:e>
                        <m:e>
                          <m:sSub>
                            <m:sSub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𝑜𝑟</m:t>
                              </m:r>
                            </m:sub>
                          </m:sSub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fr-F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397D05D9-8047-B746-AC2D-04D0AE2F9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21" y="2536232"/>
                <a:ext cx="5367969" cy="430887"/>
              </a:xfrm>
              <a:prstGeom prst="rect">
                <a:avLst/>
              </a:prstGeom>
              <a:blipFill>
                <a:blip r:embed="rId3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DBE9D7C-4099-7B45-8EC1-857C1AE732D3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DBE9D7C-4099-7B45-8EC1-857C1AE73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4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FDA52C8-B620-0C45-8FA6-0E196F1127E5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FDA52C8-B620-0C45-8FA6-0E196F112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6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8BE3665-EAFA-F24E-8FAF-E51F9DAF4183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8BE3665-EAFA-F24E-8FAF-E51F9DAF4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7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74F5017-C14D-5143-9456-B3AB9058AD20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74F5017-C14D-5143-9456-B3AB9058A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8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F916B1-0DA5-E844-A215-A43697BC9F75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F916B1-0DA5-E844-A215-A43697BC9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9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7175978-8A31-3042-891E-5AE54A386141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7175978-8A31-3042-891E-5AE54A386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10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89CA9862-F349-E843-900C-366EF996E535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B78A9E-6468-4944-843E-30A9B4D79D36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3D4A5EE-15ED-1244-A1D4-F4DC116F0639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3D4A5EE-15ED-1244-A1D4-F4DC116F0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11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DC36F7F-516E-7548-8BEE-6E695B2EFE8F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DC36F7F-516E-7548-8BEE-6E695B2EF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2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 25">
            <a:extLst>
              <a:ext uri="{FF2B5EF4-FFF2-40B4-BE49-F238E27FC236}">
                <a16:creationId xmlns:a16="http://schemas.microsoft.com/office/drawing/2014/main" id="{0CFB450A-C3C2-2042-9BBD-5ED22E037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400607" y="5886450"/>
            <a:ext cx="101600" cy="98425"/>
          </a:xfrm>
          <a:prstGeom prst="ellipse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0F189A2-01C3-8545-9A36-3D0DB03F2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5468252" y="2334587"/>
            <a:ext cx="101600" cy="98425"/>
          </a:xfrm>
          <a:prstGeom prst="ellipse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B272679-8A69-074E-A305-090486F74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005594" y="3970592"/>
            <a:ext cx="92075" cy="9207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84FE2F7-E7DC-B34D-AD1E-737A7C41B7D1}"/>
              </a:ext>
            </a:extLst>
          </p:cNvPr>
          <p:cNvGrpSpPr/>
          <p:nvPr/>
        </p:nvGrpSpPr>
        <p:grpSpPr>
          <a:xfrm>
            <a:off x="4982892" y="3929833"/>
            <a:ext cx="157037" cy="173591"/>
            <a:chOff x="4808259" y="3889076"/>
            <a:chExt cx="157037" cy="173591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173B80CA-F8A2-C846-AF0D-BA9A15D0F4A3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1F106644-F054-4340-9735-3EF710BC6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BB9675B-621B-A74A-BE1F-459C5D9D57E2}"/>
              </a:ext>
            </a:extLst>
          </p:cNvPr>
          <p:cNvGrpSpPr/>
          <p:nvPr/>
        </p:nvGrpSpPr>
        <p:grpSpPr>
          <a:xfrm>
            <a:off x="4982892" y="5471784"/>
            <a:ext cx="157037" cy="173591"/>
            <a:chOff x="4808259" y="3889076"/>
            <a:chExt cx="157037" cy="173591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D858503-6A96-6842-B546-934C25354831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41A72D8D-D5F8-8645-B351-AA396E020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6DF461-05A0-8546-88AD-22F38513AC5B}"/>
              </a:ext>
            </a:extLst>
          </p:cNvPr>
          <p:cNvGrpSpPr/>
          <p:nvPr/>
        </p:nvGrpSpPr>
        <p:grpSpPr>
          <a:xfrm>
            <a:off x="6360464" y="5830415"/>
            <a:ext cx="181885" cy="184355"/>
            <a:chOff x="6370244" y="5830415"/>
            <a:chExt cx="181885" cy="184355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A38A22F-A0CF-2C41-898D-0A166963E4B0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107CA683-8FCA-5647-B97C-8892F2575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09DF6F0-C5F7-6A48-A1DF-BBF004C31D21}"/>
              </a:ext>
            </a:extLst>
          </p:cNvPr>
          <p:cNvGrpSpPr/>
          <p:nvPr/>
        </p:nvGrpSpPr>
        <p:grpSpPr>
          <a:xfrm>
            <a:off x="5790545" y="4861056"/>
            <a:ext cx="214881" cy="224566"/>
            <a:chOff x="6366731" y="5817209"/>
            <a:chExt cx="214881" cy="224566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AFF7CE8-D952-194C-A622-E253B298A58B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F15031FA-0EF8-AC4F-A17F-A3BE8FC07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3636E4B-82C5-D642-947F-C0BD7F9338B9}"/>
              </a:ext>
            </a:extLst>
          </p:cNvPr>
          <p:cNvGrpSpPr/>
          <p:nvPr/>
        </p:nvGrpSpPr>
        <p:grpSpPr>
          <a:xfrm>
            <a:off x="5400393" y="2293094"/>
            <a:ext cx="201439" cy="228600"/>
            <a:chOff x="6362887" y="5831620"/>
            <a:chExt cx="201439" cy="22860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BB512D25-7C79-994D-BA69-271E28E569A9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AEDFE07C-694D-7C44-89E3-94F8E4A9F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2DF9977-EF54-E440-9851-2D85F82F50BE}"/>
              </a:ext>
            </a:extLst>
          </p:cNvPr>
          <p:cNvSpPr/>
          <p:nvPr/>
        </p:nvSpPr>
        <p:spPr>
          <a:xfrm>
            <a:off x="7180239" y="4593086"/>
            <a:ext cx="46226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u="sng" dirty="0"/>
              <a:t>Model description + </a:t>
            </a:r>
            <a:r>
              <a:rPr lang="fr-FR" sz="1600" u="sng" dirty="0" err="1"/>
              <a:t>Particle-filtering</a:t>
            </a:r>
            <a:r>
              <a:rPr lang="fr-FR" sz="1600" u="sng" dirty="0"/>
              <a:t> </a:t>
            </a:r>
            <a:r>
              <a:rPr lang="fr-FR" sz="1600" u="sng" dirty="0" err="1"/>
              <a:t>algorithm</a:t>
            </a:r>
            <a:r>
              <a:rPr lang="fr-FR" sz="1600" u="sng" dirty="0"/>
              <a:t> </a:t>
            </a:r>
            <a:r>
              <a:rPr lang="fr-FR" sz="1600" dirty="0"/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600" dirty="0"/>
              <a:t>Vaughan </a:t>
            </a:r>
            <a:r>
              <a:rPr lang="fr-FR" sz="1600" i="1" dirty="0"/>
              <a:t>et al.</a:t>
            </a:r>
            <a:r>
              <a:rPr lang="fr-FR" sz="1600" dirty="0"/>
              <a:t> </a:t>
            </a:r>
            <a:r>
              <a:rPr lang="fr-FR" sz="1600" i="1" dirty="0"/>
              <a:t>Mol </a:t>
            </a:r>
            <a:r>
              <a:rPr lang="fr-FR" sz="1600" i="1" dirty="0" err="1"/>
              <a:t>Biol</a:t>
            </a:r>
            <a:r>
              <a:rPr lang="fr-FR" sz="1600" i="1" dirty="0"/>
              <a:t> </a:t>
            </a:r>
            <a:r>
              <a:rPr lang="fr-FR" sz="1600" i="1" dirty="0" err="1"/>
              <a:t>Evol</a:t>
            </a:r>
            <a:r>
              <a:rPr lang="fr-FR" sz="1600" dirty="0"/>
              <a:t> (2019)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fr-FR" sz="1600" dirty="0"/>
          </a:p>
          <a:p>
            <a:pPr algn="just"/>
            <a:r>
              <a:rPr lang="fr-FR" sz="1600" u="sng" dirty="0"/>
              <a:t>New </a:t>
            </a:r>
            <a:r>
              <a:rPr lang="fr-FR" sz="1600" u="sng" dirty="0" err="1"/>
              <a:t>faster</a:t>
            </a:r>
            <a:r>
              <a:rPr lang="fr-FR" sz="1600" u="sng" dirty="0"/>
              <a:t> </a:t>
            </a:r>
            <a:r>
              <a:rPr lang="fr-FR" sz="1600" u="sng" dirty="0" err="1"/>
              <a:t>algorithm</a:t>
            </a:r>
            <a:r>
              <a:rPr lang="fr-FR" sz="1600" dirty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600" dirty="0"/>
              <a:t>Gupta, Manceau, Vaughan, </a:t>
            </a:r>
            <a:r>
              <a:rPr lang="fr-FR" sz="1600" dirty="0" err="1"/>
              <a:t>Khammash</a:t>
            </a:r>
            <a:r>
              <a:rPr lang="fr-FR" sz="1600" dirty="0"/>
              <a:t> &amp; Stadler </a:t>
            </a:r>
            <a:r>
              <a:rPr lang="fr-FR" sz="1600" i="1" dirty="0"/>
              <a:t>Journal of </a:t>
            </a:r>
            <a:r>
              <a:rPr lang="fr-FR" sz="1600" i="1" dirty="0" err="1"/>
              <a:t>Theoretical</a:t>
            </a:r>
            <a:r>
              <a:rPr lang="fr-FR" sz="1600" i="1" dirty="0"/>
              <a:t> </a:t>
            </a:r>
            <a:r>
              <a:rPr lang="fr-FR" sz="1600" i="1" dirty="0" err="1"/>
              <a:t>Biology</a:t>
            </a:r>
            <a:r>
              <a:rPr lang="fr-FR" sz="1600" dirty="0"/>
              <a:t> (2020)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600" dirty="0"/>
              <a:t>Manceau, Gupta, Vaughan &amp; Stadler </a:t>
            </a:r>
            <a:r>
              <a:rPr lang="fr-FR" sz="1600" i="1" dirty="0"/>
              <a:t>Journal of </a:t>
            </a:r>
            <a:r>
              <a:rPr lang="fr-FR" sz="1600" i="1" dirty="0" err="1"/>
              <a:t>Theoretical</a:t>
            </a:r>
            <a:r>
              <a:rPr lang="fr-FR" sz="1600" i="1" dirty="0"/>
              <a:t> </a:t>
            </a:r>
            <a:r>
              <a:rPr lang="fr-FR" sz="1600" i="1" dirty="0" err="1"/>
              <a:t>Biology</a:t>
            </a:r>
            <a:r>
              <a:rPr lang="fr-FR" sz="1600" dirty="0"/>
              <a:t> (2020) </a:t>
            </a:r>
          </a:p>
        </p:txBody>
      </p:sp>
      <p:sp>
        <p:nvSpPr>
          <p:cNvPr id="37" name="Espace réservé du numéro de diapositive 3">
            <a:extLst>
              <a:ext uri="{FF2B5EF4-FFF2-40B4-BE49-F238E27FC236}">
                <a16:creationId xmlns:a16="http://schemas.microsoft.com/office/drawing/2014/main" id="{3A1785A7-D1A9-734B-ACCE-BD78F1C1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849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8"/>
    </mc:Choice>
    <mc:Fallback xmlns="">
      <p:transition spd="slow" advTm="525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55B731-E11A-BA47-A788-7C97F639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0" y="1171969"/>
            <a:ext cx="8186529" cy="5644274"/>
          </a:xfrm>
          <a:prstGeom prst="rect">
            <a:avLst/>
          </a:prstGeom>
        </p:spPr>
      </p:pic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93CF5764-B342-1849-9B28-13F653A5A05B}"/>
              </a:ext>
            </a:extLst>
          </p:cNvPr>
          <p:cNvSpPr>
            <a:spLocks noChangeAspect="1"/>
          </p:cNvSpPr>
          <p:nvPr/>
        </p:nvSpPr>
        <p:spPr>
          <a:xfrm>
            <a:off x="684000" y="2026272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591A6EC-9C7D-2A48-A52D-25D3D84C5607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5892850-6B9A-6E4E-9877-83842EDA5DD5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B5892850-6B9A-6E4E-9877-83842EDA5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55BAEC9-DA7F-BF4C-828B-2F285B6821C6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55BAEC9-DA7F-BF4C-828B-2F285B68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B4FA592-80F7-304B-8236-420B6338281D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B4FA592-80F7-304B-8236-420B63382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105E4ED-7102-BA47-9026-8659B010E471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105E4ED-7102-BA47-9026-8659B010E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E97C955-A03A-F449-A8FC-76B2F13B7819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E97C955-A03A-F449-A8FC-76B2F13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0239D74-166F-254D-BA5C-C11F71691E5A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C0239D74-166F-254D-BA5C-C11F7169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E8FF95BE-54EF-ED40-9CF7-0762A7F559C0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64F112-2656-1444-BC1B-0D1427B6F60C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DD5B72E-E7A2-0345-BD7F-C8E48B403CFB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DD5B72E-E7A2-0345-BD7F-C8E48B403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1E6EB80-8E1F-4F44-8403-BCAFEB0EE928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81E6EB80-8E1F-4F44-8403-BCAFEB0EE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2033BAA7-B1B2-B14B-8C2D-5FB486B3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6F2ED6-5CBF-0DBB-2EE0-398ED964901A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E348CC-7B2C-1F77-AB8A-D9FAE8D01958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166485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5"/>
    </mc:Choice>
    <mc:Fallback>
      <p:transition spd="slow" advTm="194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B2FC60-098E-6747-9126-4583DD6E7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8"/>
            <a:ext cx="8186529" cy="5644273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217FE46B-C09E-724E-A83C-1D9888889A79}"/>
              </a:ext>
            </a:extLst>
          </p:cNvPr>
          <p:cNvSpPr>
            <a:spLocks noChangeAspect="1"/>
          </p:cNvSpPr>
          <p:nvPr/>
        </p:nvSpPr>
        <p:spPr>
          <a:xfrm>
            <a:off x="684000" y="2413249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FF65275-0ADB-A64F-84FB-2E569E136C77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FF65275-0ADB-A64F-84FB-2E569E136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56CEDCC-424A-D543-90F3-4D68C6B06806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56CEDCC-424A-D543-90F3-4D68C6B06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915259-E988-1443-BF54-BE3D7FA06ACD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0915259-E988-1443-BF54-BE3D7FA06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DD37896-09AB-8A4D-9C2A-4CAD8491209A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DD37896-09AB-8A4D-9C2A-4CAD84912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BF1D7D9-EC10-9D4A-BF4D-8AFF6C5CB8F5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BF1D7D9-EC10-9D4A-BF4D-8AFF6C5CB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6A2DD65-1FA3-634E-829A-0E15B0C9D59F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6A2DD65-1FA3-634E-829A-0E15B0C9D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CABF3E8-5EB4-CA42-9E66-CA37F3BF95EE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A834AD-6F80-FA47-8342-D5C90ED1E2B1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B35B311-9429-FA41-B0E0-9ADE69C655AA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B35B311-9429-FA41-B0E0-9ADE69C65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E5AC0A4-57CC-C243-A43B-737BE0CB270B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E5AC0A4-57CC-C243-A43B-737BE0CB2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9ED4FD37-B2E3-704A-8FB2-C50916DA83CB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5DCD3D0E-ADAA-EE4B-A007-81828D53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C605B7-81A3-8273-72D3-0D62AEABDF16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7E7003-9263-202E-9CD9-8982BDAB086F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8967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1"/>
    </mc:Choice>
    <mc:Fallback>
      <p:transition spd="slow" advTm="629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5CA66C-5807-CA43-8490-5639963C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68684"/>
            <a:ext cx="8186529" cy="5644274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9E56F058-16C2-BF48-955F-3CD5C87720DE}"/>
              </a:ext>
            </a:extLst>
          </p:cNvPr>
          <p:cNvSpPr>
            <a:spLocks noChangeAspect="1"/>
          </p:cNvSpPr>
          <p:nvPr/>
        </p:nvSpPr>
        <p:spPr>
          <a:xfrm>
            <a:off x="684000" y="3187203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2B9A8E5-10B5-C644-97DF-C9EEB7B7EFE3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2B9A8E5-10B5-C644-97DF-C9EEB7B7E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BAFDD63-5E30-224D-86ED-A622073BB112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BAFDD63-5E30-224D-86ED-A622073BB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3353C5D-5915-8548-A050-30692F5650D0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3353C5D-5915-8548-A050-30692F56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51B83D2-603E-4745-8919-35579473AC94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51B83D2-603E-4745-8919-35579473A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54382D5-0478-F547-AE72-685E21A51A82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54382D5-0478-F547-AE72-685E21A51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E53C4BB-CEF9-7841-994E-AA21E2A52259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E53C4BB-CEF9-7841-994E-AA21E2A52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F7343B10-6B35-5F43-8447-B441DE05A39B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196F57-CA41-5B4B-96ED-4E701ABF1883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76F1B12-71CE-E248-8D0D-D4BC31D998CC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76F1B12-71CE-E248-8D0D-D4BC31D99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454F02A-0D8D-AA44-9880-643E662240C3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1454F02A-0D8D-AA44-9880-643E66224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0EA0893D-04F5-5B4C-9EAF-05B3367589BE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AF1862A-A4B4-7B48-96C8-B835281A6E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108813CA-5100-184A-9A4F-5E47089FD326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ADD36AD-049C-CC4A-A7A3-E93CC090E212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60FDB641-8A89-5D47-9229-C407ECCD4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35" name="Espace réservé du numéro de diapositive 8">
            <a:extLst>
              <a:ext uri="{FF2B5EF4-FFF2-40B4-BE49-F238E27FC236}">
                <a16:creationId xmlns:a16="http://schemas.microsoft.com/office/drawing/2014/main" id="{9DF622E9-3888-DA4F-8D32-99CC575D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6EF9D-D66F-6BC1-7E8C-408C8D30F036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4D87B0-D6A2-583C-579C-CCE797C3F6DC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258715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"/>
    </mc:Choice>
    <mc:Fallback>
      <p:transition spd="slow" advTm="404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4DE222-0FC8-CF45-BF98-70E858B1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0" y="1171968"/>
            <a:ext cx="8186529" cy="5644273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DE500FB2-789A-964A-BE45-D6266C8B54A8}"/>
              </a:ext>
            </a:extLst>
          </p:cNvPr>
          <p:cNvSpPr>
            <a:spLocks noChangeAspect="1"/>
          </p:cNvSpPr>
          <p:nvPr/>
        </p:nvSpPr>
        <p:spPr>
          <a:xfrm>
            <a:off x="684000" y="2413249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9C3E05-D8DE-5E44-9F12-802990EBF12E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B9C3E05-D8DE-5E44-9F12-802990EBF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0B53120-B539-0B4B-8AED-719F38286D04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0B53120-B539-0B4B-8AED-719F38286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C2AD960-031B-7945-AFD6-09EEF862622D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C2AD960-031B-7945-AFD6-09EEF8626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75942FB-7D80-D741-95E3-164BA88E26FE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75942FB-7D80-D741-95E3-164BA88E2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B1AC58C-26A5-8446-8C5D-17CD9A496CDC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B1AC58C-26A5-8446-8C5D-17CD9A496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7D5CB58-C11E-744C-8040-0CEED2468DED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7D5CB58-C11E-744C-8040-0CEED2468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7BA03CC-7F78-7E4D-9BDC-1C27A839FEF1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26F79A-E8F6-AE41-8E89-1B681B845A7E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195A9A5-C723-C94D-8B05-F0461649FF03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195A9A5-C723-C94D-8B05-F0461649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B4029FF-30C4-E04E-A18F-7D12009076EC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B4029FF-30C4-E04E-A18F-7D1200907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762586CA-749B-234A-987F-0C523C59012D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2EA9D32-4354-114E-9AA5-A4A4187B0F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5AA2ED-19F4-A842-AC10-1678714189CA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D596C55-606D-0F43-99A4-0361E57E1C92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ED361D83-6D19-F245-A512-33455F35A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35" name="Espace réservé du numéro de diapositive 8">
            <a:extLst>
              <a:ext uri="{FF2B5EF4-FFF2-40B4-BE49-F238E27FC236}">
                <a16:creationId xmlns:a16="http://schemas.microsoft.com/office/drawing/2014/main" id="{945F3D7C-5E21-E444-B611-273FD882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4D0A21-9C3F-0DE0-C348-C5A1D4112F51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C90AA6-E07B-1D9B-2135-C92941E8435B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133221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"/>
    </mc:Choice>
    <mc:Fallback>
      <p:transition spd="slow" advTm="250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54D0DC-CFBB-5A4F-A961-7F4CC78F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8"/>
            <a:ext cx="8186529" cy="5644273"/>
          </a:xfrm>
          <a:prstGeom prst="rect">
            <a:avLst/>
          </a:prstGeom>
        </p:spPr>
      </p:pic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3A5FD647-BBFD-3C49-9825-CC5216F97E8D}"/>
              </a:ext>
            </a:extLst>
          </p:cNvPr>
          <p:cNvSpPr>
            <a:spLocks noChangeAspect="1"/>
          </p:cNvSpPr>
          <p:nvPr/>
        </p:nvSpPr>
        <p:spPr>
          <a:xfrm>
            <a:off x="684000" y="2800226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98BC9CB-2EE6-3B4A-9E41-7A569B8EE930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98BC9CB-2EE6-3B4A-9E41-7A569B8EE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FA449C-7D73-0E4E-9BEE-3330A526F391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FA449C-7D73-0E4E-9BEE-3330A526F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745CF2E-B8DB-634D-9C6F-A781F28BB526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745CF2E-B8DB-634D-9C6F-A781F28BB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7334510-E7C4-F44C-AB56-00AB6F1E55B8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7334510-E7C4-F44C-AB56-00AB6F1E5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6D00066-6979-B946-8E67-FEBB4033B168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6D00066-6979-B946-8E67-FEBB4033B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FC4250B-428A-CE4D-A0D3-ACFA0308A62B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FC4250B-428A-CE4D-A0D3-ACFA0308A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4D4F246F-3851-054E-8FAC-BD7617D5CCDC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D4AFC-26CC-CD47-9ADC-8CC958393499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3AAAF9B-DC2C-4F4F-994F-D9CC489DA378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3AAAF9B-DC2C-4F4F-994F-D9CC489DA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3C6F34-E60E-7749-989D-CA77FEE22631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853C6F34-E60E-7749-989D-CA77FEE22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>
            <a:extLst>
              <a:ext uri="{FF2B5EF4-FFF2-40B4-BE49-F238E27FC236}">
                <a16:creationId xmlns:a16="http://schemas.microsoft.com/office/drawing/2014/main" id="{6032092F-ADC0-C14A-82D3-708292FC02F4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F8D1A89-97C7-6747-B6F4-8086BBEB7C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5F711DC7-1488-6B47-A37F-5BDF064B4B69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7E1C84CA-5D26-E04D-B02F-8B1D3F017E21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0BD67B00-3A7E-524F-ADFB-B17F7F166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35" name="Espace réservé du numéro de diapositive 8">
            <a:extLst>
              <a:ext uri="{FF2B5EF4-FFF2-40B4-BE49-F238E27FC236}">
                <a16:creationId xmlns:a16="http://schemas.microsoft.com/office/drawing/2014/main" id="{D4D3480D-C729-DA45-AD5E-4FFAEEEC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331AF2-FB38-6E20-EA76-896623E3C115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F243A9-D23E-84BB-5A2D-15386D270EE6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318346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"/>
    </mc:Choice>
    <mc:Fallback>
      <p:transition spd="slow" advTm="263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B40D24-AA6A-8149-BCF9-CC1558D71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2" y="1171968"/>
            <a:ext cx="8186528" cy="5644273"/>
          </a:xfrm>
          <a:prstGeom prst="rect">
            <a:avLst/>
          </a:prstGeom>
        </p:spPr>
      </p:pic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998DF970-938A-354A-815B-A6A247103A8F}"/>
              </a:ext>
            </a:extLst>
          </p:cNvPr>
          <p:cNvSpPr>
            <a:spLocks noChangeAspect="1"/>
          </p:cNvSpPr>
          <p:nvPr/>
        </p:nvSpPr>
        <p:spPr>
          <a:xfrm>
            <a:off x="684000" y="3574180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6801E8F-2CF4-BB4B-9234-94C0D7939BBD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6801E8F-2CF4-BB4B-9234-94C0D7939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120F304-DD3D-1A49-B9E9-850EF1B346EF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120F304-DD3D-1A49-B9E9-850EF1B34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3A5B8C4-FF78-4240-A6CF-AF7504D6B573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3A5B8C4-FF78-4240-A6CF-AF7504D6B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8C13796-B7E9-394F-88F1-5A80D01EAAAD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8C13796-B7E9-394F-88F1-5A80D01EA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8B8D87E-27CD-1C47-AB37-1AAD1551FA03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8B8D87E-27CD-1C47-AB37-1AAD1551F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49C24CA-A676-A144-86F8-19762A6EAFF3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49C24CA-A676-A144-86F8-19762A6EA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471D4A74-9325-1F40-9960-C1948342F8A1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D84E3B-94DE-2649-BC02-6DE83708C856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DE07E9A-F636-1E4E-88F9-4C7E98F33CB2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DE07E9A-F636-1E4E-88F9-4C7E98F33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8459C4-1F74-224E-BA19-F9163D3020A2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8459C4-1F74-224E-BA19-F9163D302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204CFA59-A79C-714A-81D2-16F2A71B0243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85D952B-E872-D44D-BD3C-8DEB81EA95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E2A76B2-067C-D14A-AC19-0D1DA8AC1D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E026402F-143E-A546-9B2C-81BA743BD261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7988EA7-F025-BC4A-BB0F-683567A6B13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9F50D88C-2E3D-3348-A7D0-7A8880C1A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E17A707-A3F2-A641-81A7-68EF8016F31B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1E005552-E5EF-6A44-A3D6-B914076B5674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CE583A1C-1B91-674E-9608-815C7B7AE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sp>
        <p:nvSpPr>
          <p:cNvPr id="39" name="Espace réservé du numéro de diapositive 8">
            <a:extLst>
              <a:ext uri="{FF2B5EF4-FFF2-40B4-BE49-F238E27FC236}">
                <a16:creationId xmlns:a16="http://schemas.microsoft.com/office/drawing/2014/main" id="{69307F0E-5C77-7840-B4E8-1BB8A118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C6708F-2FB6-DF0C-4E75-AFBCCB4FEED1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290977-EEAF-278E-84DF-2E992B9331B8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10512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0"/>
    </mc:Choice>
    <mc:Fallback>
      <p:transition spd="slow" advTm="684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232FB1-913A-7C4E-BCE2-96072EBC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9"/>
            <a:ext cx="8186528" cy="5644273"/>
          </a:xfrm>
          <a:prstGeom prst="rect">
            <a:avLst/>
          </a:prstGeom>
        </p:spPr>
      </p:pic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2001E99F-1E09-9A44-ABBC-EC782BA77D49}"/>
              </a:ext>
            </a:extLst>
          </p:cNvPr>
          <p:cNvSpPr>
            <a:spLocks noChangeAspect="1"/>
          </p:cNvSpPr>
          <p:nvPr/>
        </p:nvSpPr>
        <p:spPr>
          <a:xfrm>
            <a:off x="684000" y="2413249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92ACBF3-7288-9C4B-B17B-96AA7C7DE34E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92ACBF3-7288-9C4B-B17B-96AA7C7DE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161D1A8-024F-2843-8A95-B55A4D43B5A0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161D1A8-024F-2843-8A95-B55A4D43B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6D5A958-4D6F-A748-94DC-05EFF0B6D781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6D5A958-4D6F-A748-94DC-05EFF0B6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A8C9488-7F00-E74D-87C7-BAA68E88A9CB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A8C9488-7F00-E74D-87C7-BAA68E88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C457C07-107C-2B4F-83B6-BD288BE4CCB0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C457C07-107C-2B4F-83B6-BD288BE4C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E0CD165-FEC0-844A-8B76-24FCD9B817B5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E0CD165-FEC0-844A-8B76-24FCD9B81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671E6EAF-8FED-8440-9729-194D6BB59382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709223-99B9-684A-A49E-3AEC66A55F65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843DDB1-18B4-454E-BECA-45C942BB72B0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843DDB1-18B4-454E-BECA-45C942BB7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387D4D2-15CA-6B42-9E8E-69BAC1199FD4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387D4D2-15CA-6B42-9E8E-69BAC1199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E915A60B-C28D-314B-9383-BFF2E1D10CCB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30A720-485A-BE48-BD07-CB0E244274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896283E-5A22-C748-8BDE-782536876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1A54577C-DE71-A64D-B956-54923C269494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FCA8F25-974F-AE4C-BCF0-662CDBBBC8DE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A9F40F3E-AA76-874B-9409-A42A75084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C05FDD0-261B-9C4B-93C4-01C045AA4A3E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87D4EC0-AB31-A942-87FD-1D004EC4A9B3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B317A57D-7BA7-DF40-8B19-AF29DA395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sp>
        <p:nvSpPr>
          <p:cNvPr id="39" name="Espace réservé du numéro de diapositive 8">
            <a:extLst>
              <a:ext uri="{FF2B5EF4-FFF2-40B4-BE49-F238E27FC236}">
                <a16:creationId xmlns:a16="http://schemas.microsoft.com/office/drawing/2014/main" id="{C2E2E5AB-4A4D-814B-BB59-7B6C184E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5F701-922C-0EC6-2F8A-56ACF79A8F74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2AAFA5-A1A3-3D0C-7597-0F465D478325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321240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"/>
    </mc:Choice>
    <mc:Fallback>
      <p:transition spd="slow" advTm="84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B0782FD-3032-3B41-BD43-D7A45D14A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9"/>
            <a:ext cx="8186528" cy="5644273"/>
          </a:xfrm>
          <a:prstGeom prst="rect">
            <a:avLst/>
          </a:prstGeom>
        </p:spPr>
      </p:pic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596A2A1A-A614-1648-A87E-04802B3FA1AC}"/>
              </a:ext>
            </a:extLst>
          </p:cNvPr>
          <p:cNvSpPr>
            <a:spLocks noChangeAspect="1"/>
          </p:cNvSpPr>
          <p:nvPr/>
        </p:nvSpPr>
        <p:spPr>
          <a:xfrm>
            <a:off x="684000" y="3187203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3B363FA-E2F9-7046-92CD-C88C482E31C6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3B363FA-E2F9-7046-92CD-C88C482E3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CFD7404-00DC-6547-AA62-0DA43F1A9702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4CFD7404-00DC-6547-AA62-0DA43F1A9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43371EC-6E28-B44E-9060-3AD4364B2224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43371EC-6E28-B44E-9060-3AD4364B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4764A9A-42E2-AE47-BEBF-F3F4F4D33509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4764A9A-42E2-AE47-BEBF-F3F4F4D33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F129FFC-7D35-8E4F-88DE-6D4D76111B3C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F129FFC-7D35-8E4F-88DE-6D4D76111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0C73F58-253A-7D4F-964A-7A66E8678864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0C73F58-253A-7D4F-964A-7A66E8678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7C214A2D-EFF9-2D4A-9972-5AAD8523FC74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78D9BE-2A4D-344F-8124-D7F7780E4505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C75801B-3781-ED46-BA10-F785A2B1CC53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C75801B-3781-ED46-BA10-F785A2B1C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3C38F9ED-6040-6C45-B237-0307C404ABCA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3C38F9ED-6040-6C45-B237-0307C404A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80DEA6BC-BA84-474B-A010-7F95B2C90D4A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61E5F64-AF90-F840-993C-63E5B280D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74077C-961F-8E4E-BA4C-D6AA465860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0B01458-DE5D-D54D-BBEB-0ACC5693EDA5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84CA7ECE-BA3A-C545-8318-3875BBB96F5C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2020252A-8F60-4042-9BF2-1B110E023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20BA3B9-B5B0-C34F-B706-A64FFA5A494A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3E3446D-7737-7642-BE05-E085A0054BDA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7625173C-7036-4F48-A86A-BB1916441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E71992D-CCAB-E447-9C6C-A4FB921C840A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7A89D4D3-7E5F-A54D-8E8D-E770892302CF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54A62896-0C56-4E4E-A8AF-43C901AF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sp>
        <p:nvSpPr>
          <p:cNvPr id="45" name="Espace réservé du numéro de diapositive 8">
            <a:extLst>
              <a:ext uri="{FF2B5EF4-FFF2-40B4-BE49-F238E27FC236}">
                <a16:creationId xmlns:a16="http://schemas.microsoft.com/office/drawing/2014/main" id="{082497E5-405F-B942-BB4D-978278B0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124FD1-9B65-4CAB-B9F6-68D7FDBA4627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255702-9873-1E74-7ECE-2CB40C859B67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208130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"/>
    </mc:Choice>
    <mc:Fallback>
      <p:transition spd="slow" advTm="63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B8230A8-7940-267F-A9BE-60B38731F0C6}"/>
              </a:ext>
            </a:extLst>
          </p:cNvPr>
          <p:cNvGrpSpPr/>
          <p:nvPr/>
        </p:nvGrpSpPr>
        <p:grpSpPr>
          <a:xfrm>
            <a:off x="2943617" y="1746618"/>
            <a:ext cx="5837707" cy="4949459"/>
            <a:chOff x="3281820" y="962480"/>
            <a:chExt cx="3074376" cy="2606588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54B214BA-8570-E24C-98B0-FFA9B9D9B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305" r="47213" b="63001"/>
            <a:stretch/>
          </p:blipFill>
          <p:spPr>
            <a:xfrm>
              <a:off x="3510510" y="962480"/>
              <a:ext cx="2845685" cy="2156502"/>
            </a:xfrm>
            <a:prstGeom prst="rect">
              <a:avLst/>
            </a:prstGeom>
          </p:spPr>
        </p:pic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B70C6BAE-5FA7-0F4C-8F09-22EF3864283A}"/>
                </a:ext>
              </a:extLst>
            </p:cNvPr>
            <p:cNvSpPr/>
            <p:nvPr/>
          </p:nvSpPr>
          <p:spPr>
            <a:xfrm>
              <a:off x="3281820" y="2807883"/>
              <a:ext cx="3074376" cy="761185"/>
            </a:xfrm>
            <a:custGeom>
              <a:avLst/>
              <a:gdLst>
                <a:gd name="connsiteX0" fmla="*/ 0 w 2553629"/>
                <a:gd name="connsiteY0" fmla="*/ 22302 h 4014439"/>
                <a:gd name="connsiteX1" fmla="*/ 0 w 2553629"/>
                <a:gd name="connsiteY1" fmla="*/ 22302 h 4014439"/>
                <a:gd name="connsiteX2" fmla="*/ 11151 w 2553629"/>
                <a:gd name="connsiteY2" fmla="*/ 457200 h 4014439"/>
                <a:gd name="connsiteX3" fmla="*/ 22302 w 2553629"/>
                <a:gd name="connsiteY3" fmla="*/ 490653 h 4014439"/>
                <a:gd name="connsiteX4" fmla="*/ 44605 w 2553629"/>
                <a:gd name="connsiteY4" fmla="*/ 512956 h 4014439"/>
                <a:gd name="connsiteX5" fmla="*/ 89210 w 2553629"/>
                <a:gd name="connsiteY5" fmla="*/ 579863 h 4014439"/>
                <a:gd name="connsiteX6" fmla="*/ 111512 w 2553629"/>
                <a:gd name="connsiteY6" fmla="*/ 613317 h 4014439"/>
                <a:gd name="connsiteX7" fmla="*/ 122663 w 2553629"/>
                <a:gd name="connsiteY7" fmla="*/ 646770 h 4014439"/>
                <a:gd name="connsiteX8" fmla="*/ 144966 w 2553629"/>
                <a:gd name="connsiteY8" fmla="*/ 669073 h 4014439"/>
                <a:gd name="connsiteX9" fmla="*/ 167268 w 2553629"/>
                <a:gd name="connsiteY9" fmla="*/ 735980 h 4014439"/>
                <a:gd name="connsiteX10" fmla="*/ 178419 w 2553629"/>
                <a:gd name="connsiteY10" fmla="*/ 814039 h 4014439"/>
                <a:gd name="connsiteX11" fmla="*/ 200722 w 2553629"/>
                <a:gd name="connsiteY11" fmla="*/ 981307 h 4014439"/>
                <a:gd name="connsiteX12" fmla="*/ 211873 w 2553629"/>
                <a:gd name="connsiteY12" fmla="*/ 1048214 h 4014439"/>
                <a:gd name="connsiteX13" fmla="*/ 200722 w 2553629"/>
                <a:gd name="connsiteY13" fmla="*/ 1215482 h 4014439"/>
                <a:gd name="connsiteX14" fmla="*/ 178419 w 2553629"/>
                <a:gd name="connsiteY14" fmla="*/ 1405053 h 4014439"/>
                <a:gd name="connsiteX15" fmla="*/ 189571 w 2553629"/>
                <a:gd name="connsiteY15" fmla="*/ 1628078 h 4014439"/>
                <a:gd name="connsiteX16" fmla="*/ 200722 w 2553629"/>
                <a:gd name="connsiteY16" fmla="*/ 1672682 h 4014439"/>
                <a:gd name="connsiteX17" fmla="*/ 223024 w 2553629"/>
                <a:gd name="connsiteY17" fmla="*/ 1750741 h 4014439"/>
                <a:gd name="connsiteX18" fmla="*/ 256478 w 2553629"/>
                <a:gd name="connsiteY18" fmla="*/ 1929161 h 4014439"/>
                <a:gd name="connsiteX19" fmla="*/ 267629 w 2553629"/>
                <a:gd name="connsiteY19" fmla="*/ 1973765 h 4014439"/>
                <a:gd name="connsiteX20" fmla="*/ 289932 w 2553629"/>
                <a:gd name="connsiteY20" fmla="*/ 2018370 h 4014439"/>
                <a:gd name="connsiteX21" fmla="*/ 334536 w 2553629"/>
                <a:gd name="connsiteY21" fmla="*/ 2152185 h 4014439"/>
                <a:gd name="connsiteX22" fmla="*/ 356839 w 2553629"/>
                <a:gd name="connsiteY22" fmla="*/ 2230243 h 4014439"/>
                <a:gd name="connsiteX23" fmla="*/ 379141 w 2553629"/>
                <a:gd name="connsiteY23" fmla="*/ 2297151 h 4014439"/>
                <a:gd name="connsiteX24" fmla="*/ 390293 w 2553629"/>
                <a:gd name="connsiteY24" fmla="*/ 2364058 h 4014439"/>
                <a:gd name="connsiteX25" fmla="*/ 401444 w 2553629"/>
                <a:gd name="connsiteY25" fmla="*/ 2397512 h 4014439"/>
                <a:gd name="connsiteX26" fmla="*/ 412595 w 2553629"/>
                <a:gd name="connsiteY26" fmla="*/ 2442117 h 4014439"/>
                <a:gd name="connsiteX27" fmla="*/ 434897 w 2553629"/>
                <a:gd name="connsiteY27" fmla="*/ 2553629 h 4014439"/>
                <a:gd name="connsiteX28" fmla="*/ 423746 w 2553629"/>
                <a:gd name="connsiteY28" fmla="*/ 2743200 h 4014439"/>
                <a:gd name="connsiteX29" fmla="*/ 401444 w 2553629"/>
                <a:gd name="connsiteY29" fmla="*/ 2865863 h 4014439"/>
                <a:gd name="connsiteX30" fmla="*/ 390293 w 2553629"/>
                <a:gd name="connsiteY30" fmla="*/ 2910468 h 4014439"/>
                <a:gd name="connsiteX31" fmla="*/ 379141 w 2553629"/>
                <a:gd name="connsiteY31" fmla="*/ 2988526 h 4014439"/>
                <a:gd name="connsiteX32" fmla="*/ 356839 w 2553629"/>
                <a:gd name="connsiteY32" fmla="*/ 3077736 h 4014439"/>
                <a:gd name="connsiteX33" fmla="*/ 345688 w 2553629"/>
                <a:gd name="connsiteY33" fmla="*/ 3144643 h 4014439"/>
                <a:gd name="connsiteX34" fmla="*/ 312234 w 2553629"/>
                <a:gd name="connsiteY34" fmla="*/ 3412273 h 4014439"/>
                <a:gd name="connsiteX35" fmla="*/ 323385 w 2553629"/>
                <a:gd name="connsiteY35" fmla="*/ 3713356 h 4014439"/>
                <a:gd name="connsiteX36" fmla="*/ 334536 w 2553629"/>
                <a:gd name="connsiteY36" fmla="*/ 3746809 h 4014439"/>
                <a:gd name="connsiteX37" fmla="*/ 345688 w 2553629"/>
                <a:gd name="connsiteY37" fmla="*/ 3791414 h 4014439"/>
                <a:gd name="connsiteX38" fmla="*/ 367990 w 2553629"/>
                <a:gd name="connsiteY38" fmla="*/ 3902926 h 4014439"/>
                <a:gd name="connsiteX39" fmla="*/ 434897 w 2553629"/>
                <a:gd name="connsiteY39" fmla="*/ 3925229 h 4014439"/>
                <a:gd name="connsiteX40" fmla="*/ 546410 w 2553629"/>
                <a:gd name="connsiteY40" fmla="*/ 3958682 h 4014439"/>
                <a:gd name="connsiteX41" fmla="*/ 613317 w 2553629"/>
                <a:gd name="connsiteY41" fmla="*/ 3980985 h 4014439"/>
                <a:gd name="connsiteX42" fmla="*/ 970156 w 2553629"/>
                <a:gd name="connsiteY42" fmla="*/ 3992136 h 4014439"/>
                <a:gd name="connsiteX43" fmla="*/ 1115122 w 2553629"/>
                <a:gd name="connsiteY43" fmla="*/ 4014439 h 4014439"/>
                <a:gd name="connsiteX44" fmla="*/ 1326995 w 2553629"/>
                <a:gd name="connsiteY44" fmla="*/ 4003287 h 4014439"/>
                <a:gd name="connsiteX45" fmla="*/ 1973766 w 2553629"/>
                <a:gd name="connsiteY45" fmla="*/ 4003287 h 4014439"/>
                <a:gd name="connsiteX46" fmla="*/ 2286000 w 2553629"/>
                <a:gd name="connsiteY46" fmla="*/ 3992136 h 4014439"/>
                <a:gd name="connsiteX47" fmla="*/ 2341756 w 2553629"/>
                <a:gd name="connsiteY47" fmla="*/ 3958682 h 4014439"/>
                <a:gd name="connsiteX48" fmla="*/ 2408663 w 2553629"/>
                <a:gd name="connsiteY48" fmla="*/ 3914078 h 4014439"/>
                <a:gd name="connsiteX49" fmla="*/ 2430966 w 2553629"/>
                <a:gd name="connsiteY49" fmla="*/ 3891775 h 4014439"/>
                <a:gd name="connsiteX50" fmla="*/ 2475571 w 2553629"/>
                <a:gd name="connsiteY50" fmla="*/ 3858321 h 4014439"/>
                <a:gd name="connsiteX51" fmla="*/ 2520175 w 2553629"/>
                <a:gd name="connsiteY51" fmla="*/ 3791414 h 4014439"/>
                <a:gd name="connsiteX52" fmla="*/ 2509024 w 2553629"/>
                <a:gd name="connsiteY52" fmla="*/ 3468029 h 4014439"/>
                <a:gd name="connsiteX53" fmla="*/ 2509024 w 2553629"/>
                <a:gd name="connsiteY53" fmla="*/ 3378819 h 4014439"/>
                <a:gd name="connsiteX54" fmla="*/ 2520175 w 2553629"/>
                <a:gd name="connsiteY54" fmla="*/ 2062975 h 4014439"/>
                <a:gd name="connsiteX55" fmla="*/ 2531327 w 2553629"/>
                <a:gd name="connsiteY55" fmla="*/ 2007219 h 4014439"/>
                <a:gd name="connsiteX56" fmla="*/ 2553629 w 2553629"/>
                <a:gd name="connsiteY56" fmla="*/ 1884556 h 4014439"/>
                <a:gd name="connsiteX57" fmla="*/ 2542478 w 2553629"/>
                <a:gd name="connsiteY57" fmla="*/ 1516565 h 4014439"/>
                <a:gd name="connsiteX58" fmla="*/ 2531327 w 2553629"/>
                <a:gd name="connsiteY58" fmla="*/ 1471961 h 4014439"/>
                <a:gd name="connsiteX59" fmla="*/ 2520175 w 2553629"/>
                <a:gd name="connsiteY59" fmla="*/ 1416204 h 4014439"/>
                <a:gd name="connsiteX60" fmla="*/ 2497873 w 2553629"/>
                <a:gd name="connsiteY60" fmla="*/ 791736 h 4014439"/>
                <a:gd name="connsiteX61" fmla="*/ 2464419 w 2553629"/>
                <a:gd name="connsiteY61" fmla="*/ 735980 h 4014439"/>
                <a:gd name="connsiteX62" fmla="*/ 2430966 w 2553629"/>
                <a:gd name="connsiteY62" fmla="*/ 724829 h 4014439"/>
                <a:gd name="connsiteX63" fmla="*/ 2375210 w 2553629"/>
                <a:gd name="connsiteY63" fmla="*/ 691375 h 4014439"/>
                <a:gd name="connsiteX64" fmla="*/ 2352907 w 2553629"/>
                <a:gd name="connsiteY64" fmla="*/ 669073 h 4014439"/>
                <a:gd name="connsiteX65" fmla="*/ 2319454 w 2553629"/>
                <a:gd name="connsiteY65" fmla="*/ 657921 h 4014439"/>
                <a:gd name="connsiteX66" fmla="*/ 2252546 w 2553629"/>
                <a:gd name="connsiteY66" fmla="*/ 624468 h 4014439"/>
                <a:gd name="connsiteX67" fmla="*/ 2152185 w 2553629"/>
                <a:gd name="connsiteY67" fmla="*/ 568712 h 4014439"/>
                <a:gd name="connsiteX68" fmla="*/ 2085278 w 2553629"/>
                <a:gd name="connsiteY68" fmla="*/ 524107 h 4014439"/>
                <a:gd name="connsiteX69" fmla="*/ 2062975 w 2553629"/>
                <a:gd name="connsiteY69" fmla="*/ 501804 h 4014439"/>
                <a:gd name="connsiteX70" fmla="*/ 2007219 w 2553629"/>
                <a:gd name="connsiteY70" fmla="*/ 468351 h 4014439"/>
                <a:gd name="connsiteX71" fmla="*/ 1962614 w 2553629"/>
                <a:gd name="connsiteY71" fmla="*/ 423746 h 4014439"/>
                <a:gd name="connsiteX72" fmla="*/ 1940312 w 2553629"/>
                <a:gd name="connsiteY72" fmla="*/ 401443 h 4014439"/>
                <a:gd name="connsiteX73" fmla="*/ 1918010 w 2553629"/>
                <a:gd name="connsiteY73" fmla="*/ 367990 h 4014439"/>
                <a:gd name="connsiteX74" fmla="*/ 1873405 w 2553629"/>
                <a:gd name="connsiteY74" fmla="*/ 312234 h 4014439"/>
                <a:gd name="connsiteX75" fmla="*/ 1862254 w 2553629"/>
                <a:gd name="connsiteY75" fmla="*/ 345687 h 4014439"/>
                <a:gd name="connsiteX76" fmla="*/ 1839951 w 2553629"/>
                <a:gd name="connsiteY76" fmla="*/ 312234 h 4014439"/>
                <a:gd name="connsiteX77" fmla="*/ 1817649 w 2553629"/>
                <a:gd name="connsiteY77" fmla="*/ 289931 h 4014439"/>
                <a:gd name="connsiteX78" fmla="*/ 1795346 w 2553629"/>
                <a:gd name="connsiteY78" fmla="*/ 256478 h 4014439"/>
                <a:gd name="connsiteX79" fmla="*/ 1750741 w 2553629"/>
                <a:gd name="connsiteY79" fmla="*/ 211873 h 4014439"/>
                <a:gd name="connsiteX80" fmla="*/ 1728439 w 2553629"/>
                <a:gd name="connsiteY80" fmla="*/ 189570 h 4014439"/>
                <a:gd name="connsiteX81" fmla="*/ 1706136 w 2553629"/>
                <a:gd name="connsiteY81" fmla="*/ 167268 h 4014439"/>
                <a:gd name="connsiteX82" fmla="*/ 1672683 w 2553629"/>
                <a:gd name="connsiteY82" fmla="*/ 156117 h 4014439"/>
                <a:gd name="connsiteX83" fmla="*/ 1583473 w 2553629"/>
                <a:gd name="connsiteY83" fmla="*/ 89209 h 4014439"/>
                <a:gd name="connsiteX84" fmla="*/ 1550019 w 2553629"/>
                <a:gd name="connsiteY84" fmla="*/ 66907 h 4014439"/>
                <a:gd name="connsiteX85" fmla="*/ 1527717 w 2553629"/>
                <a:gd name="connsiteY85" fmla="*/ 44604 h 4014439"/>
                <a:gd name="connsiteX86" fmla="*/ 1460810 w 2553629"/>
                <a:gd name="connsiteY86" fmla="*/ 0 h 4014439"/>
                <a:gd name="connsiteX87" fmla="*/ 89210 w 2553629"/>
                <a:gd name="connsiteY87" fmla="*/ 33453 h 4014439"/>
                <a:gd name="connsiteX88" fmla="*/ 66907 w 2553629"/>
                <a:gd name="connsiteY88" fmla="*/ 55756 h 4014439"/>
                <a:gd name="connsiteX89" fmla="*/ 33454 w 2553629"/>
                <a:gd name="connsiteY89" fmla="*/ 44604 h 4014439"/>
                <a:gd name="connsiteX90" fmla="*/ 0 w 2553629"/>
                <a:gd name="connsiteY90" fmla="*/ 22302 h 401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553629" h="4014439">
                  <a:moveTo>
                    <a:pt x="0" y="22302"/>
                  </a:moveTo>
                  <a:lnTo>
                    <a:pt x="0" y="22302"/>
                  </a:lnTo>
                  <a:cubicBezTo>
                    <a:pt x="3717" y="167268"/>
                    <a:pt x="4254" y="312350"/>
                    <a:pt x="11151" y="457200"/>
                  </a:cubicBezTo>
                  <a:cubicBezTo>
                    <a:pt x="11710" y="468941"/>
                    <a:pt x="16254" y="480574"/>
                    <a:pt x="22302" y="490653"/>
                  </a:cubicBezTo>
                  <a:cubicBezTo>
                    <a:pt x="27711" y="499668"/>
                    <a:pt x="38297" y="504545"/>
                    <a:pt x="44605" y="512956"/>
                  </a:cubicBezTo>
                  <a:cubicBezTo>
                    <a:pt x="60688" y="534399"/>
                    <a:pt x="74342" y="557561"/>
                    <a:pt x="89210" y="579863"/>
                  </a:cubicBezTo>
                  <a:cubicBezTo>
                    <a:pt x="96644" y="591014"/>
                    <a:pt x="107274" y="600603"/>
                    <a:pt x="111512" y="613317"/>
                  </a:cubicBezTo>
                  <a:cubicBezTo>
                    <a:pt x="115229" y="624468"/>
                    <a:pt x="116615" y="636691"/>
                    <a:pt x="122663" y="646770"/>
                  </a:cubicBezTo>
                  <a:cubicBezTo>
                    <a:pt x="128072" y="655785"/>
                    <a:pt x="137532" y="661639"/>
                    <a:pt x="144966" y="669073"/>
                  </a:cubicBezTo>
                  <a:cubicBezTo>
                    <a:pt x="152400" y="691375"/>
                    <a:pt x="163943" y="712708"/>
                    <a:pt x="167268" y="735980"/>
                  </a:cubicBezTo>
                  <a:cubicBezTo>
                    <a:pt x="170985" y="762000"/>
                    <a:pt x="174945" y="787986"/>
                    <a:pt x="178419" y="814039"/>
                  </a:cubicBezTo>
                  <a:cubicBezTo>
                    <a:pt x="191257" y="910322"/>
                    <a:pt x="186714" y="890251"/>
                    <a:pt x="200722" y="981307"/>
                  </a:cubicBezTo>
                  <a:cubicBezTo>
                    <a:pt x="204160" y="1003654"/>
                    <a:pt x="208156" y="1025912"/>
                    <a:pt x="211873" y="1048214"/>
                  </a:cubicBezTo>
                  <a:cubicBezTo>
                    <a:pt x="208156" y="1103970"/>
                    <a:pt x="205362" y="1159795"/>
                    <a:pt x="200722" y="1215482"/>
                  </a:cubicBezTo>
                  <a:cubicBezTo>
                    <a:pt x="197105" y="1258887"/>
                    <a:pt x="184092" y="1359672"/>
                    <a:pt x="178419" y="1405053"/>
                  </a:cubicBezTo>
                  <a:cubicBezTo>
                    <a:pt x="182136" y="1479395"/>
                    <a:pt x="183389" y="1553901"/>
                    <a:pt x="189571" y="1628078"/>
                  </a:cubicBezTo>
                  <a:cubicBezTo>
                    <a:pt x="190844" y="1643351"/>
                    <a:pt x="196512" y="1657946"/>
                    <a:pt x="200722" y="1672682"/>
                  </a:cubicBezTo>
                  <a:cubicBezTo>
                    <a:pt x="214892" y="1722278"/>
                    <a:pt x="211405" y="1692643"/>
                    <a:pt x="223024" y="1750741"/>
                  </a:cubicBezTo>
                  <a:cubicBezTo>
                    <a:pt x="241843" y="1844839"/>
                    <a:pt x="227332" y="1812578"/>
                    <a:pt x="256478" y="1929161"/>
                  </a:cubicBezTo>
                  <a:cubicBezTo>
                    <a:pt x="260195" y="1944029"/>
                    <a:pt x="262248" y="1959415"/>
                    <a:pt x="267629" y="1973765"/>
                  </a:cubicBezTo>
                  <a:cubicBezTo>
                    <a:pt x="273466" y="1989330"/>
                    <a:pt x="284095" y="2002805"/>
                    <a:pt x="289932" y="2018370"/>
                  </a:cubicBezTo>
                  <a:cubicBezTo>
                    <a:pt x="306441" y="2062394"/>
                    <a:pt x="321619" y="2106976"/>
                    <a:pt x="334536" y="2152185"/>
                  </a:cubicBezTo>
                  <a:cubicBezTo>
                    <a:pt x="341970" y="2178204"/>
                    <a:pt x="348881" y="2204379"/>
                    <a:pt x="356839" y="2230243"/>
                  </a:cubicBezTo>
                  <a:cubicBezTo>
                    <a:pt x="363753" y="2252712"/>
                    <a:pt x="373439" y="2274344"/>
                    <a:pt x="379141" y="2297151"/>
                  </a:cubicBezTo>
                  <a:cubicBezTo>
                    <a:pt x="384625" y="2319086"/>
                    <a:pt x="385388" y="2341986"/>
                    <a:pt x="390293" y="2364058"/>
                  </a:cubicBezTo>
                  <a:cubicBezTo>
                    <a:pt x="392843" y="2375533"/>
                    <a:pt x="398215" y="2386210"/>
                    <a:pt x="401444" y="2397512"/>
                  </a:cubicBezTo>
                  <a:cubicBezTo>
                    <a:pt x="405654" y="2412248"/>
                    <a:pt x="409384" y="2427131"/>
                    <a:pt x="412595" y="2442117"/>
                  </a:cubicBezTo>
                  <a:cubicBezTo>
                    <a:pt x="420537" y="2479182"/>
                    <a:pt x="434897" y="2553629"/>
                    <a:pt x="434897" y="2553629"/>
                  </a:cubicBezTo>
                  <a:cubicBezTo>
                    <a:pt x="431180" y="2616819"/>
                    <a:pt x="429230" y="2680138"/>
                    <a:pt x="423746" y="2743200"/>
                  </a:cubicBezTo>
                  <a:cubicBezTo>
                    <a:pt x="422017" y="2763086"/>
                    <a:pt x="406519" y="2843025"/>
                    <a:pt x="401444" y="2865863"/>
                  </a:cubicBezTo>
                  <a:cubicBezTo>
                    <a:pt x="398119" y="2880824"/>
                    <a:pt x="393035" y="2895389"/>
                    <a:pt x="390293" y="2910468"/>
                  </a:cubicBezTo>
                  <a:cubicBezTo>
                    <a:pt x="385591" y="2936328"/>
                    <a:pt x="384296" y="2962753"/>
                    <a:pt x="379141" y="2988526"/>
                  </a:cubicBezTo>
                  <a:cubicBezTo>
                    <a:pt x="373130" y="3018583"/>
                    <a:pt x="361878" y="3047501"/>
                    <a:pt x="356839" y="3077736"/>
                  </a:cubicBezTo>
                  <a:cubicBezTo>
                    <a:pt x="353122" y="3100038"/>
                    <a:pt x="348492" y="3122208"/>
                    <a:pt x="345688" y="3144643"/>
                  </a:cubicBezTo>
                  <a:cubicBezTo>
                    <a:pt x="308488" y="3442239"/>
                    <a:pt x="338617" y="3253973"/>
                    <a:pt x="312234" y="3412273"/>
                  </a:cubicBezTo>
                  <a:cubicBezTo>
                    <a:pt x="315951" y="3512634"/>
                    <a:pt x="316705" y="3613149"/>
                    <a:pt x="323385" y="3713356"/>
                  </a:cubicBezTo>
                  <a:cubicBezTo>
                    <a:pt x="324167" y="3725084"/>
                    <a:pt x="331307" y="3735507"/>
                    <a:pt x="334536" y="3746809"/>
                  </a:cubicBezTo>
                  <a:cubicBezTo>
                    <a:pt x="338746" y="3761545"/>
                    <a:pt x="342477" y="3776428"/>
                    <a:pt x="345688" y="3791414"/>
                  </a:cubicBezTo>
                  <a:cubicBezTo>
                    <a:pt x="353631" y="3828479"/>
                    <a:pt x="332029" y="3890939"/>
                    <a:pt x="367990" y="3902926"/>
                  </a:cubicBezTo>
                  <a:cubicBezTo>
                    <a:pt x="390292" y="3910360"/>
                    <a:pt x="412090" y="3919527"/>
                    <a:pt x="434897" y="3925229"/>
                  </a:cubicBezTo>
                  <a:cubicBezTo>
                    <a:pt x="502301" y="3942080"/>
                    <a:pt x="464976" y="3931537"/>
                    <a:pt x="546410" y="3958682"/>
                  </a:cubicBezTo>
                  <a:lnTo>
                    <a:pt x="613317" y="3980985"/>
                  </a:lnTo>
                  <a:lnTo>
                    <a:pt x="970156" y="3992136"/>
                  </a:lnTo>
                  <a:cubicBezTo>
                    <a:pt x="988924" y="3995264"/>
                    <a:pt x="1100780" y="4014439"/>
                    <a:pt x="1115122" y="4014439"/>
                  </a:cubicBezTo>
                  <a:cubicBezTo>
                    <a:pt x="1185844" y="4014439"/>
                    <a:pt x="1256371" y="4007004"/>
                    <a:pt x="1326995" y="4003287"/>
                  </a:cubicBezTo>
                  <a:cubicBezTo>
                    <a:pt x="1615815" y="3967185"/>
                    <a:pt x="1292239" y="4003287"/>
                    <a:pt x="1973766" y="4003287"/>
                  </a:cubicBezTo>
                  <a:cubicBezTo>
                    <a:pt x="2077910" y="4003287"/>
                    <a:pt x="2181922" y="3995853"/>
                    <a:pt x="2286000" y="3992136"/>
                  </a:cubicBezTo>
                  <a:cubicBezTo>
                    <a:pt x="2349967" y="3970814"/>
                    <a:pt x="2292772" y="3995420"/>
                    <a:pt x="2341756" y="3958682"/>
                  </a:cubicBezTo>
                  <a:cubicBezTo>
                    <a:pt x="2363199" y="3942600"/>
                    <a:pt x="2389710" y="3933031"/>
                    <a:pt x="2408663" y="3914078"/>
                  </a:cubicBezTo>
                  <a:cubicBezTo>
                    <a:pt x="2416097" y="3906644"/>
                    <a:pt x="2422889" y="3898506"/>
                    <a:pt x="2430966" y="3891775"/>
                  </a:cubicBezTo>
                  <a:cubicBezTo>
                    <a:pt x="2445244" y="3879877"/>
                    <a:pt x="2463224" y="3872212"/>
                    <a:pt x="2475571" y="3858321"/>
                  </a:cubicBezTo>
                  <a:cubicBezTo>
                    <a:pt x="2493378" y="3838287"/>
                    <a:pt x="2520175" y="3791414"/>
                    <a:pt x="2520175" y="3791414"/>
                  </a:cubicBezTo>
                  <a:cubicBezTo>
                    <a:pt x="2516458" y="3683619"/>
                    <a:pt x="2515549" y="3575691"/>
                    <a:pt x="2509024" y="3468029"/>
                  </a:cubicBezTo>
                  <a:cubicBezTo>
                    <a:pt x="2503222" y="3372292"/>
                    <a:pt x="2485090" y="3474556"/>
                    <a:pt x="2509024" y="3378819"/>
                  </a:cubicBezTo>
                  <a:cubicBezTo>
                    <a:pt x="2512741" y="2940204"/>
                    <a:pt x="2513044" y="2501547"/>
                    <a:pt x="2520175" y="2062975"/>
                  </a:cubicBezTo>
                  <a:cubicBezTo>
                    <a:pt x="2520483" y="2044024"/>
                    <a:pt x="2527834" y="2025848"/>
                    <a:pt x="2531327" y="2007219"/>
                  </a:cubicBezTo>
                  <a:cubicBezTo>
                    <a:pt x="2538986" y="1966373"/>
                    <a:pt x="2546195" y="1925444"/>
                    <a:pt x="2553629" y="1884556"/>
                  </a:cubicBezTo>
                  <a:cubicBezTo>
                    <a:pt x="2549912" y="1761892"/>
                    <a:pt x="2549102" y="1639106"/>
                    <a:pt x="2542478" y="1516565"/>
                  </a:cubicBezTo>
                  <a:cubicBezTo>
                    <a:pt x="2541651" y="1501262"/>
                    <a:pt x="2534652" y="1486922"/>
                    <a:pt x="2531327" y="1471961"/>
                  </a:cubicBezTo>
                  <a:cubicBezTo>
                    <a:pt x="2527215" y="1453459"/>
                    <a:pt x="2523892" y="1434790"/>
                    <a:pt x="2520175" y="1416204"/>
                  </a:cubicBezTo>
                  <a:cubicBezTo>
                    <a:pt x="2489319" y="1015065"/>
                    <a:pt x="2534706" y="1638913"/>
                    <a:pt x="2497873" y="791736"/>
                  </a:cubicBezTo>
                  <a:cubicBezTo>
                    <a:pt x="2496933" y="770120"/>
                    <a:pt x="2482927" y="747085"/>
                    <a:pt x="2464419" y="735980"/>
                  </a:cubicBezTo>
                  <a:cubicBezTo>
                    <a:pt x="2454340" y="729933"/>
                    <a:pt x="2442117" y="728546"/>
                    <a:pt x="2430966" y="724829"/>
                  </a:cubicBezTo>
                  <a:cubicBezTo>
                    <a:pt x="2374457" y="668320"/>
                    <a:pt x="2447587" y="734800"/>
                    <a:pt x="2375210" y="691375"/>
                  </a:cubicBezTo>
                  <a:cubicBezTo>
                    <a:pt x="2366195" y="685966"/>
                    <a:pt x="2361922" y="674482"/>
                    <a:pt x="2352907" y="669073"/>
                  </a:cubicBezTo>
                  <a:cubicBezTo>
                    <a:pt x="2342828" y="663025"/>
                    <a:pt x="2329967" y="663178"/>
                    <a:pt x="2319454" y="657921"/>
                  </a:cubicBezTo>
                  <a:cubicBezTo>
                    <a:pt x="2232997" y="614692"/>
                    <a:pt x="2336624" y="652493"/>
                    <a:pt x="2252546" y="624468"/>
                  </a:cubicBezTo>
                  <a:cubicBezTo>
                    <a:pt x="2175859" y="573343"/>
                    <a:pt x="2211068" y="588339"/>
                    <a:pt x="2152185" y="568712"/>
                  </a:cubicBezTo>
                  <a:cubicBezTo>
                    <a:pt x="2101052" y="517576"/>
                    <a:pt x="2166288" y="578113"/>
                    <a:pt x="2085278" y="524107"/>
                  </a:cubicBezTo>
                  <a:cubicBezTo>
                    <a:pt x="2076530" y="518275"/>
                    <a:pt x="2071530" y="507915"/>
                    <a:pt x="2062975" y="501804"/>
                  </a:cubicBezTo>
                  <a:cubicBezTo>
                    <a:pt x="2045338" y="489206"/>
                    <a:pt x="2024327" y="481657"/>
                    <a:pt x="2007219" y="468351"/>
                  </a:cubicBezTo>
                  <a:cubicBezTo>
                    <a:pt x="1990621" y="455442"/>
                    <a:pt x="1977482" y="438614"/>
                    <a:pt x="1962614" y="423746"/>
                  </a:cubicBezTo>
                  <a:cubicBezTo>
                    <a:pt x="1955180" y="416312"/>
                    <a:pt x="1946144" y="410191"/>
                    <a:pt x="1940312" y="401443"/>
                  </a:cubicBezTo>
                  <a:cubicBezTo>
                    <a:pt x="1932878" y="390292"/>
                    <a:pt x="1926382" y="378455"/>
                    <a:pt x="1918010" y="367990"/>
                  </a:cubicBezTo>
                  <a:cubicBezTo>
                    <a:pt x="1854452" y="288543"/>
                    <a:pt x="1942046" y="415196"/>
                    <a:pt x="1873405" y="312234"/>
                  </a:cubicBezTo>
                  <a:cubicBezTo>
                    <a:pt x="1869688" y="323385"/>
                    <a:pt x="1874008" y="345687"/>
                    <a:pt x="1862254" y="345687"/>
                  </a:cubicBezTo>
                  <a:cubicBezTo>
                    <a:pt x="1848852" y="345687"/>
                    <a:pt x="1848323" y="322699"/>
                    <a:pt x="1839951" y="312234"/>
                  </a:cubicBezTo>
                  <a:cubicBezTo>
                    <a:pt x="1833383" y="304024"/>
                    <a:pt x="1824217" y="298141"/>
                    <a:pt x="1817649" y="289931"/>
                  </a:cubicBezTo>
                  <a:cubicBezTo>
                    <a:pt x="1809277" y="279466"/>
                    <a:pt x="1804068" y="266653"/>
                    <a:pt x="1795346" y="256478"/>
                  </a:cubicBezTo>
                  <a:cubicBezTo>
                    <a:pt x="1781662" y="240513"/>
                    <a:pt x="1765609" y="226741"/>
                    <a:pt x="1750741" y="211873"/>
                  </a:cubicBezTo>
                  <a:lnTo>
                    <a:pt x="1728439" y="189570"/>
                  </a:lnTo>
                  <a:cubicBezTo>
                    <a:pt x="1721005" y="182136"/>
                    <a:pt x="1716110" y="170593"/>
                    <a:pt x="1706136" y="167268"/>
                  </a:cubicBezTo>
                  <a:lnTo>
                    <a:pt x="1672683" y="156117"/>
                  </a:lnTo>
                  <a:cubicBezTo>
                    <a:pt x="1631427" y="114861"/>
                    <a:pt x="1659126" y="139644"/>
                    <a:pt x="1583473" y="89209"/>
                  </a:cubicBezTo>
                  <a:cubicBezTo>
                    <a:pt x="1572322" y="81775"/>
                    <a:pt x="1559496" y="76384"/>
                    <a:pt x="1550019" y="66907"/>
                  </a:cubicBezTo>
                  <a:cubicBezTo>
                    <a:pt x="1542585" y="59473"/>
                    <a:pt x="1536128" y="50912"/>
                    <a:pt x="1527717" y="44604"/>
                  </a:cubicBezTo>
                  <a:cubicBezTo>
                    <a:pt x="1506274" y="28522"/>
                    <a:pt x="1460810" y="0"/>
                    <a:pt x="1460810" y="0"/>
                  </a:cubicBezTo>
                  <a:cubicBezTo>
                    <a:pt x="841582" y="56292"/>
                    <a:pt x="1297592" y="21489"/>
                    <a:pt x="89210" y="33453"/>
                  </a:cubicBezTo>
                  <a:cubicBezTo>
                    <a:pt x="81776" y="40887"/>
                    <a:pt x="77217" y="53694"/>
                    <a:pt x="66907" y="55756"/>
                  </a:cubicBezTo>
                  <a:cubicBezTo>
                    <a:pt x="55381" y="58061"/>
                    <a:pt x="44857" y="47455"/>
                    <a:pt x="33454" y="44604"/>
                  </a:cubicBezTo>
                  <a:cubicBezTo>
                    <a:pt x="29848" y="43702"/>
                    <a:pt x="5576" y="26019"/>
                    <a:pt x="0" y="2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24D05036-908A-3B4C-B8F9-6640532E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501A048-0AB2-1986-51D0-DF29F1520BC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GB" sz="28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en-GB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diversification</a:t>
            </a:r>
            <a:endParaRPr lang="en-GB" b="1" i="1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3"/>
    </mc:Choice>
    <mc:Fallback xmlns="">
      <p:transition spd="slow" advTm="1561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E97F8DE-817D-A84F-93E0-B9B6D7F4C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68227"/>
            <a:ext cx="8186529" cy="5644273"/>
          </a:xfrm>
          <a:prstGeom prst="rect">
            <a:avLst/>
          </a:prstGeom>
        </p:spPr>
      </p:pic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1735E499-1177-0645-A46D-53A1CC262B84}"/>
              </a:ext>
            </a:extLst>
          </p:cNvPr>
          <p:cNvSpPr>
            <a:spLocks noChangeAspect="1"/>
          </p:cNvSpPr>
          <p:nvPr/>
        </p:nvSpPr>
        <p:spPr>
          <a:xfrm>
            <a:off x="684000" y="2413249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B604856-0BF5-2241-B247-365449427732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B604856-0BF5-2241-B247-365449427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853C486-4213-1B41-83C6-C5D573D7C338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853C486-4213-1B41-83C6-C5D573D7C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0C13E30-78EC-AF45-9052-990B4E233C81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0C13E30-78EC-AF45-9052-990B4E23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2B3C6E8-3EC5-FC43-830D-1CFC3526C1C2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2B3C6E8-3EC5-FC43-830D-1CFC3526C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DA41602-51D2-CD44-B16C-A1BC71107412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DA41602-51D2-CD44-B16C-A1BC71107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26320E5-CB9D-AF4F-9883-CCD56348A00E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26320E5-CB9D-AF4F-9883-CCD56348A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EF86531-436B-C74B-A694-F89B54A6F449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3F43DC-B0FA-BA48-87F0-8C54508AF337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10820FC-FBD6-8B45-BF8D-572577887111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10820FC-FBD6-8B45-BF8D-572577887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DC95681-4499-6B43-A548-DF7D5546E9CA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DC95681-4499-6B43-A548-DF7D5546E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286BB36A-A23E-E448-A149-8CB350D220E1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2BC7A5A-4C38-0F4B-8494-EEE67108B2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C2554CF-F26A-984B-9DA9-C23B1CE26D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0F6D4D2E-3DEE-C644-8D30-FB14F96E6F14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EE6AE54-84C2-2A4B-8ED5-0B865FAC085D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AA316F1D-2B49-AD42-A1BF-FCC973B2E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0D3A9C7-182F-594C-8E3C-E92F7E13713B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B328E2F6-54C1-BF44-9FF1-AB9DA3BA1867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2E37130C-8210-F643-BF09-ACD470C1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BE58586-DB10-C645-80FD-2C0F4BF0E811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D7DDE59F-CA5C-D341-B2C3-F8D97253B45C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97C63FC3-A015-1443-9E78-287AD625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sp>
        <p:nvSpPr>
          <p:cNvPr id="43" name="Espace réservé du numéro de diapositive 8">
            <a:extLst>
              <a:ext uri="{FF2B5EF4-FFF2-40B4-BE49-F238E27FC236}">
                <a16:creationId xmlns:a16="http://schemas.microsoft.com/office/drawing/2014/main" id="{4040F340-79A0-AD42-9CA7-5DBB447C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86157-BE83-E34D-8565-B4E651C146FC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F838E6-A076-300B-8D3F-F341B7421E22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402051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"/>
    </mc:Choice>
    <mc:Fallback>
      <p:transition spd="slow" advTm="13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B5A3BF-F4A9-1B4F-91EB-6DA68FAB6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8"/>
            <a:ext cx="8186529" cy="5644273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A0672A3B-05BE-D840-A752-DD6DFA07ADBE}"/>
              </a:ext>
            </a:extLst>
          </p:cNvPr>
          <p:cNvSpPr>
            <a:spLocks noChangeAspect="1"/>
          </p:cNvSpPr>
          <p:nvPr/>
        </p:nvSpPr>
        <p:spPr>
          <a:xfrm>
            <a:off x="684000" y="3574180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514392B-ABCA-444B-8D3B-CC18C5F06F9E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F514392B-ABCA-444B-8D3B-CC18C5F06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4C0E7F0-EEF8-634C-A1E5-5D0ACCFC61C2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4C0E7F0-EEF8-634C-A1E5-5D0ACCFC6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8F26F18-39A6-164B-BFC4-282EE4DB0926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8F26F18-39A6-164B-BFC4-282EE4DB0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BD88EB5-74AC-CD47-BFE6-9BEB686FD123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BD88EB5-74AC-CD47-BFE6-9BEB686FD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15CA76F-00A4-CF42-876F-7B177F344CCD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15CA76F-00A4-CF42-876F-7B177F344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4CD8BB-EFFD-664A-83B6-3E65677A4661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54CD8BB-EFFD-664A-83B6-3E65677A4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490FBBA5-8863-EB4D-AE04-713E51D5A9A1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963EF4-2A68-AD45-B8F9-55DF2F3E261C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A91B981-73B0-6649-BB3B-342DF31E2CC8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A91B981-73B0-6649-BB3B-342DF31E2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47CC5EF-2692-FB43-844C-DEFC4D3D3E04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47CC5EF-2692-FB43-844C-DEFC4D3D3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AA4BDFFE-5C95-FB42-95F6-7D4F533D4608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9B8D446-880F-A146-8981-33D6D55E8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5EF3F7A-9549-3746-85E1-1E72328B25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70196422-5851-C74E-9162-4EFDED3C4034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FF553DC1-8C59-A94E-8BEF-C88D8C2C4C0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C74CCB41-0BD8-9D4B-BA4D-4F7881601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15961EA2-E944-4444-BE6F-7F081FD8EC03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228558D-AD3D-A244-8439-77A947DD4473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BB64FA7E-4D75-E545-A2F9-5D30FA513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71C0108-2A23-7945-B384-0EC6CC0045BF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1223F9B2-CB79-D646-A9D8-FD17826316F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2639DCCD-D728-F04E-A651-7EDA9BA8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92C3F14-165C-3949-8F81-C03E68A3B791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B28030EE-5410-734C-8659-4E8F2CB704EA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540B9BAF-EE6F-5641-8F74-FFD86858AB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sp>
        <p:nvSpPr>
          <p:cNvPr id="47" name="Espace réservé du numéro de diapositive 8">
            <a:extLst>
              <a:ext uri="{FF2B5EF4-FFF2-40B4-BE49-F238E27FC236}">
                <a16:creationId xmlns:a16="http://schemas.microsoft.com/office/drawing/2014/main" id="{53AE7D0A-2EAB-9547-B824-A0850758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BC0E5D-8866-E83E-536A-44E99723FA4B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A1B0A3-6254-C4A7-95BD-E8510096E6F4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55153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"/>
    </mc:Choice>
    <mc:Fallback>
      <p:transition spd="slow" advTm="150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C25933-DBFE-894C-835D-79440BC80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0" y="1171969"/>
            <a:ext cx="8186529" cy="5644274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849295EC-79D8-9748-823D-E3C101DB8D17}"/>
              </a:ext>
            </a:extLst>
          </p:cNvPr>
          <p:cNvSpPr>
            <a:spLocks noChangeAspect="1"/>
          </p:cNvSpPr>
          <p:nvPr/>
        </p:nvSpPr>
        <p:spPr>
          <a:xfrm>
            <a:off x="684000" y="3187203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ABF96FC-4079-0243-83F8-8CA0D8E6F222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ABF96FC-4079-0243-83F8-8CA0D8E6F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7769F017-C79A-2341-A05D-7975CBB1EC06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7769F017-C79A-2341-A05D-7975CBB1E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0504A01-7199-C44B-BE45-02E4D23CC3B0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0504A01-7199-C44B-BE45-02E4D23C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12124E3-F5E1-7541-BC0E-6BF12C1FF1CC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12124E3-F5E1-7541-BC0E-6BF12C1FF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432C432-3CCB-6E49-87B5-D55077646DE1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432C432-3CCB-6E49-87B5-D55077646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6556598-DFC7-8F4A-BDCF-C6AD9AACC5B9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6556598-DFC7-8F4A-BDCF-C6AD9AACC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940BF2C8-C773-7147-AACD-8226A183816D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98360F-AD37-5B41-BB71-3734AEA81A5D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2ABEC1F-78EA-AB4B-B214-25BB3FCBF77E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2ABEC1F-78EA-AB4B-B214-25BB3FCBF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DC5D510-A313-9B4D-81CE-F19715DE0500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DC5D510-A313-9B4D-81CE-F19715DE0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87275E8A-A2EE-6D4D-8928-4B1906F1E514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9F5B6BF-B763-634A-81BE-D02C28712A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9CC158-C50C-D845-B65D-6180AE6689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0831F03-54C6-B44F-9BC2-F12074A1D6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C3C863C4-2E1D-4A47-A542-6205761D577F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F7C7C35-40A9-0A43-A3DC-3596FE3D7C5E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D7BAD1C6-7034-9F48-8F66-89957E2BB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05477B5-2844-8A47-B808-B43913477DDA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7D01EAB0-0F22-274A-8217-F9818308325C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1C8E85D2-5995-474B-955B-222FA3511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DEC7E3F-CBCD-6F4A-98A0-962D90872897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A3D914AC-A658-D041-8F98-E320CFC917BC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34998CC4-8341-3A45-B29C-F8979A2E8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F44AAE76-1147-874A-BE00-BD2CAAD35034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0A7A4F23-1233-FE4F-BEB4-6E3DBFC3EFBB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2996A654-B718-DB4B-8D7D-141D8E4C8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8E9A385-0EC6-2F4F-9BA0-34CE6691B3E6}"/>
              </a:ext>
            </a:extLst>
          </p:cNvPr>
          <p:cNvGrpSpPr/>
          <p:nvPr/>
        </p:nvGrpSpPr>
        <p:grpSpPr>
          <a:xfrm>
            <a:off x="6219788" y="5818692"/>
            <a:ext cx="181885" cy="184355"/>
            <a:chOff x="6370244" y="5830415"/>
            <a:chExt cx="181885" cy="184355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3B05ED8C-5027-C54C-BDE7-455BB3142F82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46C93A8F-ED86-6448-8371-C38EAAB05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sp>
        <p:nvSpPr>
          <p:cNvPr id="51" name="Espace réservé du numéro de diapositive 8">
            <a:extLst>
              <a:ext uri="{FF2B5EF4-FFF2-40B4-BE49-F238E27FC236}">
                <a16:creationId xmlns:a16="http://schemas.microsoft.com/office/drawing/2014/main" id="{F9B21F74-7A96-814E-BD9B-D89EE0A3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28A536-BB9E-ED6A-3099-BBC04102D06C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E202B-6C5A-F371-72B5-286CBB106AD9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71846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"/>
    </mc:Choice>
    <mc:Fallback>
      <p:transition spd="slow" advTm="55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EBA66D-CC40-7F40-8363-A43169F3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9"/>
            <a:ext cx="8186528" cy="5644274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AC2435A4-E680-0940-9FFA-4B3D6DF47E0D}"/>
              </a:ext>
            </a:extLst>
          </p:cNvPr>
          <p:cNvSpPr>
            <a:spLocks noChangeAspect="1"/>
          </p:cNvSpPr>
          <p:nvPr/>
        </p:nvSpPr>
        <p:spPr>
          <a:xfrm>
            <a:off x="684000" y="2413249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9289E0A-185B-7E4A-9629-340193329728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9289E0A-185B-7E4A-9629-340193329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90B3C33-ED3D-544D-AF8E-0B0D7244346D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90B3C33-ED3D-544D-AF8E-0B0D72443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420A305-5C5A-A64B-98F8-F9648F05150F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420A305-5C5A-A64B-98F8-F9648F051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E7257CC-57D7-3044-AEDC-5E8D7EEA2684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E7257CC-57D7-3044-AEDC-5E8D7EEA2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E76CCFB-6980-8246-95D5-0CCB2365BC0E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E76CCFB-6980-8246-95D5-0CCB2365B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7D72E8B-B7E6-2746-B6EC-3186668D70B8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7D72E8B-B7E6-2746-B6EC-3186668D7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C5E562D-57A4-934D-8CAD-8812609E7297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723EBB-0F24-9B41-ADAA-6088236FDF55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FA3A4B8-E763-4E40-8204-E3D7852303D6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FA3A4B8-E763-4E40-8204-E3D785230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BCFE146-040E-EB40-A908-5AF3FD29C413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ABCFE146-040E-EB40-A908-5AF3FD29C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01C71CE3-C64E-C04B-AE06-0A5DD77AF5F2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52B1293-C92B-6E49-8601-8DE49ADEB3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E231C0-FA63-6B42-B5F9-43B7A917CB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35B7AEA-1875-A140-80C9-FF8FB74325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8DA2EBC5-EC66-214E-99C6-B9F783F686ED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DCFF6D5-A36E-D045-A279-C4A6A29E7187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40601757-D23A-984D-A103-7E63CFD21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1F34821-60BE-4D4D-AD28-C693DA1CC192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88A5805-D1C5-9645-AAA9-A72687EC706D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0A7B2EA8-97AE-5F44-9249-37445F685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9E90C43-411D-7F4E-8F4B-94E12373A9A1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C9CBBCB1-CA1C-F64E-BEF2-F42C2EAD946B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B96AFED7-CBD0-4141-9FB8-ADB8C3740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1ACEB5D7-4847-D640-BA30-1BCFA6B3305C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E014A2A0-0897-C740-8D62-5935FC075C5E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263B09DC-E549-0B44-B7E7-775CD1BD5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75519FF-1F33-1842-8A39-3AC9F7C5B713}"/>
              </a:ext>
            </a:extLst>
          </p:cNvPr>
          <p:cNvGrpSpPr/>
          <p:nvPr/>
        </p:nvGrpSpPr>
        <p:grpSpPr>
          <a:xfrm>
            <a:off x="6219788" y="5818692"/>
            <a:ext cx="181885" cy="184355"/>
            <a:chOff x="6370244" y="5830415"/>
            <a:chExt cx="181885" cy="184355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227A02D-5205-874F-B37E-79DC84A5D64C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5E520714-A3CB-394B-BAE4-A399E9CA3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sp>
        <p:nvSpPr>
          <p:cNvPr id="51" name="Espace réservé du numéro de diapositive 8">
            <a:extLst>
              <a:ext uri="{FF2B5EF4-FFF2-40B4-BE49-F238E27FC236}">
                <a16:creationId xmlns:a16="http://schemas.microsoft.com/office/drawing/2014/main" id="{60E4781F-F878-B447-B008-DA9FA050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9229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3F054C-6941-3D4C-3100-8E44E0BCD32D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4A588B-02B6-4787-A9D5-8B0F52829586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66551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3"/>
    </mc:Choice>
    <mc:Fallback>
      <p:transition spd="slow" advTm="2125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5DDB4C-EBA3-8446-A77E-57FCE78B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0" y="1171968"/>
            <a:ext cx="8186529" cy="5644273"/>
          </a:xfrm>
          <a:prstGeom prst="rect">
            <a:avLst/>
          </a:prstGeom>
        </p:spPr>
      </p:pic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3C3B3394-FC70-7F46-BAA8-EDA8A0B1AE77}"/>
              </a:ext>
            </a:extLst>
          </p:cNvPr>
          <p:cNvSpPr>
            <a:spLocks noChangeAspect="1"/>
          </p:cNvSpPr>
          <p:nvPr/>
        </p:nvSpPr>
        <p:spPr>
          <a:xfrm>
            <a:off x="684000" y="3990608"/>
            <a:ext cx="180000" cy="1800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6145A8C-F695-4C4D-A024-7C3F00CC45E1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6145A8C-F695-4C4D-A024-7C3F00CC4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309B0AA-ED5E-A847-B23B-A191DFD78DF3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3309B0AA-ED5E-A847-B23B-A191DFD78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9AB287-74EC-7640-A38B-315078AD23BD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C9AB287-74EC-7640-A38B-315078AD2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088D308-1A1A-C645-80B7-B45AF3AD71F7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088D308-1A1A-C645-80B7-B45AF3AD7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A29814B-EDA5-F44C-9816-929ACCC8D746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A29814B-EDA5-F44C-9816-929ACCC8D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D0523CB-AD81-604E-B133-189FE9C47E57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D0523CB-AD81-604E-B133-189FE9C47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D1045418-E508-F748-89CA-5EFA8437D332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A29EB3-4C10-414E-8EE8-F265352C9A85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603C592-14B5-2243-9FC3-E1640E433185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603C592-14B5-2243-9FC3-E1640E433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B8401B1-D5F6-0E49-B323-F0E2C8D765DE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B8401B1-D5F6-0E49-B323-F0E2C8D76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1CA24EE1-C560-B64F-BE3C-78BC3FF186BB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8F8B0C-D862-EE4F-BDB4-D7A461EB46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2B0646A-ADAC-4840-8A55-20685A4431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574BF4F-191C-6E4E-A6E7-D3B8FC060D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07E6F05D-7598-9A4E-A1D1-2907523952AD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99683D7-EA9B-F641-A193-5C414FA9AEE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C6CD1CA3-D0A9-0343-8FF3-C69838F2D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87EBB49-7426-2D4A-A4D7-D28F250B371A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490802D-BE07-1C4C-AFD0-0517DC17C1BF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9642BE4A-EDC2-754D-B2C3-5B612937C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7A89F34-8C39-074F-A639-E20675E1E584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0689279-FD43-2C43-BFE8-13C03D03344E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DF9B15D2-A64F-2A4A-844D-071361CE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8A104836-0CA3-624A-B052-3AAAB42C5F1D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35DAD13-AB1B-614B-B443-0D05169F78A9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9108392B-6D45-8D41-9DB7-FC15E7865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792A6FE-470A-5343-A409-9EC0FB5F38B6}"/>
              </a:ext>
            </a:extLst>
          </p:cNvPr>
          <p:cNvGrpSpPr/>
          <p:nvPr/>
        </p:nvGrpSpPr>
        <p:grpSpPr>
          <a:xfrm>
            <a:off x="6219788" y="5818692"/>
            <a:ext cx="181885" cy="184355"/>
            <a:chOff x="6370244" y="5830415"/>
            <a:chExt cx="181885" cy="184355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4D43E86-B52A-5F40-B9DA-5CDBCF92462D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0F08AFAD-F039-D743-BD73-41A02ED8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sp>
        <p:nvSpPr>
          <p:cNvPr id="52" name="Espace réservé du numéro de diapositive 8">
            <a:extLst>
              <a:ext uri="{FF2B5EF4-FFF2-40B4-BE49-F238E27FC236}">
                <a16:creationId xmlns:a16="http://schemas.microsoft.com/office/drawing/2014/main" id="{08EA6674-FE7B-5A49-8794-D36E2402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0F023E-C20B-BE49-9D49-1D60B246AFE4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457CAD-F5F3-AF48-88B9-755D38504F58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</p:spTree>
    <p:extLst>
      <p:ext uri="{BB962C8B-B14F-4D97-AF65-F5344CB8AC3E}">
        <p14:creationId xmlns:p14="http://schemas.microsoft.com/office/powerpoint/2010/main" val="128801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"/>
    </mc:Choice>
    <mc:Fallback>
      <p:transition spd="slow" advTm="133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DA90FFD-78D4-FD44-82DD-E28D41D5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8"/>
            <a:ext cx="8186529" cy="5644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FC81540-A177-FB4C-ABDC-70CB3754848C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FC81540-A177-FB4C-ABDC-70CB37548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1C9B182-D29F-1449-B9FC-B6AA41A5853F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1C9B182-D29F-1449-B9FC-B6AA41A58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63A80D6-3B6B-4A48-BB14-B988A58B6831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63A80D6-3B6B-4A48-BB14-B988A58B6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7E822BB-7A1F-ED4A-AAB6-60FC331C2C29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7E822BB-7A1F-ED4A-AAB6-60FC331C2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0C96600-4FDE-364B-897A-152C9774D831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0C96600-4FDE-364B-897A-152C9774D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147CC1-CFDB-AF47-BD15-7A9034A1FD5A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3147CC1-CFDB-AF47-BD15-7A9034A1F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5CB488DD-3325-034B-80B3-F14586D74152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0FA63B-1C76-EF44-91CA-25FE3C16FBFC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FD6B5AB-10D3-DE46-B883-A37B20840098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FD6B5AB-10D3-DE46-B883-A37B20840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E5F5C46-9AA9-7045-A31F-8C0D322126B1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BE5F5C46-9AA9-7045-A31F-8C0D32212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51C7ACC9-7562-AF42-A4E2-90AD949D76F6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7F93CE2-4A27-9947-9767-CB666F16B0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7197F8-A72B-3147-87EF-F0DFAC61E0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0C0CA62-4002-9542-9CF9-61FE5A22D70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766FB35-898D-844A-B377-2D65C5C6BCCC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95ACF04-1A19-8944-8AE8-44D722E8B361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AEBB3318-2497-DF4C-AC1C-D44633A8A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5C777A7-06E1-0A4A-A710-E3B77314AED6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5A26ED36-5D43-9344-8CB4-1ADB6E50F750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02353546-A007-2746-8AF5-89F57FB31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3DC76ABA-28E1-7F42-B91A-54D1EB8D5EB8}"/>
              </a:ext>
            </a:extLst>
          </p:cNvPr>
          <p:cNvGrpSpPr/>
          <p:nvPr/>
        </p:nvGrpSpPr>
        <p:grpSpPr>
          <a:xfrm>
            <a:off x="6219788" y="5818692"/>
            <a:ext cx="181885" cy="184355"/>
            <a:chOff x="6370244" y="5830415"/>
            <a:chExt cx="181885" cy="18435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94D86ECD-075F-F245-9AB7-748711CD6777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D1FACA84-CA36-1F47-A302-2AA6A8112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70E4E70E-A9DE-6C40-9D03-8BBE9D387A77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540F52C0-3657-194F-9A96-2E450375D409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0F1CAE70-63F8-4F4D-BDD0-FF18F1B94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78678AE-8797-7848-9959-6E3EE6E4703E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0D44A1B6-BEEB-EB47-8D6F-321DDB2108AD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Graphique 52">
              <a:extLst>
                <a:ext uri="{FF2B5EF4-FFF2-40B4-BE49-F238E27FC236}">
                  <a16:creationId xmlns:a16="http://schemas.microsoft.com/office/drawing/2014/main" id="{81822715-ED94-474A-B085-1A750CCB6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550DCD50-551C-5047-9988-85815B1E19EF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B9D7804-6885-FB42-8984-4D772F5F16C6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  <p:sp>
        <p:nvSpPr>
          <p:cNvPr id="40" name="Espace réservé du numéro de diapositive 8">
            <a:extLst>
              <a:ext uri="{FF2B5EF4-FFF2-40B4-BE49-F238E27FC236}">
                <a16:creationId xmlns:a16="http://schemas.microsoft.com/office/drawing/2014/main" id="{215FBBA6-0392-C848-90EE-F5B85571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756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F8187B-C2BD-1B49-9980-C12E5F7E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471" y="1171968"/>
            <a:ext cx="8186529" cy="5644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D642411-96C7-BB42-8546-6A4B4C2042D3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D642411-96C7-BB42-8546-6A4B4C204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3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506908C-BAEE-7342-A9DF-5171BC672383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506908C-BAEE-7342-A9DF-5171BC672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4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A6EC49F-0821-A043-A8EB-850BD436D03E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A6EC49F-0821-A043-A8EB-850BD436D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5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E337775-8D3F-7A4B-9C0E-15931261C2F9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E337775-8D3F-7A4B-9C0E-15931261C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6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2BE4D57-AACD-3249-A284-97CB1BD067E7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2BE4D57-AACD-3249-A284-97CB1BD06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7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1DC628B-9291-644C-BBBA-17B966F2C7F3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1DC628B-9291-644C-BBBA-17B966F2C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8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D8EBD8F-962D-0A45-B55A-36489F06E3A9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FBDDA1-A74F-AC48-8EED-A2E185EF6C1A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732314B-AFE2-5B4A-90D3-EFAFC0CCD0AF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732314B-AFE2-5B4A-90D3-EFAFC0CCD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9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0A0D2B0-C967-9742-A9E6-97AE3BF8B46D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0A0D2B0-C967-9742-A9E6-97AE3BF8B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0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C3D1FE6F-0442-5B43-942F-6DBAFDF17E2B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5ECC43-F57C-7C4D-9E0C-7382E8E680AE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1AE69-3707-764D-BF26-504B1A6619B3}"/>
              </a:ext>
            </a:extLst>
          </p:cNvPr>
          <p:cNvSpPr/>
          <p:nvPr/>
        </p:nvSpPr>
        <p:spPr>
          <a:xfrm>
            <a:off x="11254153" y="910357"/>
            <a:ext cx="9612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Observed diversity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6311C4A-AA53-924D-8AB4-C34543668D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7E3BEC9-80A7-194B-A64F-72E590D8F1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9343595" y="2340937"/>
            <a:ext cx="101600" cy="98425"/>
          </a:xfrm>
          <a:prstGeom prst="ellipse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7AA5A16-54B1-5046-8FAF-CEBD086207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10275028" y="5881023"/>
            <a:ext cx="101600" cy="98425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1299083-8070-C14B-AE22-24D294F6E1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DEAC760-E09D-7A45-8904-F834B4187B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C3CF977-7701-1546-9B14-C597C221E9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8884213" y="3976411"/>
            <a:ext cx="92075" cy="92075"/>
          </a:xfrm>
          <a:prstGeom prst="ellipse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165A835E-FFB3-EC4E-A183-2A19C1D04EA7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CAA5DE92-E6DF-C844-9526-278680E1E72B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B27B76B7-8080-D74A-B5DC-D5980C52C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EDADE9D-95E3-514E-8A45-E98EDCF256B9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1B865103-3DF4-414C-BEDB-B5C0EC7760A8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D32B5611-B7B7-EF4A-A953-127389E3E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E5E3CD1-AD9C-4642-B97E-1B707390835C}"/>
              </a:ext>
            </a:extLst>
          </p:cNvPr>
          <p:cNvGrpSpPr/>
          <p:nvPr/>
        </p:nvGrpSpPr>
        <p:grpSpPr>
          <a:xfrm>
            <a:off x="8859642" y="5459957"/>
            <a:ext cx="157037" cy="173591"/>
            <a:chOff x="4808259" y="3889076"/>
            <a:chExt cx="157037" cy="173591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6FDC77E-8688-4846-8BCA-B039AC50EB22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65FE7D58-6449-EF44-82F5-7336F9953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0994532-421B-7547-978A-66FC5A9B00F4}"/>
              </a:ext>
            </a:extLst>
          </p:cNvPr>
          <p:cNvGrpSpPr/>
          <p:nvPr/>
        </p:nvGrpSpPr>
        <p:grpSpPr>
          <a:xfrm>
            <a:off x="8859641" y="3929833"/>
            <a:ext cx="157037" cy="173591"/>
            <a:chOff x="4808259" y="3889076"/>
            <a:chExt cx="157037" cy="173591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FA7F9CFF-FAE2-E545-B63C-572BC0517B9C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43740C2D-69BD-4B4E-96DE-93D0B19FD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1642D23-8BA1-4E4E-AEB7-53496909B80D}"/>
              </a:ext>
            </a:extLst>
          </p:cNvPr>
          <p:cNvGrpSpPr/>
          <p:nvPr/>
        </p:nvGrpSpPr>
        <p:grpSpPr>
          <a:xfrm>
            <a:off x="6219788" y="5818692"/>
            <a:ext cx="181885" cy="184355"/>
            <a:chOff x="6370244" y="5830415"/>
            <a:chExt cx="181885" cy="184355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F2909DC-E20D-AC4B-B8F2-B359EF70519C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05DED119-0135-1744-ACBD-1FD611319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811752EA-C3D3-194E-AA86-BB1E4CE4C149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EE6EBA5B-AB2B-2141-A171-2009214C9426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2E4F5633-4815-FE44-A796-13294FE13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9A646BB-5517-0D40-8C20-29B9BFD0AB2C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86A3483-E227-AE42-B46D-6781CFA5C37C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B396DFC2-7BB8-CA4C-BFDC-CF81016FD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10226FC-D1C2-9048-83FF-E116366F7AAE}"/>
              </a:ext>
            </a:extLst>
          </p:cNvPr>
          <p:cNvGrpSpPr/>
          <p:nvPr/>
        </p:nvGrpSpPr>
        <p:grpSpPr>
          <a:xfrm>
            <a:off x="10236106" y="5824874"/>
            <a:ext cx="181885" cy="184355"/>
            <a:chOff x="6370244" y="5830415"/>
            <a:chExt cx="181885" cy="184355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B092964-71B4-C14E-BE96-1414C174E045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B1C83E05-FF5F-2C47-9DCF-3DA7EC302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350831AB-88D2-264F-B24E-A48891CA4054}"/>
              </a:ext>
            </a:extLst>
          </p:cNvPr>
          <p:cNvGrpSpPr/>
          <p:nvPr/>
        </p:nvGrpSpPr>
        <p:grpSpPr>
          <a:xfrm>
            <a:off x="9666187" y="4855515"/>
            <a:ext cx="214881" cy="224566"/>
            <a:chOff x="6366731" y="5817209"/>
            <a:chExt cx="214881" cy="224566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B2C32E5-FB6B-4D45-B017-BC9545F0FBA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4" name="Graphique 63">
              <a:extLst>
                <a:ext uri="{FF2B5EF4-FFF2-40B4-BE49-F238E27FC236}">
                  <a16:creationId xmlns:a16="http://schemas.microsoft.com/office/drawing/2014/main" id="{3E02E6F3-7CED-3F43-A041-6033C504F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3BF55BB-AAB6-FD4C-9EBD-EBD4B834F1CE}"/>
              </a:ext>
            </a:extLst>
          </p:cNvPr>
          <p:cNvGrpSpPr/>
          <p:nvPr/>
        </p:nvGrpSpPr>
        <p:grpSpPr>
          <a:xfrm>
            <a:off x="9276035" y="2287553"/>
            <a:ext cx="201439" cy="228600"/>
            <a:chOff x="6362887" y="5831620"/>
            <a:chExt cx="201439" cy="22860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E2E36E3-8201-6F4A-958C-F3846FA2354E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D762D8A0-35FA-2743-BDB7-59DD9094B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28468E87-DA19-544A-AA35-72BA2A4301EA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  <p:sp>
        <p:nvSpPr>
          <p:cNvPr id="70" name="Espace réservé du numéro de diapositive 8">
            <a:extLst>
              <a:ext uri="{FF2B5EF4-FFF2-40B4-BE49-F238E27FC236}">
                <a16:creationId xmlns:a16="http://schemas.microsoft.com/office/drawing/2014/main" id="{940EFE28-8936-3345-B990-8C761897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982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8"/>
    </mc:Choice>
    <mc:Fallback xmlns="">
      <p:transition spd="slow" advTm="59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F5F183B-2F6D-5B47-AE79-D441CAE08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5471" y="1171969"/>
            <a:ext cx="8186529" cy="5632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3691AA4-ADF7-B144-A9F1-011A1FB22592}"/>
                  </a:ext>
                </a:extLst>
              </p:cNvPr>
              <p:cNvSpPr txBox="1"/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3691AA4-ADF7-B144-A9F1-011A1FB2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3525681"/>
                <a:ext cx="3246017" cy="276999"/>
              </a:xfrm>
              <a:prstGeom prst="rect">
                <a:avLst/>
              </a:prstGeom>
              <a:blipFill>
                <a:blip r:embed="rId5"/>
                <a:stretch>
                  <a:fillRect l="-389" t="-4545" r="-389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91CE3C5-8E66-7441-A5FE-5FC583760105}"/>
                  </a:ext>
                </a:extLst>
              </p:cNvPr>
              <p:cNvSpPr txBox="1"/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𝑜𝑟𝑖𝑔𝑖𝑛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91CE3C5-8E66-7441-A5FE-5FC583760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1977773"/>
                <a:ext cx="2188100" cy="276999"/>
              </a:xfrm>
              <a:prstGeom prst="rect">
                <a:avLst/>
              </a:prstGeom>
              <a:blipFill>
                <a:blip r:embed="rId6"/>
                <a:stretch>
                  <a:fillRect l="-1149" t="-9091" r="-2299" b="-3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9974223-F597-5B49-AE86-2B9FBABC5F51}"/>
                  </a:ext>
                </a:extLst>
              </p:cNvPr>
              <p:cNvSpPr txBox="1"/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𝑆𝑝𝑒𝑐𝑖𝑎𝑡𝑖𝑜𝑛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9974223-F597-5B49-AE86-2B9FBABC5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2364750"/>
                <a:ext cx="2074478" cy="276999"/>
              </a:xfrm>
              <a:prstGeom prst="rect">
                <a:avLst/>
              </a:prstGeom>
              <a:blipFill>
                <a:blip r:embed="rId7"/>
                <a:stretch>
                  <a:fillRect l="-1829" t="-4348" r="-122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7B4000E-2594-1243-B961-14E0B88147CD}"/>
                  </a:ext>
                </a:extLst>
              </p:cNvPr>
              <p:cNvSpPr txBox="1"/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𝐸𝑥𝑡𝑖𝑛𝑐𝑡𝑖𝑜𝑛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7B4000E-2594-1243-B961-14E0B8814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2751727"/>
                <a:ext cx="2083134" cy="276999"/>
              </a:xfrm>
              <a:prstGeom prst="rect">
                <a:avLst/>
              </a:prstGeom>
              <a:blipFill>
                <a:blip r:embed="rId8"/>
                <a:stretch>
                  <a:fillRect l="-1212" t="-4545" r="-1212"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C12D606-E099-CD45-8A57-017CD4F9BAF6}"/>
                  </a:ext>
                </a:extLst>
              </p:cNvPr>
              <p:cNvSpPr txBox="1"/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𝐹𝑜𝑠𝑠𝑖𝑙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C12D606-E099-CD45-8A57-017CD4F9B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138704"/>
                <a:ext cx="2679131" cy="276999"/>
              </a:xfrm>
              <a:prstGeom prst="rect">
                <a:avLst/>
              </a:prstGeom>
              <a:blipFill>
                <a:blip r:embed="rId9"/>
                <a:stretch>
                  <a:fillRect l="-1887" t="-4348" r="-943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7FDCF37-BB63-C94D-BDC5-CBD6D2FFD7A8}"/>
                  </a:ext>
                </a:extLst>
              </p:cNvPr>
              <p:cNvSpPr txBox="1"/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𝑆𝑎𝑚𝑝𝑙𝑖𝑛𝑔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𝑝𝑟𝑜𝑏𝑎𝑏𝑖𝑙𝑖𝑡𝑦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𝑝𝑟𝑒𝑠𝑒𝑛𝑡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7FDCF37-BB63-C94D-BDC5-CBD6D2FFD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3912658"/>
                <a:ext cx="2837769" cy="553998"/>
              </a:xfrm>
              <a:prstGeom prst="rect">
                <a:avLst/>
              </a:prstGeom>
              <a:blipFill>
                <a:blip r:embed="rId10"/>
                <a:stretch>
                  <a:fillRect l="-1333" t="-2222" r="-1333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3843EDE-8D8D-E649-B224-03659ECB5EE0}"/>
              </a:ext>
            </a:extLst>
          </p:cNvPr>
          <p:cNvSpPr/>
          <p:nvPr/>
        </p:nvSpPr>
        <p:spPr>
          <a:xfrm>
            <a:off x="580540" y="1541301"/>
            <a:ext cx="162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Parameters 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94C6A2-8661-2443-A953-8A4E4D8885E3}"/>
              </a:ext>
            </a:extLst>
          </p:cNvPr>
          <p:cNvSpPr/>
          <p:nvPr/>
        </p:nvSpPr>
        <p:spPr>
          <a:xfrm>
            <a:off x="580539" y="4649271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⇢ Objects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E88E505-EDEF-E545-B554-B00BC431DA66}"/>
                  </a:ext>
                </a:extLst>
              </p:cNvPr>
              <p:cNvSpPr txBox="1"/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9E88E505-EDEF-E545-B554-B00BC431D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33" y="5082414"/>
                <a:ext cx="998350" cy="276999"/>
              </a:xfrm>
              <a:prstGeom prst="rect">
                <a:avLst/>
              </a:prstGeom>
              <a:blipFill>
                <a:blip r:embed="rId11"/>
                <a:stretch>
                  <a:fillRect l="-3750" r="-375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FD29B41-F58E-7242-95F5-CD25A26541A8}"/>
                  </a:ext>
                </a:extLst>
              </p:cNvPr>
              <p:cNvSpPr txBox="1"/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FD29B41-F58E-7242-95F5-CD25A2654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89" y="5472720"/>
                <a:ext cx="1809021" cy="276999"/>
              </a:xfrm>
              <a:prstGeom prst="rect">
                <a:avLst/>
              </a:prstGeom>
              <a:blipFill>
                <a:blip r:embed="rId12"/>
                <a:stretch>
                  <a:fillRect l="-2098" r="-209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106BF5FF-495E-5543-9D52-ADC42CF10E57}"/>
              </a:ext>
            </a:extLst>
          </p:cNvPr>
          <p:cNvSpPr txBox="1"/>
          <p:nvPr/>
        </p:nvSpPr>
        <p:spPr>
          <a:xfrm>
            <a:off x="232671" y="1171969"/>
            <a:ext cx="37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The </a:t>
            </a:r>
            <a:r>
              <a:rPr lang="en-GB" b="1" i="1" u="sng" dirty="0"/>
              <a:t>Occurrence Birth-Death Process</a:t>
            </a:r>
            <a:endParaRPr lang="en-GB" u="sng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A7E9ACC-4739-B449-8321-DD1957BA2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6E8812D-56E7-5643-A582-9C67578B67A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AC8136D-CE92-0C4C-949C-D87AC6779B0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9343595" y="2340937"/>
            <a:ext cx="101600" cy="98425"/>
          </a:xfrm>
          <a:prstGeom prst="ellipse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890E758-6DF9-FD43-BDC9-8602E64D669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10275028" y="5881023"/>
            <a:ext cx="101600" cy="98425"/>
          </a:xfrm>
          <a:prstGeom prst="ellipse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DABC31C-8FD0-B84E-8036-2280110F7F8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75FC298-FD1A-CF46-98DF-F3FD000F502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8884213" y="3976411"/>
            <a:ext cx="92075" cy="92075"/>
          </a:xfrm>
          <a:prstGeom prst="ellipse">
            <a:avLst/>
          </a:prstGeom>
        </p:spPr>
      </p:pic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0E72C99D-2960-AEAF-C1D1-EEC5D268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58F6F7-253A-5993-E662-3DF526BA3BC4}"/>
              </a:ext>
            </a:extLst>
          </p:cNvPr>
          <p:cNvSpPr/>
          <p:nvPr/>
        </p:nvSpPr>
        <p:spPr>
          <a:xfrm>
            <a:off x="7130668" y="921108"/>
            <a:ext cx="8743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True diversity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EC5014-F5F8-5439-E991-542D05F98AA2}"/>
              </a:ext>
            </a:extLst>
          </p:cNvPr>
          <p:cNvSpPr/>
          <p:nvPr/>
        </p:nvSpPr>
        <p:spPr>
          <a:xfrm>
            <a:off x="11254153" y="910357"/>
            <a:ext cx="96129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i="1" dirty="0"/>
              <a:t>Observed diversity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744F6-2562-B9DF-BBFC-581D35489444}"/>
              </a:ext>
            </a:extLst>
          </p:cNvPr>
          <p:cNvSpPr/>
          <p:nvPr/>
        </p:nvSpPr>
        <p:spPr>
          <a:xfrm>
            <a:off x="4941412" y="983272"/>
            <a:ext cx="1377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/>
              <a:t>Full process with sampling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CAD266-9606-FA78-ED55-A7F1D9D7FAB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4951879" y="2334587"/>
            <a:ext cx="101600" cy="9842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C0C314-3A65-4A1B-6619-3051FA44286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9343595" y="2340937"/>
            <a:ext cx="101600" cy="98425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7585E1-D475-33D4-3F4A-1A7D1F0076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10275028" y="5881023"/>
            <a:ext cx="101600" cy="98425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9FEDC1-C5AB-F06E-D676-249CD3F741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4313" y="5874673"/>
            <a:ext cx="101600" cy="9842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B0F263-64AB-4372-FBEB-2C2FDBE575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511205" y="3970592"/>
            <a:ext cx="92075" cy="92075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0DD192-2198-A008-47A4-679D64A63A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8884213" y="3976411"/>
            <a:ext cx="92075" cy="92075"/>
          </a:xfrm>
          <a:prstGeom prst="ellipse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9C98686-D913-B2CD-9658-5D6517580592}"/>
              </a:ext>
            </a:extLst>
          </p:cNvPr>
          <p:cNvGrpSpPr/>
          <p:nvPr/>
        </p:nvGrpSpPr>
        <p:grpSpPr>
          <a:xfrm>
            <a:off x="5493202" y="3943615"/>
            <a:ext cx="157037" cy="173591"/>
            <a:chOff x="4808259" y="3889076"/>
            <a:chExt cx="157037" cy="173591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DA73526-CFA0-186D-CB7B-D5A6DCD382FA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68F30A54-464D-26DD-FBF5-16AB771DE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2C91B2F-3140-F652-90DB-F15684F447FF}"/>
              </a:ext>
            </a:extLst>
          </p:cNvPr>
          <p:cNvGrpSpPr/>
          <p:nvPr/>
        </p:nvGrpSpPr>
        <p:grpSpPr>
          <a:xfrm>
            <a:off x="5304508" y="5472720"/>
            <a:ext cx="157037" cy="173591"/>
            <a:chOff x="4808259" y="3889076"/>
            <a:chExt cx="157037" cy="173591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75EED2D4-687B-E411-81A6-F5A7D96A2080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4DB87A53-1D09-F6DB-6726-E24905351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F5F5C02-1015-B0CC-B02A-F998F203620A}"/>
              </a:ext>
            </a:extLst>
          </p:cNvPr>
          <p:cNvGrpSpPr/>
          <p:nvPr/>
        </p:nvGrpSpPr>
        <p:grpSpPr>
          <a:xfrm>
            <a:off x="8859642" y="5459957"/>
            <a:ext cx="157037" cy="173591"/>
            <a:chOff x="4808259" y="3889076"/>
            <a:chExt cx="157037" cy="173591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FAF1CED8-C242-78E2-36B8-8AFDCD30FDE2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F9062BF7-927D-DAB7-585D-D724E4F27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44A0237-A9B6-8511-3B12-1391BE1D8507}"/>
              </a:ext>
            </a:extLst>
          </p:cNvPr>
          <p:cNvGrpSpPr/>
          <p:nvPr/>
        </p:nvGrpSpPr>
        <p:grpSpPr>
          <a:xfrm>
            <a:off x="8859641" y="3929833"/>
            <a:ext cx="157037" cy="173591"/>
            <a:chOff x="4808259" y="3889076"/>
            <a:chExt cx="157037" cy="173591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AFF8F32-A3FB-4C1E-4D93-593DA31C6223}"/>
                </a:ext>
              </a:extLst>
            </p:cNvPr>
            <p:cNvSpPr/>
            <p:nvPr/>
          </p:nvSpPr>
          <p:spPr>
            <a:xfrm>
              <a:off x="4823778" y="3912658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54F9F0F-BCEC-9B5A-08BC-21D5A7BD0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6110" t="57764" r="32208" b="39258"/>
            <a:stretch/>
          </p:blipFill>
          <p:spPr>
            <a:xfrm>
              <a:off x="4808259" y="3889076"/>
              <a:ext cx="157037" cy="173591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BF2B7F9-47A1-8DCE-0A15-E93878568083}"/>
              </a:ext>
            </a:extLst>
          </p:cNvPr>
          <p:cNvGrpSpPr/>
          <p:nvPr/>
        </p:nvGrpSpPr>
        <p:grpSpPr>
          <a:xfrm>
            <a:off x="6219788" y="5818692"/>
            <a:ext cx="181885" cy="184355"/>
            <a:chOff x="6370244" y="5830415"/>
            <a:chExt cx="181885" cy="18435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AAFDCB77-BAD7-AC2E-0009-EBB7A7A301F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2022550D-579F-F28C-12B5-2B64FB5B6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5BAF7C7-FD24-7574-F0B8-A3EE5C9E788B}"/>
              </a:ext>
            </a:extLst>
          </p:cNvPr>
          <p:cNvGrpSpPr/>
          <p:nvPr/>
        </p:nvGrpSpPr>
        <p:grpSpPr>
          <a:xfrm>
            <a:off x="5661592" y="4849333"/>
            <a:ext cx="214881" cy="224566"/>
            <a:chOff x="6366731" y="5817209"/>
            <a:chExt cx="214881" cy="224566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8AE1573C-6006-1AF2-7C97-D1EA651E7504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2D4DA2FE-F422-2763-F21A-76B6F16AD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C86B1B0-F504-502A-35A8-F3ABF2F6F3BB}"/>
              </a:ext>
            </a:extLst>
          </p:cNvPr>
          <p:cNvGrpSpPr/>
          <p:nvPr/>
        </p:nvGrpSpPr>
        <p:grpSpPr>
          <a:xfrm>
            <a:off x="4896304" y="2281371"/>
            <a:ext cx="201439" cy="228600"/>
            <a:chOff x="6362887" y="5831620"/>
            <a:chExt cx="201439" cy="228600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67BC331F-311F-DDF8-C24C-EDD6619B509B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Graphique 52">
              <a:extLst>
                <a:ext uri="{FF2B5EF4-FFF2-40B4-BE49-F238E27FC236}">
                  <a16:creationId xmlns:a16="http://schemas.microsoft.com/office/drawing/2014/main" id="{CB77799C-E52A-AB46-A543-4BA6E9F08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8C1018C6-FE01-1AF5-56B3-B7281DC2B05F}"/>
              </a:ext>
            </a:extLst>
          </p:cNvPr>
          <p:cNvGrpSpPr/>
          <p:nvPr/>
        </p:nvGrpSpPr>
        <p:grpSpPr>
          <a:xfrm>
            <a:off x="10236106" y="5824874"/>
            <a:ext cx="181885" cy="184355"/>
            <a:chOff x="6370244" y="5830415"/>
            <a:chExt cx="181885" cy="18435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57336B9-1775-477E-CAE4-42402DAA32E7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Graphique 55">
              <a:extLst>
                <a:ext uri="{FF2B5EF4-FFF2-40B4-BE49-F238E27FC236}">
                  <a16:creationId xmlns:a16="http://schemas.microsoft.com/office/drawing/2014/main" id="{0E1EEC40-A0A1-7D80-EBAA-547E539FB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8958" t="57524" r="39094" b="39313"/>
            <a:stretch/>
          </p:blipFill>
          <p:spPr>
            <a:xfrm>
              <a:off x="6370244" y="5830415"/>
              <a:ext cx="181885" cy="184355"/>
            </a:xfrm>
            <a:prstGeom prst="rect">
              <a:avLst/>
            </a:prstGeom>
          </p:spPr>
        </p:pic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E0E5B62-B149-4326-14FC-DC6DC7E6D46E}"/>
              </a:ext>
            </a:extLst>
          </p:cNvPr>
          <p:cNvGrpSpPr/>
          <p:nvPr/>
        </p:nvGrpSpPr>
        <p:grpSpPr>
          <a:xfrm>
            <a:off x="9666187" y="4855515"/>
            <a:ext cx="214881" cy="224566"/>
            <a:chOff x="6366731" y="5817209"/>
            <a:chExt cx="214881" cy="224566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63C6127-1020-C932-6865-3D02490F03C7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EA91F1EB-DAA8-9865-2A2D-A8BE37757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0699" t="48270" r="36999" b="47877"/>
            <a:stretch/>
          </p:blipFill>
          <p:spPr>
            <a:xfrm>
              <a:off x="6366731" y="5817209"/>
              <a:ext cx="214881" cy="224566"/>
            </a:xfrm>
            <a:prstGeom prst="rect">
              <a:avLst/>
            </a:prstGeom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0BBDB9E-173E-C126-88C3-62F01534235B}"/>
              </a:ext>
            </a:extLst>
          </p:cNvPr>
          <p:cNvGrpSpPr/>
          <p:nvPr/>
        </p:nvGrpSpPr>
        <p:grpSpPr>
          <a:xfrm>
            <a:off x="9276035" y="2287553"/>
            <a:ext cx="201439" cy="228600"/>
            <a:chOff x="6362887" y="5831620"/>
            <a:chExt cx="201439" cy="228600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FD69C6C-3233-9DE7-8CEA-79A73242989D}"/>
                </a:ext>
              </a:extLst>
            </p:cNvPr>
            <p:cNvSpPr/>
            <p:nvPr/>
          </p:nvSpPr>
          <p:spPr>
            <a:xfrm>
              <a:off x="6400607" y="5866492"/>
              <a:ext cx="126000" cy="12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42E52E4A-E469-A2BE-413E-414B7D8BD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60236" t="64845" r="37605" b="31233"/>
            <a:stretch/>
          </p:blipFill>
          <p:spPr>
            <a:xfrm>
              <a:off x="6362887" y="5831620"/>
              <a:ext cx="201439" cy="228600"/>
            </a:xfrm>
            <a:prstGeom prst="rect">
              <a:avLst/>
            </a:prstGeom>
          </p:spPr>
        </p:pic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1601C4EA-92C8-BFF7-8C27-5EB70F83375D}"/>
              </a:ext>
            </a:extLst>
          </p:cNvPr>
          <p:cNvSpPr txBox="1"/>
          <p:nvPr/>
        </p:nvSpPr>
        <p:spPr>
          <a:xfrm>
            <a:off x="143085" y="5940851"/>
            <a:ext cx="4079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/>
              <a:t>Manceau, Gupta, Vaughan &amp; Stadler. The </a:t>
            </a:r>
            <a:r>
              <a:rPr lang="fr-FR" sz="1200" dirty="0" err="1"/>
              <a:t>probability</a:t>
            </a:r>
            <a:r>
              <a:rPr lang="fr-FR" sz="1200" dirty="0"/>
              <a:t> distribution of the ancestral population size </a:t>
            </a:r>
            <a:r>
              <a:rPr lang="fr-FR" sz="1200" dirty="0" err="1"/>
              <a:t>conditioned</a:t>
            </a:r>
            <a:r>
              <a:rPr lang="fr-FR" sz="1200" dirty="0"/>
              <a:t> on the </a:t>
            </a:r>
            <a:r>
              <a:rPr lang="fr-FR" sz="1200" dirty="0" err="1"/>
              <a:t>reconstructed</a:t>
            </a:r>
            <a:r>
              <a:rPr lang="fr-FR" sz="1200" dirty="0"/>
              <a:t> </a:t>
            </a:r>
            <a:r>
              <a:rPr lang="fr-FR" sz="1200" dirty="0" err="1"/>
              <a:t>phylogenetic</a:t>
            </a:r>
            <a:r>
              <a:rPr lang="fr-FR" sz="1200" dirty="0"/>
              <a:t> </a:t>
            </a:r>
            <a:r>
              <a:rPr lang="fr-FR" sz="1200" dirty="0" err="1"/>
              <a:t>tree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occurrence data. </a:t>
            </a:r>
            <a:r>
              <a:rPr lang="fr-FR" sz="1200" i="1" dirty="0"/>
              <a:t>Journal of </a:t>
            </a:r>
            <a:r>
              <a:rPr lang="fr-FR" sz="1200" i="1" dirty="0" err="1"/>
              <a:t>Theoretical</a:t>
            </a:r>
            <a:r>
              <a:rPr lang="fr-FR" sz="1200" i="1" dirty="0"/>
              <a:t> </a:t>
            </a:r>
            <a:r>
              <a:rPr lang="fr-FR" sz="1200" i="1" dirty="0" err="1"/>
              <a:t>Biology</a:t>
            </a:r>
            <a:r>
              <a:rPr lang="fr-FR" sz="1200" i="1" dirty="0"/>
              <a:t> </a:t>
            </a:r>
            <a:r>
              <a:rPr lang="fr-FR" sz="1200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37521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2"/>
    </mc:Choice>
    <mc:Fallback xmlns="">
      <p:transition spd="slow" advTm="477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CAEA94-854F-B546-A9EF-A6FDA7F43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386" y="1671148"/>
            <a:ext cx="2499588" cy="36398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05261E3-B790-BC4E-80F5-FA04A0D8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33" y="1671149"/>
            <a:ext cx="2499588" cy="3639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41F8436-0E50-EB4A-9F93-0F6B19F849CC}"/>
                  </a:ext>
                </a:extLst>
              </p:cNvPr>
              <p:cNvSpPr txBox="1"/>
              <p:nvPr/>
            </p:nvSpPr>
            <p:spPr>
              <a:xfrm>
                <a:off x="800318" y="1043514"/>
                <a:ext cx="3088218" cy="384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41F8436-0E50-EB4A-9F93-0F6B19F84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18" y="1043514"/>
                <a:ext cx="3088218" cy="384464"/>
              </a:xfrm>
              <a:prstGeom prst="rect">
                <a:avLst/>
              </a:prstGeom>
              <a:blipFill>
                <a:blip r:embed="rId4"/>
                <a:stretch>
                  <a:fillRect l="-1224" t="-3125" r="-2041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9E57BCD-C446-ED4A-A2C3-E784E23863C8}"/>
                  </a:ext>
                </a:extLst>
              </p:cNvPr>
              <p:cNvSpPr txBox="1"/>
              <p:nvPr/>
            </p:nvSpPr>
            <p:spPr>
              <a:xfrm>
                <a:off x="8200679" y="1043514"/>
                <a:ext cx="3191002" cy="384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9E57BCD-C446-ED4A-A2C3-E784E2386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79" y="1043514"/>
                <a:ext cx="3191002" cy="384464"/>
              </a:xfrm>
              <a:prstGeom prst="rect">
                <a:avLst/>
              </a:prstGeom>
              <a:blipFill>
                <a:blip r:embed="rId5"/>
                <a:stretch>
                  <a:fillRect l="-1581" t="-3125" r="-1976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BD236254-94B0-F04A-AE06-E72157B715C9}"/>
              </a:ext>
            </a:extLst>
          </p:cNvPr>
          <p:cNvSpPr/>
          <p:nvPr/>
        </p:nvSpPr>
        <p:spPr>
          <a:xfrm>
            <a:off x="8332227" y="5452278"/>
            <a:ext cx="110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u="sng" dirty="0"/>
              <a:t>Notations</a:t>
            </a:r>
            <a:r>
              <a:rPr lang="en-GB" sz="16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A0AB86A-B8E4-DD4B-8490-5E7AE51498B6}"/>
                  </a:ext>
                </a:extLst>
              </p:cNvPr>
              <p:cNvSpPr txBox="1"/>
              <p:nvPr/>
            </p:nvSpPr>
            <p:spPr>
              <a:xfrm>
                <a:off x="9479881" y="5509478"/>
                <a:ext cx="8863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A0AB86A-B8E4-DD4B-8490-5E7AE5149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881" y="5509478"/>
                <a:ext cx="886332" cy="246221"/>
              </a:xfrm>
              <a:prstGeom prst="rect">
                <a:avLst/>
              </a:prstGeom>
              <a:blipFill>
                <a:blip r:embed="rId6"/>
                <a:stretch>
                  <a:fillRect l="-2817" r="-4225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9E2743D-0068-E841-84BC-F6164A4FFD3A}"/>
                  </a:ext>
                </a:extLst>
              </p:cNvPr>
              <p:cNvSpPr txBox="1"/>
              <p:nvPr/>
            </p:nvSpPr>
            <p:spPr>
              <a:xfrm>
                <a:off x="9488537" y="5763857"/>
                <a:ext cx="16107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9E2743D-0068-E841-84BC-F6164A4FF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37" y="5763857"/>
                <a:ext cx="1610761" cy="246221"/>
              </a:xfrm>
              <a:prstGeom prst="rect">
                <a:avLst/>
              </a:prstGeom>
              <a:blipFill>
                <a:blip r:embed="rId7"/>
                <a:stretch>
                  <a:fillRect l="-1563" r="-1563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08CCFCE-FC4E-C649-8EAE-F52F6B924CB6}"/>
                  </a:ext>
                </a:extLst>
              </p:cNvPr>
              <p:cNvSpPr txBox="1"/>
              <p:nvPr/>
            </p:nvSpPr>
            <p:spPr>
              <a:xfrm>
                <a:off x="9479880" y="6018236"/>
                <a:ext cx="22878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𝑂𝑏𝑠𝑒𝑟𝑣𝑒𝑑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𝑑𝑖𝑣𝑒𝑟𝑠𝑖𝑡𝑦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08CCFCE-FC4E-C649-8EAE-F52F6B924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880" y="6018236"/>
                <a:ext cx="2287869" cy="246221"/>
              </a:xfrm>
              <a:prstGeom prst="rect">
                <a:avLst/>
              </a:prstGeom>
              <a:blipFill>
                <a:blip r:embed="rId8"/>
                <a:stretch>
                  <a:fillRect l="-1099" t="-5000" r="-1648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7508E2-433D-3A49-B8BC-429D403BFDEE}"/>
                  </a:ext>
                </a:extLst>
              </p:cNvPr>
              <p:cNvSpPr txBox="1"/>
              <p:nvPr/>
            </p:nvSpPr>
            <p:spPr>
              <a:xfrm>
                <a:off x="9479880" y="6276236"/>
                <a:ext cx="19598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𝐻𝑖𝑑𝑑𝑒𝑛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𝑑𝑖𝑣𝑒𝑟𝑠𝑖𝑡𝑦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7508E2-433D-3A49-B8BC-429D403BF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880" y="6276236"/>
                <a:ext cx="1959832" cy="246221"/>
              </a:xfrm>
              <a:prstGeom prst="rect">
                <a:avLst/>
              </a:prstGeom>
              <a:blipFill>
                <a:blip r:embed="rId9"/>
                <a:stretch>
                  <a:fillRect l="-1282" t="-4762" r="-2564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E119B3-2B0C-C244-8FF0-6B78C79CF349}"/>
                  </a:ext>
                </a:extLst>
              </p:cNvPr>
              <p:cNvSpPr txBox="1"/>
              <p:nvPr/>
            </p:nvSpPr>
            <p:spPr>
              <a:xfrm>
                <a:off x="9488537" y="6534236"/>
                <a:ext cx="185268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𝑑𝑖𝑣𝑒𝑟𝑠𝑖𝑡𝑦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E119B3-2B0C-C244-8FF0-6B78C79CF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37" y="6534236"/>
                <a:ext cx="1852687" cy="246221"/>
              </a:xfrm>
              <a:prstGeom prst="rect">
                <a:avLst/>
              </a:prstGeom>
              <a:blipFill>
                <a:blip r:embed="rId10"/>
                <a:stretch>
                  <a:fillRect l="-1361" t="-10000" r="-2721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6C123758-BA68-E64D-A3B9-3D93FABC90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2533649" y="4702028"/>
            <a:ext cx="69971" cy="67784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E28E57-A8B9-FC4C-9105-38CD7F2B22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9378614" y="2416028"/>
            <a:ext cx="69971" cy="67784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1E7D77D-DEF1-174E-9FED-11DDD42DD9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9087999" y="3467520"/>
            <a:ext cx="59906" cy="59906"/>
          </a:xfrm>
          <a:prstGeom prst="ellipse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45631A2-64F6-ED46-A4B4-9C247D6A4E71}"/>
              </a:ext>
            </a:extLst>
          </p:cNvPr>
          <p:cNvCxnSpPr>
            <a:cxnSpLocks/>
          </p:cNvCxnSpPr>
          <p:nvPr/>
        </p:nvCxnSpPr>
        <p:spPr>
          <a:xfrm>
            <a:off x="10970669" y="1950383"/>
            <a:ext cx="0" cy="1887852"/>
          </a:xfrm>
          <a:prstGeom prst="straightConnector1">
            <a:avLst/>
          </a:prstGeom>
          <a:ln>
            <a:tailEnd type="triangl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D46697D-0305-6640-8270-D092B390BE76}"/>
              </a:ext>
            </a:extLst>
          </p:cNvPr>
          <p:cNvCxnSpPr>
            <a:cxnSpLocks/>
          </p:cNvCxnSpPr>
          <p:nvPr/>
        </p:nvCxnSpPr>
        <p:spPr>
          <a:xfrm flipV="1">
            <a:off x="1481219" y="3838235"/>
            <a:ext cx="0" cy="1445979"/>
          </a:xfrm>
          <a:prstGeom prst="straightConnector1">
            <a:avLst/>
          </a:prstGeom>
          <a:ln>
            <a:tailEnd type="triangl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4D6B588C-59C5-6179-F17D-A7FA1062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458" y="6356350"/>
            <a:ext cx="2743200" cy="365125"/>
          </a:xfrm>
        </p:spPr>
        <p:txBody>
          <a:bodyPr/>
          <a:lstStyle/>
          <a:p>
            <a:r>
              <a:rPr lang="en-GB" dirty="0"/>
              <a:t>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075EF3-6E4F-FE22-948E-B3A9D966BC7B}"/>
              </a:ext>
            </a:extLst>
          </p:cNvPr>
          <p:cNvSpPr txBox="1"/>
          <p:nvPr/>
        </p:nvSpPr>
        <p:spPr>
          <a:xfrm>
            <a:off x="143085" y="5940851"/>
            <a:ext cx="4079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/>
              <a:t>Manceau, Gupta, Vaughan &amp; Stadler. The </a:t>
            </a:r>
            <a:r>
              <a:rPr lang="fr-FR" sz="1200" dirty="0" err="1"/>
              <a:t>probability</a:t>
            </a:r>
            <a:r>
              <a:rPr lang="fr-FR" sz="1200" dirty="0"/>
              <a:t> distribution of the ancestral population size </a:t>
            </a:r>
            <a:r>
              <a:rPr lang="fr-FR" sz="1200" dirty="0" err="1"/>
              <a:t>conditioned</a:t>
            </a:r>
            <a:r>
              <a:rPr lang="fr-FR" sz="1200" dirty="0"/>
              <a:t> on the </a:t>
            </a:r>
            <a:r>
              <a:rPr lang="fr-FR" sz="1200" dirty="0" err="1"/>
              <a:t>reconstructed</a:t>
            </a:r>
            <a:r>
              <a:rPr lang="fr-FR" sz="1200" dirty="0"/>
              <a:t> </a:t>
            </a:r>
            <a:r>
              <a:rPr lang="fr-FR" sz="1200" dirty="0" err="1"/>
              <a:t>phylogenetic</a:t>
            </a:r>
            <a:r>
              <a:rPr lang="fr-FR" sz="1200" dirty="0"/>
              <a:t> </a:t>
            </a:r>
            <a:r>
              <a:rPr lang="fr-FR" sz="1200" dirty="0" err="1"/>
              <a:t>tree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occurrence data. </a:t>
            </a:r>
            <a:r>
              <a:rPr lang="fr-FR" sz="1200" i="1" dirty="0"/>
              <a:t>Journal of </a:t>
            </a:r>
            <a:r>
              <a:rPr lang="fr-FR" sz="1200" i="1" dirty="0" err="1"/>
              <a:t>Theoretical</a:t>
            </a:r>
            <a:r>
              <a:rPr lang="fr-FR" sz="1200" i="1" dirty="0"/>
              <a:t> </a:t>
            </a:r>
            <a:r>
              <a:rPr lang="fr-FR" sz="1200" i="1" dirty="0" err="1"/>
              <a:t>Biology</a:t>
            </a:r>
            <a:r>
              <a:rPr lang="fr-FR" sz="1200" i="1" dirty="0"/>
              <a:t> </a:t>
            </a:r>
            <a:r>
              <a:rPr lang="fr-FR" sz="1200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32172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0"/>
    </mc:Choice>
    <mc:Fallback xmlns="">
      <p:transition spd="slow" advTm="1093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37AF91EB-0293-0646-83B4-B9AB8BC8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33" y="1671149"/>
            <a:ext cx="2499588" cy="363988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Modèles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CAEA94-854F-B546-A9EF-A6FDA7F4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386" y="1671148"/>
            <a:ext cx="2499588" cy="363988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1000251-F8AA-6941-B38A-739416B04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446" y="2429049"/>
            <a:ext cx="2828321" cy="4118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41F8436-0E50-EB4A-9F93-0F6B19F849CC}"/>
                  </a:ext>
                </a:extLst>
              </p:cNvPr>
              <p:cNvSpPr txBox="1"/>
              <p:nvPr/>
            </p:nvSpPr>
            <p:spPr>
              <a:xfrm>
                <a:off x="800318" y="1043514"/>
                <a:ext cx="3088218" cy="384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241F8436-0E50-EB4A-9F93-0F6B19F84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18" y="1043514"/>
                <a:ext cx="3088218" cy="384464"/>
              </a:xfrm>
              <a:prstGeom prst="rect">
                <a:avLst/>
              </a:prstGeom>
              <a:blipFill>
                <a:blip r:embed="rId5"/>
                <a:stretch>
                  <a:fillRect l="-1224" t="-3125" r="-2041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9E57BCD-C446-ED4A-A2C3-E784E23863C8}"/>
                  </a:ext>
                </a:extLst>
              </p:cNvPr>
              <p:cNvSpPr txBox="1"/>
              <p:nvPr/>
            </p:nvSpPr>
            <p:spPr>
              <a:xfrm>
                <a:off x="8200679" y="1043514"/>
                <a:ext cx="3191002" cy="384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A9E57BCD-C446-ED4A-A2C3-E784E2386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79" y="1043514"/>
                <a:ext cx="3191002" cy="384464"/>
              </a:xfrm>
              <a:prstGeom prst="rect">
                <a:avLst/>
              </a:prstGeom>
              <a:blipFill>
                <a:blip r:embed="rId6"/>
                <a:stretch>
                  <a:fillRect l="-1581" t="-3125" r="-1976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6E461711-52AC-BE4B-8C8F-714324105914}"/>
                  </a:ext>
                </a:extLst>
              </p:cNvPr>
              <p:cNvSpPr txBox="1"/>
              <p:nvPr/>
            </p:nvSpPr>
            <p:spPr>
              <a:xfrm>
                <a:off x="4017209" y="1886488"/>
                <a:ext cx="4024435" cy="384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ℙ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)∝</m:t>
                    </m:r>
                  </m:oMath>
                </a14:m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sSubSup>
                      <m:sSub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6E461711-52AC-BE4B-8C8F-714324105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209" y="1886488"/>
                <a:ext cx="4024435" cy="384464"/>
              </a:xfrm>
              <a:prstGeom prst="rect">
                <a:avLst/>
              </a:prstGeom>
              <a:blipFill>
                <a:blip r:embed="rId7"/>
                <a:stretch>
                  <a:fillRect l="-1881" t="-6250" r="-627" b="-2187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BD236254-94B0-F04A-AE06-E72157B715C9}"/>
              </a:ext>
            </a:extLst>
          </p:cNvPr>
          <p:cNvSpPr/>
          <p:nvPr/>
        </p:nvSpPr>
        <p:spPr>
          <a:xfrm>
            <a:off x="8332227" y="5452278"/>
            <a:ext cx="1101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u="sng" dirty="0"/>
              <a:t>Notations</a:t>
            </a:r>
            <a:r>
              <a:rPr lang="en-GB" sz="16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A0AB86A-B8E4-DD4B-8490-5E7AE51498B6}"/>
                  </a:ext>
                </a:extLst>
              </p:cNvPr>
              <p:cNvSpPr txBox="1"/>
              <p:nvPr/>
            </p:nvSpPr>
            <p:spPr>
              <a:xfrm>
                <a:off x="9479881" y="5509478"/>
                <a:ext cx="8863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𝒯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𝑇𝑟𝑒𝑒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A0AB86A-B8E4-DD4B-8490-5E7AE5149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881" y="5509478"/>
                <a:ext cx="886332" cy="246221"/>
              </a:xfrm>
              <a:prstGeom prst="rect">
                <a:avLst/>
              </a:prstGeom>
              <a:blipFill>
                <a:blip r:embed="rId8"/>
                <a:stretch>
                  <a:fillRect l="-2817" r="-4225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9E2743D-0068-E841-84BC-F6164A4FFD3A}"/>
                  </a:ext>
                </a:extLst>
              </p:cNvPr>
              <p:cNvSpPr txBox="1"/>
              <p:nvPr/>
            </p:nvSpPr>
            <p:spPr>
              <a:xfrm>
                <a:off x="9488537" y="5763857"/>
                <a:ext cx="16107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𝑂𝑐𝑐𝑢𝑟𝑟𝑒𝑛𝑐𝑒𝑠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9E2743D-0068-E841-84BC-F6164A4FF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37" y="5763857"/>
                <a:ext cx="1610761" cy="246221"/>
              </a:xfrm>
              <a:prstGeom prst="rect">
                <a:avLst/>
              </a:prstGeom>
              <a:blipFill>
                <a:blip r:embed="rId9"/>
                <a:stretch>
                  <a:fillRect l="-1563" r="-1563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08CCFCE-FC4E-C649-8EAE-F52F6B924CB6}"/>
                  </a:ext>
                </a:extLst>
              </p:cNvPr>
              <p:cNvSpPr txBox="1"/>
              <p:nvPr/>
            </p:nvSpPr>
            <p:spPr>
              <a:xfrm>
                <a:off x="9479880" y="6018236"/>
                <a:ext cx="22878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𝑂𝑏𝑠𝑒𝑟𝑣𝑒𝑑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𝑑𝑖𝑣𝑒𝑟𝑠𝑖𝑡𝑦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08CCFCE-FC4E-C649-8EAE-F52F6B924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880" y="6018236"/>
                <a:ext cx="2287869" cy="246221"/>
              </a:xfrm>
              <a:prstGeom prst="rect">
                <a:avLst/>
              </a:prstGeom>
              <a:blipFill>
                <a:blip r:embed="rId10"/>
                <a:stretch>
                  <a:fillRect l="-1099" t="-5000" r="-1648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7508E2-433D-3A49-B8BC-429D403BFDEE}"/>
                  </a:ext>
                </a:extLst>
              </p:cNvPr>
              <p:cNvSpPr txBox="1"/>
              <p:nvPr/>
            </p:nvSpPr>
            <p:spPr>
              <a:xfrm>
                <a:off x="9479880" y="6276236"/>
                <a:ext cx="19598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𝐻𝑖𝑑𝑑𝑒𝑛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𝑑𝑖𝑣𝑒𝑟𝑠𝑖𝑡𝑦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A7508E2-433D-3A49-B8BC-429D403BF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880" y="6276236"/>
                <a:ext cx="1959832" cy="246221"/>
              </a:xfrm>
              <a:prstGeom prst="rect">
                <a:avLst/>
              </a:prstGeom>
              <a:blipFill>
                <a:blip r:embed="rId11"/>
                <a:stretch>
                  <a:fillRect l="-1282" t="-4762" r="-2564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E119B3-2B0C-C244-8FF0-6B78C79CF349}"/>
                  </a:ext>
                </a:extLst>
              </p:cNvPr>
              <p:cNvSpPr txBox="1"/>
              <p:nvPr/>
            </p:nvSpPr>
            <p:spPr>
              <a:xfrm>
                <a:off x="9488537" y="6534236"/>
                <a:ext cx="185268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𝑑𝑖𝑣𝑒𝑟𝑠𝑖𝑡𝑦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5E119B3-2B0C-C244-8FF0-6B78C79CF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37" y="6534236"/>
                <a:ext cx="1852687" cy="246221"/>
              </a:xfrm>
              <a:prstGeom prst="rect">
                <a:avLst/>
              </a:prstGeom>
              <a:blipFill>
                <a:blip r:embed="rId12"/>
                <a:stretch>
                  <a:fillRect l="-1361" t="-10000" r="-2721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D2A86DCA-3EAB-624A-89A6-A7B84A6338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2533649" y="4702028"/>
            <a:ext cx="69971" cy="67784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269546-596F-884B-B73E-0CFCA43A31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9378614" y="2416028"/>
            <a:ext cx="69971" cy="67784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9BEE6E2-E26C-814A-93A2-791AF9E282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9087999" y="3467520"/>
            <a:ext cx="59906" cy="59906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7E0F568-843D-AC49-9C1D-7D85FE193F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6262369" y="5866647"/>
            <a:ext cx="69971" cy="67784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EBC1932-A5A5-F146-AE05-2DA255074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2" t="66612" r="33433" b="31636"/>
          <a:stretch/>
        </p:blipFill>
        <p:spPr>
          <a:xfrm>
            <a:off x="5589969" y="3263925"/>
            <a:ext cx="69971" cy="67784"/>
          </a:xfrm>
          <a:prstGeom prst="ellipse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9AE4190-E846-0346-8C28-645A20FD25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5" t="76638" r="65076" b="21722"/>
          <a:stretch/>
        </p:blipFill>
        <p:spPr>
          <a:xfrm>
            <a:off x="5247519" y="4468020"/>
            <a:ext cx="59906" cy="59906"/>
          </a:xfrm>
          <a:prstGeom prst="ellipse">
            <a:avLst/>
          </a:prstGeom>
        </p:spPr>
      </p:pic>
      <p:pic>
        <p:nvPicPr>
          <p:cNvPr id="50" name="Graphique 451">
            <a:extLst>
              <a:ext uri="{FF2B5EF4-FFF2-40B4-BE49-F238E27FC236}">
                <a16:creationId xmlns:a16="http://schemas.microsoft.com/office/drawing/2014/main" id="{AB143753-8C4A-6644-802B-8494F41F1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93637" y="1238037"/>
            <a:ext cx="4091223" cy="647713"/>
          </a:xfrm>
          <a:prstGeom prst="rect">
            <a:avLst/>
          </a:prstGeom>
        </p:spPr>
      </p:pic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8E0E73A3-CBAD-8A46-B890-45E492D27401}"/>
              </a:ext>
            </a:extLst>
          </p:cNvPr>
          <p:cNvCxnSpPr>
            <a:cxnSpLocks/>
          </p:cNvCxnSpPr>
          <p:nvPr/>
        </p:nvCxnSpPr>
        <p:spPr>
          <a:xfrm flipV="1">
            <a:off x="5065308" y="4883972"/>
            <a:ext cx="0" cy="1629850"/>
          </a:xfrm>
          <a:prstGeom prst="straightConnector1">
            <a:avLst/>
          </a:prstGeom>
          <a:ln>
            <a:tailEnd type="triangl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9A04F12-737D-5843-96BD-E6C571AA8303}"/>
              </a:ext>
            </a:extLst>
          </p:cNvPr>
          <p:cNvCxnSpPr>
            <a:cxnSpLocks/>
          </p:cNvCxnSpPr>
          <p:nvPr/>
        </p:nvCxnSpPr>
        <p:spPr>
          <a:xfrm>
            <a:off x="10970669" y="1950383"/>
            <a:ext cx="0" cy="1887852"/>
          </a:xfrm>
          <a:prstGeom prst="straightConnector1">
            <a:avLst/>
          </a:prstGeom>
          <a:ln>
            <a:tailEnd type="triangl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14373D9-CFF6-AF4B-A393-221D8B10DF85}"/>
              </a:ext>
            </a:extLst>
          </p:cNvPr>
          <p:cNvCxnSpPr>
            <a:cxnSpLocks/>
          </p:cNvCxnSpPr>
          <p:nvPr/>
        </p:nvCxnSpPr>
        <p:spPr>
          <a:xfrm>
            <a:off x="7336377" y="2753958"/>
            <a:ext cx="0" cy="2130014"/>
          </a:xfrm>
          <a:prstGeom prst="straightConnector1">
            <a:avLst/>
          </a:prstGeom>
          <a:ln>
            <a:tailEnd type="triangl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1AE58E4C-6353-964F-A842-9ABC747D58C7}"/>
              </a:ext>
            </a:extLst>
          </p:cNvPr>
          <p:cNvCxnSpPr>
            <a:cxnSpLocks/>
          </p:cNvCxnSpPr>
          <p:nvPr/>
        </p:nvCxnSpPr>
        <p:spPr>
          <a:xfrm flipV="1">
            <a:off x="1481219" y="3838235"/>
            <a:ext cx="0" cy="1445979"/>
          </a:xfrm>
          <a:prstGeom prst="straightConnector1">
            <a:avLst/>
          </a:prstGeom>
          <a:ln>
            <a:tailEnd type="triangl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Espace réservé du numéro de diapositive 8">
            <a:extLst>
              <a:ext uri="{FF2B5EF4-FFF2-40B4-BE49-F238E27FC236}">
                <a16:creationId xmlns:a16="http://schemas.microsoft.com/office/drawing/2014/main" id="{BE4A6447-D5E8-EBEE-129E-1286ACBB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458" y="6356350"/>
            <a:ext cx="2743200" cy="365125"/>
          </a:xfrm>
        </p:spPr>
        <p:txBody>
          <a:bodyPr/>
          <a:lstStyle/>
          <a:p>
            <a:r>
              <a:rPr lang="en-GB" dirty="0"/>
              <a:t>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BE4FBF-E1E1-C075-CA99-F5C9E2952725}"/>
              </a:ext>
            </a:extLst>
          </p:cNvPr>
          <p:cNvSpPr txBox="1"/>
          <p:nvPr/>
        </p:nvSpPr>
        <p:spPr>
          <a:xfrm>
            <a:off x="143085" y="5940851"/>
            <a:ext cx="4079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/>
              <a:t>Manceau, Gupta, Vaughan &amp; Stadler. The </a:t>
            </a:r>
            <a:r>
              <a:rPr lang="fr-FR" sz="1200" dirty="0" err="1"/>
              <a:t>probability</a:t>
            </a:r>
            <a:r>
              <a:rPr lang="fr-FR" sz="1200" dirty="0"/>
              <a:t> distribution of the ancestral population size </a:t>
            </a:r>
            <a:r>
              <a:rPr lang="fr-FR" sz="1200" dirty="0" err="1"/>
              <a:t>conditioned</a:t>
            </a:r>
            <a:r>
              <a:rPr lang="fr-FR" sz="1200" dirty="0"/>
              <a:t> on the </a:t>
            </a:r>
            <a:r>
              <a:rPr lang="fr-FR" sz="1200" dirty="0" err="1"/>
              <a:t>reconstructed</a:t>
            </a:r>
            <a:r>
              <a:rPr lang="fr-FR" sz="1200" dirty="0"/>
              <a:t> </a:t>
            </a:r>
            <a:r>
              <a:rPr lang="fr-FR" sz="1200" dirty="0" err="1"/>
              <a:t>phylogenetic</a:t>
            </a:r>
            <a:r>
              <a:rPr lang="fr-FR" sz="1200" dirty="0"/>
              <a:t> </a:t>
            </a:r>
            <a:r>
              <a:rPr lang="fr-FR" sz="1200" dirty="0" err="1"/>
              <a:t>tree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occurrence data. </a:t>
            </a:r>
            <a:r>
              <a:rPr lang="fr-FR" sz="1200" i="1" dirty="0"/>
              <a:t>Journal of </a:t>
            </a:r>
            <a:r>
              <a:rPr lang="fr-FR" sz="1200" i="1" dirty="0" err="1"/>
              <a:t>Theoretical</a:t>
            </a:r>
            <a:r>
              <a:rPr lang="fr-FR" sz="1200" i="1" dirty="0"/>
              <a:t> </a:t>
            </a:r>
            <a:r>
              <a:rPr lang="fr-FR" sz="1200" i="1" dirty="0" err="1"/>
              <a:t>Biology</a:t>
            </a:r>
            <a:r>
              <a:rPr lang="fr-FR" sz="1200" i="1" dirty="0"/>
              <a:t> </a:t>
            </a:r>
            <a:r>
              <a:rPr lang="fr-FR" sz="1200" dirty="0"/>
              <a:t>(2020) </a:t>
            </a:r>
          </a:p>
        </p:txBody>
      </p:sp>
    </p:spTree>
    <p:extLst>
      <p:ext uri="{BB962C8B-B14F-4D97-AF65-F5344CB8AC3E}">
        <p14:creationId xmlns:p14="http://schemas.microsoft.com/office/powerpoint/2010/main" val="30526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9"/>
    </mc:Choice>
    <mc:Fallback xmlns="">
      <p:transition spd="slow" advTm="2374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146"/>
          <a:stretch/>
        </p:blipFill>
        <p:spPr>
          <a:xfrm>
            <a:off x="1428168" y="962479"/>
            <a:ext cx="6801432" cy="5828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3E979D-1118-8445-9A08-CB53179C62D9}"/>
              </a:ext>
            </a:extLst>
          </p:cNvPr>
          <p:cNvSpPr/>
          <p:nvPr/>
        </p:nvSpPr>
        <p:spPr>
          <a:xfrm>
            <a:off x="6266985" y="1516566"/>
            <a:ext cx="1962615" cy="60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B70C6BAE-5FA7-0F4C-8F09-22EF3864283A}"/>
              </a:ext>
            </a:extLst>
          </p:cNvPr>
          <p:cNvSpPr/>
          <p:nvPr/>
        </p:nvSpPr>
        <p:spPr>
          <a:xfrm>
            <a:off x="3668486" y="2821259"/>
            <a:ext cx="2687709" cy="4014439"/>
          </a:xfrm>
          <a:custGeom>
            <a:avLst/>
            <a:gdLst>
              <a:gd name="connsiteX0" fmla="*/ 0 w 2553629"/>
              <a:gd name="connsiteY0" fmla="*/ 22302 h 4014439"/>
              <a:gd name="connsiteX1" fmla="*/ 0 w 2553629"/>
              <a:gd name="connsiteY1" fmla="*/ 22302 h 4014439"/>
              <a:gd name="connsiteX2" fmla="*/ 11151 w 2553629"/>
              <a:gd name="connsiteY2" fmla="*/ 457200 h 4014439"/>
              <a:gd name="connsiteX3" fmla="*/ 22302 w 2553629"/>
              <a:gd name="connsiteY3" fmla="*/ 490653 h 4014439"/>
              <a:gd name="connsiteX4" fmla="*/ 44605 w 2553629"/>
              <a:gd name="connsiteY4" fmla="*/ 512956 h 4014439"/>
              <a:gd name="connsiteX5" fmla="*/ 89210 w 2553629"/>
              <a:gd name="connsiteY5" fmla="*/ 579863 h 4014439"/>
              <a:gd name="connsiteX6" fmla="*/ 111512 w 2553629"/>
              <a:gd name="connsiteY6" fmla="*/ 613317 h 4014439"/>
              <a:gd name="connsiteX7" fmla="*/ 122663 w 2553629"/>
              <a:gd name="connsiteY7" fmla="*/ 646770 h 4014439"/>
              <a:gd name="connsiteX8" fmla="*/ 144966 w 2553629"/>
              <a:gd name="connsiteY8" fmla="*/ 669073 h 4014439"/>
              <a:gd name="connsiteX9" fmla="*/ 167268 w 2553629"/>
              <a:gd name="connsiteY9" fmla="*/ 735980 h 4014439"/>
              <a:gd name="connsiteX10" fmla="*/ 178419 w 2553629"/>
              <a:gd name="connsiteY10" fmla="*/ 814039 h 4014439"/>
              <a:gd name="connsiteX11" fmla="*/ 200722 w 2553629"/>
              <a:gd name="connsiteY11" fmla="*/ 981307 h 4014439"/>
              <a:gd name="connsiteX12" fmla="*/ 211873 w 2553629"/>
              <a:gd name="connsiteY12" fmla="*/ 1048214 h 4014439"/>
              <a:gd name="connsiteX13" fmla="*/ 200722 w 2553629"/>
              <a:gd name="connsiteY13" fmla="*/ 1215482 h 4014439"/>
              <a:gd name="connsiteX14" fmla="*/ 178419 w 2553629"/>
              <a:gd name="connsiteY14" fmla="*/ 1405053 h 4014439"/>
              <a:gd name="connsiteX15" fmla="*/ 189571 w 2553629"/>
              <a:gd name="connsiteY15" fmla="*/ 1628078 h 4014439"/>
              <a:gd name="connsiteX16" fmla="*/ 200722 w 2553629"/>
              <a:gd name="connsiteY16" fmla="*/ 1672682 h 4014439"/>
              <a:gd name="connsiteX17" fmla="*/ 223024 w 2553629"/>
              <a:gd name="connsiteY17" fmla="*/ 1750741 h 4014439"/>
              <a:gd name="connsiteX18" fmla="*/ 256478 w 2553629"/>
              <a:gd name="connsiteY18" fmla="*/ 1929161 h 4014439"/>
              <a:gd name="connsiteX19" fmla="*/ 267629 w 2553629"/>
              <a:gd name="connsiteY19" fmla="*/ 1973765 h 4014439"/>
              <a:gd name="connsiteX20" fmla="*/ 289932 w 2553629"/>
              <a:gd name="connsiteY20" fmla="*/ 2018370 h 4014439"/>
              <a:gd name="connsiteX21" fmla="*/ 334536 w 2553629"/>
              <a:gd name="connsiteY21" fmla="*/ 2152185 h 4014439"/>
              <a:gd name="connsiteX22" fmla="*/ 356839 w 2553629"/>
              <a:gd name="connsiteY22" fmla="*/ 2230243 h 4014439"/>
              <a:gd name="connsiteX23" fmla="*/ 379141 w 2553629"/>
              <a:gd name="connsiteY23" fmla="*/ 2297151 h 4014439"/>
              <a:gd name="connsiteX24" fmla="*/ 390293 w 2553629"/>
              <a:gd name="connsiteY24" fmla="*/ 2364058 h 4014439"/>
              <a:gd name="connsiteX25" fmla="*/ 401444 w 2553629"/>
              <a:gd name="connsiteY25" fmla="*/ 2397512 h 4014439"/>
              <a:gd name="connsiteX26" fmla="*/ 412595 w 2553629"/>
              <a:gd name="connsiteY26" fmla="*/ 2442117 h 4014439"/>
              <a:gd name="connsiteX27" fmla="*/ 434897 w 2553629"/>
              <a:gd name="connsiteY27" fmla="*/ 2553629 h 4014439"/>
              <a:gd name="connsiteX28" fmla="*/ 423746 w 2553629"/>
              <a:gd name="connsiteY28" fmla="*/ 2743200 h 4014439"/>
              <a:gd name="connsiteX29" fmla="*/ 401444 w 2553629"/>
              <a:gd name="connsiteY29" fmla="*/ 2865863 h 4014439"/>
              <a:gd name="connsiteX30" fmla="*/ 390293 w 2553629"/>
              <a:gd name="connsiteY30" fmla="*/ 2910468 h 4014439"/>
              <a:gd name="connsiteX31" fmla="*/ 379141 w 2553629"/>
              <a:gd name="connsiteY31" fmla="*/ 2988526 h 4014439"/>
              <a:gd name="connsiteX32" fmla="*/ 356839 w 2553629"/>
              <a:gd name="connsiteY32" fmla="*/ 3077736 h 4014439"/>
              <a:gd name="connsiteX33" fmla="*/ 345688 w 2553629"/>
              <a:gd name="connsiteY33" fmla="*/ 3144643 h 4014439"/>
              <a:gd name="connsiteX34" fmla="*/ 312234 w 2553629"/>
              <a:gd name="connsiteY34" fmla="*/ 3412273 h 4014439"/>
              <a:gd name="connsiteX35" fmla="*/ 323385 w 2553629"/>
              <a:gd name="connsiteY35" fmla="*/ 3713356 h 4014439"/>
              <a:gd name="connsiteX36" fmla="*/ 334536 w 2553629"/>
              <a:gd name="connsiteY36" fmla="*/ 3746809 h 4014439"/>
              <a:gd name="connsiteX37" fmla="*/ 345688 w 2553629"/>
              <a:gd name="connsiteY37" fmla="*/ 3791414 h 4014439"/>
              <a:gd name="connsiteX38" fmla="*/ 367990 w 2553629"/>
              <a:gd name="connsiteY38" fmla="*/ 3902926 h 4014439"/>
              <a:gd name="connsiteX39" fmla="*/ 434897 w 2553629"/>
              <a:gd name="connsiteY39" fmla="*/ 3925229 h 4014439"/>
              <a:gd name="connsiteX40" fmla="*/ 546410 w 2553629"/>
              <a:gd name="connsiteY40" fmla="*/ 3958682 h 4014439"/>
              <a:gd name="connsiteX41" fmla="*/ 613317 w 2553629"/>
              <a:gd name="connsiteY41" fmla="*/ 3980985 h 4014439"/>
              <a:gd name="connsiteX42" fmla="*/ 970156 w 2553629"/>
              <a:gd name="connsiteY42" fmla="*/ 3992136 h 4014439"/>
              <a:gd name="connsiteX43" fmla="*/ 1115122 w 2553629"/>
              <a:gd name="connsiteY43" fmla="*/ 4014439 h 4014439"/>
              <a:gd name="connsiteX44" fmla="*/ 1326995 w 2553629"/>
              <a:gd name="connsiteY44" fmla="*/ 4003287 h 4014439"/>
              <a:gd name="connsiteX45" fmla="*/ 1973766 w 2553629"/>
              <a:gd name="connsiteY45" fmla="*/ 4003287 h 4014439"/>
              <a:gd name="connsiteX46" fmla="*/ 2286000 w 2553629"/>
              <a:gd name="connsiteY46" fmla="*/ 3992136 h 4014439"/>
              <a:gd name="connsiteX47" fmla="*/ 2341756 w 2553629"/>
              <a:gd name="connsiteY47" fmla="*/ 3958682 h 4014439"/>
              <a:gd name="connsiteX48" fmla="*/ 2408663 w 2553629"/>
              <a:gd name="connsiteY48" fmla="*/ 3914078 h 4014439"/>
              <a:gd name="connsiteX49" fmla="*/ 2430966 w 2553629"/>
              <a:gd name="connsiteY49" fmla="*/ 3891775 h 4014439"/>
              <a:gd name="connsiteX50" fmla="*/ 2475571 w 2553629"/>
              <a:gd name="connsiteY50" fmla="*/ 3858321 h 4014439"/>
              <a:gd name="connsiteX51" fmla="*/ 2520175 w 2553629"/>
              <a:gd name="connsiteY51" fmla="*/ 3791414 h 4014439"/>
              <a:gd name="connsiteX52" fmla="*/ 2509024 w 2553629"/>
              <a:gd name="connsiteY52" fmla="*/ 3468029 h 4014439"/>
              <a:gd name="connsiteX53" fmla="*/ 2509024 w 2553629"/>
              <a:gd name="connsiteY53" fmla="*/ 3378819 h 4014439"/>
              <a:gd name="connsiteX54" fmla="*/ 2520175 w 2553629"/>
              <a:gd name="connsiteY54" fmla="*/ 2062975 h 4014439"/>
              <a:gd name="connsiteX55" fmla="*/ 2531327 w 2553629"/>
              <a:gd name="connsiteY55" fmla="*/ 2007219 h 4014439"/>
              <a:gd name="connsiteX56" fmla="*/ 2553629 w 2553629"/>
              <a:gd name="connsiteY56" fmla="*/ 1884556 h 4014439"/>
              <a:gd name="connsiteX57" fmla="*/ 2542478 w 2553629"/>
              <a:gd name="connsiteY57" fmla="*/ 1516565 h 4014439"/>
              <a:gd name="connsiteX58" fmla="*/ 2531327 w 2553629"/>
              <a:gd name="connsiteY58" fmla="*/ 1471961 h 4014439"/>
              <a:gd name="connsiteX59" fmla="*/ 2520175 w 2553629"/>
              <a:gd name="connsiteY59" fmla="*/ 1416204 h 4014439"/>
              <a:gd name="connsiteX60" fmla="*/ 2497873 w 2553629"/>
              <a:gd name="connsiteY60" fmla="*/ 791736 h 4014439"/>
              <a:gd name="connsiteX61" fmla="*/ 2464419 w 2553629"/>
              <a:gd name="connsiteY61" fmla="*/ 735980 h 4014439"/>
              <a:gd name="connsiteX62" fmla="*/ 2430966 w 2553629"/>
              <a:gd name="connsiteY62" fmla="*/ 724829 h 4014439"/>
              <a:gd name="connsiteX63" fmla="*/ 2375210 w 2553629"/>
              <a:gd name="connsiteY63" fmla="*/ 691375 h 4014439"/>
              <a:gd name="connsiteX64" fmla="*/ 2352907 w 2553629"/>
              <a:gd name="connsiteY64" fmla="*/ 669073 h 4014439"/>
              <a:gd name="connsiteX65" fmla="*/ 2319454 w 2553629"/>
              <a:gd name="connsiteY65" fmla="*/ 657921 h 4014439"/>
              <a:gd name="connsiteX66" fmla="*/ 2252546 w 2553629"/>
              <a:gd name="connsiteY66" fmla="*/ 624468 h 4014439"/>
              <a:gd name="connsiteX67" fmla="*/ 2152185 w 2553629"/>
              <a:gd name="connsiteY67" fmla="*/ 568712 h 4014439"/>
              <a:gd name="connsiteX68" fmla="*/ 2085278 w 2553629"/>
              <a:gd name="connsiteY68" fmla="*/ 524107 h 4014439"/>
              <a:gd name="connsiteX69" fmla="*/ 2062975 w 2553629"/>
              <a:gd name="connsiteY69" fmla="*/ 501804 h 4014439"/>
              <a:gd name="connsiteX70" fmla="*/ 2007219 w 2553629"/>
              <a:gd name="connsiteY70" fmla="*/ 468351 h 4014439"/>
              <a:gd name="connsiteX71" fmla="*/ 1962614 w 2553629"/>
              <a:gd name="connsiteY71" fmla="*/ 423746 h 4014439"/>
              <a:gd name="connsiteX72" fmla="*/ 1940312 w 2553629"/>
              <a:gd name="connsiteY72" fmla="*/ 401443 h 4014439"/>
              <a:gd name="connsiteX73" fmla="*/ 1918010 w 2553629"/>
              <a:gd name="connsiteY73" fmla="*/ 367990 h 4014439"/>
              <a:gd name="connsiteX74" fmla="*/ 1873405 w 2553629"/>
              <a:gd name="connsiteY74" fmla="*/ 312234 h 4014439"/>
              <a:gd name="connsiteX75" fmla="*/ 1862254 w 2553629"/>
              <a:gd name="connsiteY75" fmla="*/ 345687 h 4014439"/>
              <a:gd name="connsiteX76" fmla="*/ 1839951 w 2553629"/>
              <a:gd name="connsiteY76" fmla="*/ 312234 h 4014439"/>
              <a:gd name="connsiteX77" fmla="*/ 1817649 w 2553629"/>
              <a:gd name="connsiteY77" fmla="*/ 289931 h 4014439"/>
              <a:gd name="connsiteX78" fmla="*/ 1795346 w 2553629"/>
              <a:gd name="connsiteY78" fmla="*/ 256478 h 4014439"/>
              <a:gd name="connsiteX79" fmla="*/ 1750741 w 2553629"/>
              <a:gd name="connsiteY79" fmla="*/ 211873 h 4014439"/>
              <a:gd name="connsiteX80" fmla="*/ 1728439 w 2553629"/>
              <a:gd name="connsiteY80" fmla="*/ 189570 h 4014439"/>
              <a:gd name="connsiteX81" fmla="*/ 1706136 w 2553629"/>
              <a:gd name="connsiteY81" fmla="*/ 167268 h 4014439"/>
              <a:gd name="connsiteX82" fmla="*/ 1672683 w 2553629"/>
              <a:gd name="connsiteY82" fmla="*/ 156117 h 4014439"/>
              <a:gd name="connsiteX83" fmla="*/ 1583473 w 2553629"/>
              <a:gd name="connsiteY83" fmla="*/ 89209 h 4014439"/>
              <a:gd name="connsiteX84" fmla="*/ 1550019 w 2553629"/>
              <a:gd name="connsiteY84" fmla="*/ 66907 h 4014439"/>
              <a:gd name="connsiteX85" fmla="*/ 1527717 w 2553629"/>
              <a:gd name="connsiteY85" fmla="*/ 44604 h 4014439"/>
              <a:gd name="connsiteX86" fmla="*/ 1460810 w 2553629"/>
              <a:gd name="connsiteY86" fmla="*/ 0 h 4014439"/>
              <a:gd name="connsiteX87" fmla="*/ 89210 w 2553629"/>
              <a:gd name="connsiteY87" fmla="*/ 33453 h 4014439"/>
              <a:gd name="connsiteX88" fmla="*/ 66907 w 2553629"/>
              <a:gd name="connsiteY88" fmla="*/ 55756 h 4014439"/>
              <a:gd name="connsiteX89" fmla="*/ 33454 w 2553629"/>
              <a:gd name="connsiteY89" fmla="*/ 44604 h 4014439"/>
              <a:gd name="connsiteX90" fmla="*/ 0 w 2553629"/>
              <a:gd name="connsiteY90" fmla="*/ 22302 h 40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553629" h="4014439">
                <a:moveTo>
                  <a:pt x="0" y="22302"/>
                </a:moveTo>
                <a:lnTo>
                  <a:pt x="0" y="22302"/>
                </a:lnTo>
                <a:cubicBezTo>
                  <a:pt x="3717" y="167268"/>
                  <a:pt x="4254" y="312350"/>
                  <a:pt x="11151" y="457200"/>
                </a:cubicBezTo>
                <a:cubicBezTo>
                  <a:pt x="11710" y="468941"/>
                  <a:pt x="16254" y="480574"/>
                  <a:pt x="22302" y="490653"/>
                </a:cubicBezTo>
                <a:cubicBezTo>
                  <a:pt x="27711" y="499668"/>
                  <a:pt x="38297" y="504545"/>
                  <a:pt x="44605" y="512956"/>
                </a:cubicBezTo>
                <a:cubicBezTo>
                  <a:pt x="60688" y="534399"/>
                  <a:pt x="74342" y="557561"/>
                  <a:pt x="89210" y="579863"/>
                </a:cubicBezTo>
                <a:cubicBezTo>
                  <a:pt x="96644" y="591014"/>
                  <a:pt x="107274" y="600603"/>
                  <a:pt x="111512" y="613317"/>
                </a:cubicBezTo>
                <a:cubicBezTo>
                  <a:pt x="115229" y="624468"/>
                  <a:pt x="116615" y="636691"/>
                  <a:pt x="122663" y="646770"/>
                </a:cubicBezTo>
                <a:cubicBezTo>
                  <a:pt x="128072" y="655785"/>
                  <a:pt x="137532" y="661639"/>
                  <a:pt x="144966" y="669073"/>
                </a:cubicBezTo>
                <a:cubicBezTo>
                  <a:pt x="152400" y="691375"/>
                  <a:pt x="163943" y="712708"/>
                  <a:pt x="167268" y="735980"/>
                </a:cubicBezTo>
                <a:cubicBezTo>
                  <a:pt x="170985" y="762000"/>
                  <a:pt x="174945" y="787986"/>
                  <a:pt x="178419" y="814039"/>
                </a:cubicBezTo>
                <a:cubicBezTo>
                  <a:pt x="191257" y="910322"/>
                  <a:pt x="186714" y="890251"/>
                  <a:pt x="200722" y="981307"/>
                </a:cubicBezTo>
                <a:cubicBezTo>
                  <a:pt x="204160" y="1003654"/>
                  <a:pt x="208156" y="1025912"/>
                  <a:pt x="211873" y="1048214"/>
                </a:cubicBezTo>
                <a:cubicBezTo>
                  <a:pt x="208156" y="1103970"/>
                  <a:pt x="205362" y="1159795"/>
                  <a:pt x="200722" y="1215482"/>
                </a:cubicBezTo>
                <a:cubicBezTo>
                  <a:pt x="197105" y="1258887"/>
                  <a:pt x="184092" y="1359672"/>
                  <a:pt x="178419" y="1405053"/>
                </a:cubicBezTo>
                <a:cubicBezTo>
                  <a:pt x="182136" y="1479395"/>
                  <a:pt x="183389" y="1553901"/>
                  <a:pt x="189571" y="1628078"/>
                </a:cubicBezTo>
                <a:cubicBezTo>
                  <a:pt x="190844" y="1643351"/>
                  <a:pt x="196512" y="1657946"/>
                  <a:pt x="200722" y="1672682"/>
                </a:cubicBezTo>
                <a:cubicBezTo>
                  <a:pt x="214892" y="1722278"/>
                  <a:pt x="211405" y="1692643"/>
                  <a:pt x="223024" y="1750741"/>
                </a:cubicBezTo>
                <a:cubicBezTo>
                  <a:pt x="241843" y="1844839"/>
                  <a:pt x="227332" y="1812578"/>
                  <a:pt x="256478" y="1929161"/>
                </a:cubicBezTo>
                <a:cubicBezTo>
                  <a:pt x="260195" y="1944029"/>
                  <a:pt x="262248" y="1959415"/>
                  <a:pt x="267629" y="1973765"/>
                </a:cubicBezTo>
                <a:cubicBezTo>
                  <a:pt x="273466" y="1989330"/>
                  <a:pt x="284095" y="2002805"/>
                  <a:pt x="289932" y="2018370"/>
                </a:cubicBezTo>
                <a:cubicBezTo>
                  <a:pt x="306441" y="2062394"/>
                  <a:pt x="321619" y="2106976"/>
                  <a:pt x="334536" y="2152185"/>
                </a:cubicBezTo>
                <a:cubicBezTo>
                  <a:pt x="341970" y="2178204"/>
                  <a:pt x="348881" y="2204379"/>
                  <a:pt x="356839" y="2230243"/>
                </a:cubicBezTo>
                <a:cubicBezTo>
                  <a:pt x="363753" y="2252712"/>
                  <a:pt x="373439" y="2274344"/>
                  <a:pt x="379141" y="2297151"/>
                </a:cubicBezTo>
                <a:cubicBezTo>
                  <a:pt x="384625" y="2319086"/>
                  <a:pt x="385388" y="2341986"/>
                  <a:pt x="390293" y="2364058"/>
                </a:cubicBezTo>
                <a:cubicBezTo>
                  <a:pt x="392843" y="2375533"/>
                  <a:pt x="398215" y="2386210"/>
                  <a:pt x="401444" y="2397512"/>
                </a:cubicBezTo>
                <a:cubicBezTo>
                  <a:pt x="405654" y="2412248"/>
                  <a:pt x="409384" y="2427131"/>
                  <a:pt x="412595" y="2442117"/>
                </a:cubicBezTo>
                <a:cubicBezTo>
                  <a:pt x="420537" y="2479182"/>
                  <a:pt x="434897" y="2553629"/>
                  <a:pt x="434897" y="2553629"/>
                </a:cubicBezTo>
                <a:cubicBezTo>
                  <a:pt x="431180" y="2616819"/>
                  <a:pt x="429230" y="2680138"/>
                  <a:pt x="423746" y="2743200"/>
                </a:cubicBezTo>
                <a:cubicBezTo>
                  <a:pt x="422017" y="2763086"/>
                  <a:pt x="406519" y="2843025"/>
                  <a:pt x="401444" y="2865863"/>
                </a:cubicBezTo>
                <a:cubicBezTo>
                  <a:pt x="398119" y="2880824"/>
                  <a:pt x="393035" y="2895389"/>
                  <a:pt x="390293" y="2910468"/>
                </a:cubicBezTo>
                <a:cubicBezTo>
                  <a:pt x="385591" y="2936328"/>
                  <a:pt x="384296" y="2962753"/>
                  <a:pt x="379141" y="2988526"/>
                </a:cubicBezTo>
                <a:cubicBezTo>
                  <a:pt x="373130" y="3018583"/>
                  <a:pt x="361878" y="3047501"/>
                  <a:pt x="356839" y="3077736"/>
                </a:cubicBezTo>
                <a:cubicBezTo>
                  <a:pt x="353122" y="3100038"/>
                  <a:pt x="348492" y="3122208"/>
                  <a:pt x="345688" y="3144643"/>
                </a:cubicBezTo>
                <a:cubicBezTo>
                  <a:pt x="308488" y="3442239"/>
                  <a:pt x="338617" y="3253973"/>
                  <a:pt x="312234" y="3412273"/>
                </a:cubicBezTo>
                <a:cubicBezTo>
                  <a:pt x="315951" y="3512634"/>
                  <a:pt x="316705" y="3613149"/>
                  <a:pt x="323385" y="3713356"/>
                </a:cubicBezTo>
                <a:cubicBezTo>
                  <a:pt x="324167" y="3725084"/>
                  <a:pt x="331307" y="3735507"/>
                  <a:pt x="334536" y="3746809"/>
                </a:cubicBezTo>
                <a:cubicBezTo>
                  <a:pt x="338746" y="3761545"/>
                  <a:pt x="342477" y="3776428"/>
                  <a:pt x="345688" y="3791414"/>
                </a:cubicBezTo>
                <a:cubicBezTo>
                  <a:pt x="353631" y="3828479"/>
                  <a:pt x="332029" y="3890939"/>
                  <a:pt x="367990" y="3902926"/>
                </a:cubicBezTo>
                <a:cubicBezTo>
                  <a:pt x="390292" y="3910360"/>
                  <a:pt x="412090" y="3919527"/>
                  <a:pt x="434897" y="3925229"/>
                </a:cubicBezTo>
                <a:cubicBezTo>
                  <a:pt x="502301" y="3942080"/>
                  <a:pt x="464976" y="3931537"/>
                  <a:pt x="546410" y="3958682"/>
                </a:cubicBezTo>
                <a:lnTo>
                  <a:pt x="613317" y="3980985"/>
                </a:lnTo>
                <a:lnTo>
                  <a:pt x="970156" y="3992136"/>
                </a:lnTo>
                <a:cubicBezTo>
                  <a:pt x="988924" y="3995264"/>
                  <a:pt x="1100780" y="4014439"/>
                  <a:pt x="1115122" y="4014439"/>
                </a:cubicBezTo>
                <a:cubicBezTo>
                  <a:pt x="1185844" y="4014439"/>
                  <a:pt x="1256371" y="4007004"/>
                  <a:pt x="1326995" y="4003287"/>
                </a:cubicBezTo>
                <a:cubicBezTo>
                  <a:pt x="1615815" y="3967185"/>
                  <a:pt x="1292239" y="4003287"/>
                  <a:pt x="1973766" y="4003287"/>
                </a:cubicBezTo>
                <a:cubicBezTo>
                  <a:pt x="2077910" y="4003287"/>
                  <a:pt x="2181922" y="3995853"/>
                  <a:pt x="2286000" y="3992136"/>
                </a:cubicBezTo>
                <a:cubicBezTo>
                  <a:pt x="2349967" y="3970814"/>
                  <a:pt x="2292772" y="3995420"/>
                  <a:pt x="2341756" y="3958682"/>
                </a:cubicBezTo>
                <a:cubicBezTo>
                  <a:pt x="2363199" y="3942600"/>
                  <a:pt x="2389710" y="3933031"/>
                  <a:pt x="2408663" y="3914078"/>
                </a:cubicBezTo>
                <a:cubicBezTo>
                  <a:pt x="2416097" y="3906644"/>
                  <a:pt x="2422889" y="3898506"/>
                  <a:pt x="2430966" y="3891775"/>
                </a:cubicBezTo>
                <a:cubicBezTo>
                  <a:pt x="2445244" y="3879877"/>
                  <a:pt x="2463224" y="3872212"/>
                  <a:pt x="2475571" y="3858321"/>
                </a:cubicBezTo>
                <a:cubicBezTo>
                  <a:pt x="2493378" y="3838287"/>
                  <a:pt x="2520175" y="3791414"/>
                  <a:pt x="2520175" y="3791414"/>
                </a:cubicBezTo>
                <a:cubicBezTo>
                  <a:pt x="2516458" y="3683619"/>
                  <a:pt x="2515549" y="3575691"/>
                  <a:pt x="2509024" y="3468029"/>
                </a:cubicBezTo>
                <a:cubicBezTo>
                  <a:pt x="2503222" y="3372292"/>
                  <a:pt x="2485090" y="3474556"/>
                  <a:pt x="2509024" y="3378819"/>
                </a:cubicBezTo>
                <a:cubicBezTo>
                  <a:pt x="2512741" y="2940204"/>
                  <a:pt x="2513044" y="2501547"/>
                  <a:pt x="2520175" y="2062975"/>
                </a:cubicBezTo>
                <a:cubicBezTo>
                  <a:pt x="2520483" y="2044024"/>
                  <a:pt x="2527834" y="2025848"/>
                  <a:pt x="2531327" y="2007219"/>
                </a:cubicBezTo>
                <a:cubicBezTo>
                  <a:pt x="2538986" y="1966373"/>
                  <a:pt x="2546195" y="1925444"/>
                  <a:pt x="2553629" y="1884556"/>
                </a:cubicBezTo>
                <a:cubicBezTo>
                  <a:pt x="2549912" y="1761892"/>
                  <a:pt x="2549102" y="1639106"/>
                  <a:pt x="2542478" y="1516565"/>
                </a:cubicBezTo>
                <a:cubicBezTo>
                  <a:pt x="2541651" y="1501262"/>
                  <a:pt x="2534652" y="1486922"/>
                  <a:pt x="2531327" y="1471961"/>
                </a:cubicBezTo>
                <a:cubicBezTo>
                  <a:pt x="2527215" y="1453459"/>
                  <a:pt x="2523892" y="1434790"/>
                  <a:pt x="2520175" y="1416204"/>
                </a:cubicBezTo>
                <a:cubicBezTo>
                  <a:pt x="2489319" y="1015065"/>
                  <a:pt x="2534706" y="1638913"/>
                  <a:pt x="2497873" y="791736"/>
                </a:cubicBezTo>
                <a:cubicBezTo>
                  <a:pt x="2496933" y="770120"/>
                  <a:pt x="2482927" y="747085"/>
                  <a:pt x="2464419" y="735980"/>
                </a:cubicBezTo>
                <a:cubicBezTo>
                  <a:pt x="2454340" y="729933"/>
                  <a:pt x="2442117" y="728546"/>
                  <a:pt x="2430966" y="724829"/>
                </a:cubicBezTo>
                <a:cubicBezTo>
                  <a:pt x="2374457" y="668320"/>
                  <a:pt x="2447587" y="734800"/>
                  <a:pt x="2375210" y="691375"/>
                </a:cubicBezTo>
                <a:cubicBezTo>
                  <a:pt x="2366195" y="685966"/>
                  <a:pt x="2361922" y="674482"/>
                  <a:pt x="2352907" y="669073"/>
                </a:cubicBezTo>
                <a:cubicBezTo>
                  <a:pt x="2342828" y="663025"/>
                  <a:pt x="2329967" y="663178"/>
                  <a:pt x="2319454" y="657921"/>
                </a:cubicBezTo>
                <a:cubicBezTo>
                  <a:pt x="2232997" y="614692"/>
                  <a:pt x="2336624" y="652493"/>
                  <a:pt x="2252546" y="624468"/>
                </a:cubicBezTo>
                <a:cubicBezTo>
                  <a:pt x="2175859" y="573343"/>
                  <a:pt x="2211068" y="588339"/>
                  <a:pt x="2152185" y="568712"/>
                </a:cubicBezTo>
                <a:cubicBezTo>
                  <a:pt x="2101052" y="517576"/>
                  <a:pt x="2166288" y="578113"/>
                  <a:pt x="2085278" y="524107"/>
                </a:cubicBezTo>
                <a:cubicBezTo>
                  <a:pt x="2076530" y="518275"/>
                  <a:pt x="2071530" y="507915"/>
                  <a:pt x="2062975" y="501804"/>
                </a:cubicBezTo>
                <a:cubicBezTo>
                  <a:pt x="2045338" y="489206"/>
                  <a:pt x="2024327" y="481657"/>
                  <a:pt x="2007219" y="468351"/>
                </a:cubicBezTo>
                <a:cubicBezTo>
                  <a:pt x="1990621" y="455442"/>
                  <a:pt x="1977482" y="438614"/>
                  <a:pt x="1962614" y="423746"/>
                </a:cubicBezTo>
                <a:cubicBezTo>
                  <a:pt x="1955180" y="416312"/>
                  <a:pt x="1946144" y="410191"/>
                  <a:pt x="1940312" y="401443"/>
                </a:cubicBezTo>
                <a:cubicBezTo>
                  <a:pt x="1932878" y="390292"/>
                  <a:pt x="1926382" y="378455"/>
                  <a:pt x="1918010" y="367990"/>
                </a:cubicBezTo>
                <a:cubicBezTo>
                  <a:pt x="1854452" y="288543"/>
                  <a:pt x="1942046" y="415196"/>
                  <a:pt x="1873405" y="312234"/>
                </a:cubicBezTo>
                <a:cubicBezTo>
                  <a:pt x="1869688" y="323385"/>
                  <a:pt x="1874008" y="345687"/>
                  <a:pt x="1862254" y="345687"/>
                </a:cubicBezTo>
                <a:cubicBezTo>
                  <a:pt x="1848852" y="345687"/>
                  <a:pt x="1848323" y="322699"/>
                  <a:pt x="1839951" y="312234"/>
                </a:cubicBezTo>
                <a:cubicBezTo>
                  <a:pt x="1833383" y="304024"/>
                  <a:pt x="1824217" y="298141"/>
                  <a:pt x="1817649" y="289931"/>
                </a:cubicBezTo>
                <a:cubicBezTo>
                  <a:pt x="1809277" y="279466"/>
                  <a:pt x="1804068" y="266653"/>
                  <a:pt x="1795346" y="256478"/>
                </a:cubicBezTo>
                <a:cubicBezTo>
                  <a:pt x="1781662" y="240513"/>
                  <a:pt x="1765609" y="226741"/>
                  <a:pt x="1750741" y="211873"/>
                </a:cubicBezTo>
                <a:lnTo>
                  <a:pt x="1728439" y="189570"/>
                </a:lnTo>
                <a:cubicBezTo>
                  <a:pt x="1721005" y="182136"/>
                  <a:pt x="1716110" y="170593"/>
                  <a:pt x="1706136" y="167268"/>
                </a:cubicBezTo>
                <a:lnTo>
                  <a:pt x="1672683" y="156117"/>
                </a:lnTo>
                <a:cubicBezTo>
                  <a:pt x="1631427" y="114861"/>
                  <a:pt x="1659126" y="139644"/>
                  <a:pt x="1583473" y="89209"/>
                </a:cubicBezTo>
                <a:cubicBezTo>
                  <a:pt x="1572322" y="81775"/>
                  <a:pt x="1559496" y="76384"/>
                  <a:pt x="1550019" y="66907"/>
                </a:cubicBezTo>
                <a:cubicBezTo>
                  <a:pt x="1542585" y="59473"/>
                  <a:pt x="1536128" y="50912"/>
                  <a:pt x="1527717" y="44604"/>
                </a:cubicBezTo>
                <a:cubicBezTo>
                  <a:pt x="1506274" y="28522"/>
                  <a:pt x="1460810" y="0"/>
                  <a:pt x="1460810" y="0"/>
                </a:cubicBezTo>
                <a:cubicBezTo>
                  <a:pt x="841582" y="56292"/>
                  <a:pt x="1297592" y="21489"/>
                  <a:pt x="89210" y="33453"/>
                </a:cubicBezTo>
                <a:cubicBezTo>
                  <a:pt x="81776" y="40887"/>
                  <a:pt x="77217" y="53694"/>
                  <a:pt x="66907" y="55756"/>
                </a:cubicBezTo>
                <a:cubicBezTo>
                  <a:pt x="55381" y="58061"/>
                  <a:pt x="44857" y="47455"/>
                  <a:pt x="33454" y="44604"/>
                </a:cubicBezTo>
                <a:cubicBezTo>
                  <a:pt x="29848" y="43702"/>
                  <a:pt x="5576" y="26019"/>
                  <a:pt x="0" y="223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DBD807D7-60F0-2143-BA8F-6586915E4DB0}"/>
              </a:ext>
            </a:extLst>
          </p:cNvPr>
          <p:cNvSpPr/>
          <p:nvPr/>
        </p:nvSpPr>
        <p:spPr>
          <a:xfrm>
            <a:off x="1182029" y="1895707"/>
            <a:ext cx="2845685" cy="4873083"/>
          </a:xfrm>
          <a:custGeom>
            <a:avLst/>
            <a:gdLst>
              <a:gd name="connsiteX0" fmla="*/ 2297151 w 2854712"/>
              <a:gd name="connsiteY0" fmla="*/ 100361 h 4873083"/>
              <a:gd name="connsiteX1" fmla="*/ 2297151 w 2854712"/>
              <a:gd name="connsiteY1" fmla="*/ 100361 h 4873083"/>
              <a:gd name="connsiteX2" fmla="*/ 2330605 w 2854712"/>
              <a:gd name="connsiteY2" fmla="*/ 301083 h 4873083"/>
              <a:gd name="connsiteX3" fmla="*/ 2308303 w 2854712"/>
              <a:gd name="connsiteY3" fmla="*/ 724830 h 4873083"/>
              <a:gd name="connsiteX4" fmla="*/ 2319454 w 2854712"/>
              <a:gd name="connsiteY4" fmla="*/ 1115122 h 4873083"/>
              <a:gd name="connsiteX5" fmla="*/ 2341756 w 2854712"/>
              <a:gd name="connsiteY5" fmla="*/ 1182030 h 4873083"/>
              <a:gd name="connsiteX6" fmla="*/ 2364059 w 2854712"/>
              <a:gd name="connsiteY6" fmla="*/ 1204332 h 4873083"/>
              <a:gd name="connsiteX7" fmla="*/ 2386361 w 2854712"/>
              <a:gd name="connsiteY7" fmla="*/ 1271239 h 4873083"/>
              <a:gd name="connsiteX8" fmla="*/ 2430966 w 2854712"/>
              <a:gd name="connsiteY8" fmla="*/ 1326995 h 4873083"/>
              <a:gd name="connsiteX9" fmla="*/ 2453269 w 2854712"/>
              <a:gd name="connsiteY9" fmla="*/ 1349298 h 4873083"/>
              <a:gd name="connsiteX10" fmla="*/ 2486722 w 2854712"/>
              <a:gd name="connsiteY10" fmla="*/ 1416205 h 4873083"/>
              <a:gd name="connsiteX11" fmla="*/ 2509025 w 2854712"/>
              <a:gd name="connsiteY11" fmla="*/ 1438508 h 4873083"/>
              <a:gd name="connsiteX12" fmla="*/ 2531327 w 2854712"/>
              <a:gd name="connsiteY12" fmla="*/ 1471961 h 4873083"/>
              <a:gd name="connsiteX13" fmla="*/ 2564781 w 2854712"/>
              <a:gd name="connsiteY13" fmla="*/ 1483113 h 4873083"/>
              <a:gd name="connsiteX14" fmla="*/ 2609386 w 2854712"/>
              <a:gd name="connsiteY14" fmla="*/ 1538869 h 4873083"/>
              <a:gd name="connsiteX15" fmla="*/ 2631688 w 2854712"/>
              <a:gd name="connsiteY15" fmla="*/ 1572322 h 4873083"/>
              <a:gd name="connsiteX16" fmla="*/ 2653991 w 2854712"/>
              <a:gd name="connsiteY16" fmla="*/ 1594625 h 4873083"/>
              <a:gd name="connsiteX17" fmla="*/ 2676293 w 2854712"/>
              <a:gd name="connsiteY17" fmla="*/ 1628078 h 4873083"/>
              <a:gd name="connsiteX18" fmla="*/ 2720898 w 2854712"/>
              <a:gd name="connsiteY18" fmla="*/ 1672683 h 4873083"/>
              <a:gd name="connsiteX19" fmla="*/ 2743200 w 2854712"/>
              <a:gd name="connsiteY19" fmla="*/ 1739591 h 4873083"/>
              <a:gd name="connsiteX20" fmla="*/ 2754351 w 2854712"/>
              <a:gd name="connsiteY20" fmla="*/ 1773044 h 4873083"/>
              <a:gd name="connsiteX21" fmla="*/ 2765503 w 2854712"/>
              <a:gd name="connsiteY21" fmla="*/ 1851103 h 4873083"/>
              <a:gd name="connsiteX22" fmla="*/ 2787805 w 2854712"/>
              <a:gd name="connsiteY22" fmla="*/ 1940313 h 4873083"/>
              <a:gd name="connsiteX23" fmla="*/ 2798956 w 2854712"/>
              <a:gd name="connsiteY23" fmla="*/ 1973766 h 4873083"/>
              <a:gd name="connsiteX24" fmla="*/ 2810108 w 2854712"/>
              <a:gd name="connsiteY24" fmla="*/ 2029522 h 4873083"/>
              <a:gd name="connsiteX25" fmla="*/ 2832410 w 2854712"/>
              <a:gd name="connsiteY25" fmla="*/ 2096430 h 4873083"/>
              <a:gd name="connsiteX26" fmla="*/ 2854712 w 2854712"/>
              <a:gd name="connsiteY26" fmla="*/ 2174488 h 4873083"/>
              <a:gd name="connsiteX27" fmla="*/ 2832410 w 2854712"/>
              <a:gd name="connsiteY27" fmla="*/ 2263698 h 4873083"/>
              <a:gd name="connsiteX28" fmla="*/ 2810108 w 2854712"/>
              <a:gd name="connsiteY28" fmla="*/ 2375210 h 4873083"/>
              <a:gd name="connsiteX29" fmla="*/ 2821259 w 2854712"/>
              <a:gd name="connsiteY29" fmla="*/ 3356517 h 4873083"/>
              <a:gd name="connsiteX30" fmla="*/ 2832410 w 2854712"/>
              <a:gd name="connsiteY30" fmla="*/ 3412273 h 4873083"/>
              <a:gd name="connsiteX31" fmla="*/ 2854712 w 2854712"/>
              <a:gd name="connsiteY31" fmla="*/ 3590693 h 4873083"/>
              <a:gd name="connsiteX32" fmla="*/ 2832410 w 2854712"/>
              <a:gd name="connsiteY32" fmla="*/ 4215161 h 4873083"/>
              <a:gd name="connsiteX33" fmla="*/ 2821259 w 2854712"/>
              <a:gd name="connsiteY33" fmla="*/ 4449337 h 4873083"/>
              <a:gd name="connsiteX34" fmla="*/ 2810108 w 2854712"/>
              <a:gd name="connsiteY34" fmla="*/ 4493942 h 4873083"/>
              <a:gd name="connsiteX35" fmla="*/ 2787805 w 2854712"/>
              <a:gd name="connsiteY35" fmla="*/ 4560849 h 4873083"/>
              <a:gd name="connsiteX36" fmla="*/ 2776654 w 2854712"/>
              <a:gd name="connsiteY36" fmla="*/ 4638908 h 4873083"/>
              <a:gd name="connsiteX37" fmla="*/ 2765503 w 2854712"/>
              <a:gd name="connsiteY37" fmla="*/ 4783873 h 4873083"/>
              <a:gd name="connsiteX38" fmla="*/ 2698595 w 2854712"/>
              <a:gd name="connsiteY38" fmla="*/ 4806176 h 4873083"/>
              <a:gd name="connsiteX39" fmla="*/ 2620537 w 2854712"/>
              <a:gd name="connsiteY39" fmla="*/ 4828478 h 4873083"/>
              <a:gd name="connsiteX40" fmla="*/ 2564781 w 2854712"/>
              <a:gd name="connsiteY40" fmla="*/ 4839630 h 4873083"/>
              <a:gd name="connsiteX41" fmla="*/ 2531327 w 2854712"/>
              <a:gd name="connsiteY41" fmla="*/ 4850781 h 4873083"/>
              <a:gd name="connsiteX42" fmla="*/ 2386361 w 2854712"/>
              <a:gd name="connsiteY42" fmla="*/ 4873083 h 4873083"/>
              <a:gd name="connsiteX43" fmla="*/ 1828800 w 2854712"/>
              <a:gd name="connsiteY43" fmla="*/ 4861932 h 4873083"/>
              <a:gd name="connsiteX44" fmla="*/ 1795347 w 2854712"/>
              <a:gd name="connsiteY44" fmla="*/ 4839630 h 4873083"/>
              <a:gd name="connsiteX45" fmla="*/ 892098 w 2854712"/>
              <a:gd name="connsiteY45" fmla="*/ 4828478 h 4873083"/>
              <a:gd name="connsiteX46" fmla="*/ 680225 w 2854712"/>
              <a:gd name="connsiteY46" fmla="*/ 4806176 h 4873083"/>
              <a:gd name="connsiteX47" fmla="*/ 390293 w 2854712"/>
              <a:gd name="connsiteY47" fmla="*/ 4772722 h 4873083"/>
              <a:gd name="connsiteX48" fmla="*/ 312234 w 2854712"/>
              <a:gd name="connsiteY48" fmla="*/ 4716966 h 4873083"/>
              <a:gd name="connsiteX49" fmla="*/ 289932 w 2854712"/>
              <a:gd name="connsiteY49" fmla="*/ 4505093 h 4873083"/>
              <a:gd name="connsiteX50" fmla="*/ 278781 w 2854712"/>
              <a:gd name="connsiteY50" fmla="*/ 4460488 h 4873083"/>
              <a:gd name="connsiteX51" fmla="*/ 256478 w 2854712"/>
              <a:gd name="connsiteY51" fmla="*/ 4304371 h 4873083"/>
              <a:gd name="connsiteX52" fmla="*/ 223025 w 2854712"/>
              <a:gd name="connsiteY52" fmla="*/ 4181708 h 4873083"/>
              <a:gd name="connsiteX53" fmla="*/ 200722 w 2854712"/>
              <a:gd name="connsiteY53" fmla="*/ 4114800 h 4873083"/>
              <a:gd name="connsiteX54" fmla="*/ 189571 w 2854712"/>
              <a:gd name="connsiteY54" fmla="*/ 4036742 h 4873083"/>
              <a:gd name="connsiteX55" fmla="*/ 144966 w 2854712"/>
              <a:gd name="connsiteY55" fmla="*/ 3925230 h 4873083"/>
              <a:gd name="connsiteX56" fmla="*/ 122664 w 2854712"/>
              <a:gd name="connsiteY56" fmla="*/ 3869473 h 4873083"/>
              <a:gd name="connsiteX57" fmla="*/ 111512 w 2854712"/>
              <a:gd name="connsiteY57" fmla="*/ 3824869 h 4873083"/>
              <a:gd name="connsiteX58" fmla="*/ 89210 w 2854712"/>
              <a:gd name="connsiteY58" fmla="*/ 3791415 h 4873083"/>
              <a:gd name="connsiteX59" fmla="*/ 55756 w 2854712"/>
              <a:gd name="connsiteY59" fmla="*/ 3668752 h 4873083"/>
              <a:gd name="connsiteX60" fmla="*/ 44605 w 2854712"/>
              <a:gd name="connsiteY60" fmla="*/ 3635298 h 4873083"/>
              <a:gd name="connsiteX61" fmla="*/ 22303 w 2854712"/>
              <a:gd name="connsiteY61" fmla="*/ 3534937 h 4873083"/>
              <a:gd name="connsiteX62" fmla="*/ 0 w 2854712"/>
              <a:gd name="connsiteY62" fmla="*/ 3456878 h 4873083"/>
              <a:gd name="connsiteX63" fmla="*/ 22303 w 2854712"/>
              <a:gd name="connsiteY63" fmla="*/ 3311913 h 4873083"/>
              <a:gd name="connsiteX64" fmla="*/ 33454 w 2854712"/>
              <a:gd name="connsiteY64" fmla="*/ 3278459 h 4873083"/>
              <a:gd name="connsiteX65" fmla="*/ 44605 w 2854712"/>
              <a:gd name="connsiteY65" fmla="*/ 3144644 h 4873083"/>
              <a:gd name="connsiteX66" fmla="*/ 66908 w 2854712"/>
              <a:gd name="connsiteY66" fmla="*/ 2966225 h 4873083"/>
              <a:gd name="connsiteX67" fmla="*/ 78059 w 2854712"/>
              <a:gd name="connsiteY67" fmla="*/ 2854713 h 4873083"/>
              <a:gd name="connsiteX68" fmla="*/ 89210 w 2854712"/>
              <a:gd name="connsiteY68" fmla="*/ 2765503 h 4873083"/>
              <a:gd name="connsiteX69" fmla="*/ 111512 w 2854712"/>
              <a:gd name="connsiteY69" fmla="*/ 2542478 h 4873083"/>
              <a:gd name="connsiteX70" fmla="*/ 122664 w 2854712"/>
              <a:gd name="connsiteY70" fmla="*/ 2430966 h 4873083"/>
              <a:gd name="connsiteX71" fmla="*/ 144966 w 2854712"/>
              <a:gd name="connsiteY71" fmla="*/ 2341756 h 4873083"/>
              <a:gd name="connsiteX72" fmla="*/ 156117 w 2854712"/>
              <a:gd name="connsiteY72" fmla="*/ 2141034 h 4873083"/>
              <a:gd name="connsiteX73" fmla="*/ 178420 w 2854712"/>
              <a:gd name="connsiteY73" fmla="*/ 2096430 h 4873083"/>
              <a:gd name="connsiteX74" fmla="*/ 200722 w 2854712"/>
              <a:gd name="connsiteY74" fmla="*/ 1906859 h 4873083"/>
              <a:gd name="connsiteX75" fmla="*/ 223025 w 2854712"/>
              <a:gd name="connsiteY75" fmla="*/ 1761893 h 4873083"/>
              <a:gd name="connsiteX76" fmla="*/ 256478 w 2854712"/>
              <a:gd name="connsiteY76" fmla="*/ 1605776 h 4873083"/>
              <a:gd name="connsiteX77" fmla="*/ 267630 w 2854712"/>
              <a:gd name="connsiteY77" fmla="*/ 1550020 h 4873083"/>
              <a:gd name="connsiteX78" fmla="*/ 278781 w 2854712"/>
              <a:gd name="connsiteY78" fmla="*/ 1505415 h 4873083"/>
              <a:gd name="connsiteX79" fmla="*/ 334537 w 2854712"/>
              <a:gd name="connsiteY79" fmla="*/ 1226634 h 4873083"/>
              <a:gd name="connsiteX80" fmla="*/ 356839 w 2854712"/>
              <a:gd name="connsiteY80" fmla="*/ 1126273 h 4873083"/>
              <a:gd name="connsiteX81" fmla="*/ 367991 w 2854712"/>
              <a:gd name="connsiteY81" fmla="*/ 1070517 h 4873083"/>
              <a:gd name="connsiteX82" fmla="*/ 390293 w 2854712"/>
              <a:gd name="connsiteY82" fmla="*/ 981308 h 4873083"/>
              <a:gd name="connsiteX83" fmla="*/ 401444 w 2854712"/>
              <a:gd name="connsiteY83" fmla="*/ 914400 h 4873083"/>
              <a:gd name="connsiteX84" fmla="*/ 412595 w 2854712"/>
              <a:gd name="connsiteY84" fmla="*/ 869795 h 4873083"/>
              <a:gd name="connsiteX85" fmla="*/ 434898 w 2854712"/>
              <a:gd name="connsiteY85" fmla="*/ 758283 h 4873083"/>
              <a:gd name="connsiteX86" fmla="*/ 446049 w 2854712"/>
              <a:gd name="connsiteY86" fmla="*/ 724830 h 4873083"/>
              <a:gd name="connsiteX87" fmla="*/ 501805 w 2854712"/>
              <a:gd name="connsiteY87" fmla="*/ 646771 h 4873083"/>
              <a:gd name="connsiteX88" fmla="*/ 557561 w 2854712"/>
              <a:gd name="connsiteY88" fmla="*/ 568713 h 4873083"/>
              <a:gd name="connsiteX89" fmla="*/ 579864 w 2854712"/>
              <a:gd name="connsiteY89" fmla="*/ 546410 h 4873083"/>
              <a:gd name="connsiteX90" fmla="*/ 613317 w 2854712"/>
              <a:gd name="connsiteY90" fmla="*/ 501805 h 4873083"/>
              <a:gd name="connsiteX91" fmla="*/ 713678 w 2854712"/>
              <a:gd name="connsiteY91" fmla="*/ 412595 h 4873083"/>
              <a:gd name="connsiteX92" fmla="*/ 802888 w 2854712"/>
              <a:gd name="connsiteY92" fmla="*/ 345688 h 4873083"/>
              <a:gd name="connsiteX93" fmla="*/ 836342 w 2854712"/>
              <a:gd name="connsiteY93" fmla="*/ 323386 h 4873083"/>
              <a:gd name="connsiteX94" fmla="*/ 880947 w 2854712"/>
              <a:gd name="connsiteY94" fmla="*/ 289932 h 4873083"/>
              <a:gd name="connsiteX95" fmla="*/ 936703 w 2854712"/>
              <a:gd name="connsiteY95" fmla="*/ 267630 h 4873083"/>
              <a:gd name="connsiteX96" fmla="*/ 959005 w 2854712"/>
              <a:gd name="connsiteY96" fmla="*/ 245327 h 4873083"/>
              <a:gd name="connsiteX97" fmla="*/ 1037064 w 2854712"/>
              <a:gd name="connsiteY97" fmla="*/ 211873 h 4873083"/>
              <a:gd name="connsiteX98" fmla="*/ 1103971 w 2854712"/>
              <a:gd name="connsiteY98" fmla="*/ 178420 h 4873083"/>
              <a:gd name="connsiteX99" fmla="*/ 1193181 w 2854712"/>
              <a:gd name="connsiteY99" fmla="*/ 156117 h 4873083"/>
              <a:gd name="connsiteX100" fmla="*/ 1271239 w 2854712"/>
              <a:gd name="connsiteY100" fmla="*/ 122664 h 4873083"/>
              <a:gd name="connsiteX101" fmla="*/ 1360449 w 2854712"/>
              <a:gd name="connsiteY101" fmla="*/ 100361 h 4873083"/>
              <a:gd name="connsiteX102" fmla="*/ 1416205 w 2854712"/>
              <a:gd name="connsiteY102" fmla="*/ 89210 h 4873083"/>
              <a:gd name="connsiteX103" fmla="*/ 1449659 w 2854712"/>
              <a:gd name="connsiteY103" fmla="*/ 78059 h 4873083"/>
              <a:gd name="connsiteX104" fmla="*/ 1538869 w 2854712"/>
              <a:gd name="connsiteY104" fmla="*/ 55756 h 4873083"/>
              <a:gd name="connsiteX105" fmla="*/ 1583473 w 2854712"/>
              <a:gd name="connsiteY105" fmla="*/ 44605 h 4873083"/>
              <a:gd name="connsiteX106" fmla="*/ 1672683 w 2854712"/>
              <a:gd name="connsiteY106" fmla="*/ 22303 h 4873083"/>
              <a:gd name="connsiteX107" fmla="*/ 1773044 w 2854712"/>
              <a:gd name="connsiteY107" fmla="*/ 0 h 4873083"/>
              <a:gd name="connsiteX108" fmla="*/ 2129883 w 2854712"/>
              <a:gd name="connsiteY108" fmla="*/ 11152 h 4873083"/>
              <a:gd name="connsiteX109" fmla="*/ 2163337 w 2854712"/>
              <a:gd name="connsiteY109" fmla="*/ 22303 h 4873083"/>
              <a:gd name="connsiteX110" fmla="*/ 2252547 w 2854712"/>
              <a:gd name="connsiteY110" fmla="*/ 44605 h 4873083"/>
              <a:gd name="connsiteX111" fmla="*/ 2297151 w 2854712"/>
              <a:gd name="connsiteY111" fmla="*/ 100361 h 4873083"/>
              <a:gd name="connsiteX112" fmla="*/ 2297151 w 2854712"/>
              <a:gd name="connsiteY112" fmla="*/ 100361 h 487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54712" h="4873083">
                <a:moveTo>
                  <a:pt x="2297151" y="100361"/>
                </a:moveTo>
                <a:lnTo>
                  <a:pt x="2297151" y="100361"/>
                </a:lnTo>
                <a:cubicBezTo>
                  <a:pt x="2311550" y="165154"/>
                  <a:pt x="2330605" y="233869"/>
                  <a:pt x="2330605" y="301083"/>
                </a:cubicBezTo>
                <a:cubicBezTo>
                  <a:pt x="2330605" y="330079"/>
                  <a:pt x="2310531" y="684717"/>
                  <a:pt x="2308303" y="724830"/>
                </a:cubicBezTo>
                <a:cubicBezTo>
                  <a:pt x="2312020" y="854927"/>
                  <a:pt x="2309956" y="985319"/>
                  <a:pt x="2319454" y="1115122"/>
                </a:cubicBezTo>
                <a:cubicBezTo>
                  <a:pt x="2321170" y="1138568"/>
                  <a:pt x="2325132" y="1165407"/>
                  <a:pt x="2341756" y="1182030"/>
                </a:cubicBezTo>
                <a:lnTo>
                  <a:pt x="2364059" y="1204332"/>
                </a:lnTo>
                <a:cubicBezTo>
                  <a:pt x="2371493" y="1226634"/>
                  <a:pt x="2369738" y="1254616"/>
                  <a:pt x="2386361" y="1271239"/>
                </a:cubicBezTo>
                <a:cubicBezTo>
                  <a:pt x="2440213" y="1325091"/>
                  <a:pt x="2374697" y="1256659"/>
                  <a:pt x="2430966" y="1326995"/>
                </a:cubicBezTo>
                <a:cubicBezTo>
                  <a:pt x="2437534" y="1335205"/>
                  <a:pt x="2445835" y="1341864"/>
                  <a:pt x="2453269" y="1349298"/>
                </a:cubicBezTo>
                <a:cubicBezTo>
                  <a:pt x="2465047" y="1384632"/>
                  <a:pt x="2462017" y="1385324"/>
                  <a:pt x="2486722" y="1416205"/>
                </a:cubicBezTo>
                <a:cubicBezTo>
                  <a:pt x="2493290" y="1424415"/>
                  <a:pt x="2502457" y="1430298"/>
                  <a:pt x="2509025" y="1438508"/>
                </a:cubicBezTo>
                <a:cubicBezTo>
                  <a:pt x="2517397" y="1448973"/>
                  <a:pt x="2520862" y="1463589"/>
                  <a:pt x="2531327" y="1471961"/>
                </a:cubicBezTo>
                <a:cubicBezTo>
                  <a:pt x="2540506" y="1479304"/>
                  <a:pt x="2553630" y="1479396"/>
                  <a:pt x="2564781" y="1483113"/>
                </a:cubicBezTo>
                <a:cubicBezTo>
                  <a:pt x="2633422" y="1586075"/>
                  <a:pt x="2545828" y="1459422"/>
                  <a:pt x="2609386" y="1538869"/>
                </a:cubicBezTo>
                <a:cubicBezTo>
                  <a:pt x="2617758" y="1549334"/>
                  <a:pt x="2623316" y="1561857"/>
                  <a:pt x="2631688" y="1572322"/>
                </a:cubicBezTo>
                <a:cubicBezTo>
                  <a:pt x="2638256" y="1580532"/>
                  <a:pt x="2647423" y="1586415"/>
                  <a:pt x="2653991" y="1594625"/>
                </a:cubicBezTo>
                <a:cubicBezTo>
                  <a:pt x="2662363" y="1605090"/>
                  <a:pt x="2667571" y="1617903"/>
                  <a:pt x="2676293" y="1628078"/>
                </a:cubicBezTo>
                <a:cubicBezTo>
                  <a:pt x="2689977" y="1644043"/>
                  <a:pt x="2720898" y="1672683"/>
                  <a:pt x="2720898" y="1672683"/>
                </a:cubicBezTo>
                <a:lnTo>
                  <a:pt x="2743200" y="1739591"/>
                </a:lnTo>
                <a:lnTo>
                  <a:pt x="2754351" y="1773044"/>
                </a:lnTo>
                <a:cubicBezTo>
                  <a:pt x="2758068" y="1799064"/>
                  <a:pt x="2760348" y="1825330"/>
                  <a:pt x="2765503" y="1851103"/>
                </a:cubicBezTo>
                <a:cubicBezTo>
                  <a:pt x="2771514" y="1881160"/>
                  <a:pt x="2778112" y="1911234"/>
                  <a:pt x="2787805" y="1940313"/>
                </a:cubicBezTo>
                <a:cubicBezTo>
                  <a:pt x="2791522" y="1951464"/>
                  <a:pt x="2796105" y="1962363"/>
                  <a:pt x="2798956" y="1973766"/>
                </a:cubicBezTo>
                <a:cubicBezTo>
                  <a:pt x="2803553" y="1992154"/>
                  <a:pt x="2805121" y="2011236"/>
                  <a:pt x="2810108" y="2029522"/>
                </a:cubicBezTo>
                <a:cubicBezTo>
                  <a:pt x="2816294" y="2052203"/>
                  <a:pt x="2825952" y="2073826"/>
                  <a:pt x="2832410" y="2096430"/>
                </a:cubicBezTo>
                <a:lnTo>
                  <a:pt x="2854712" y="2174488"/>
                </a:lnTo>
                <a:cubicBezTo>
                  <a:pt x="2847278" y="2204225"/>
                  <a:pt x="2838421" y="2233641"/>
                  <a:pt x="2832410" y="2263698"/>
                </a:cubicBezTo>
                <a:lnTo>
                  <a:pt x="2810108" y="2375210"/>
                </a:lnTo>
                <a:cubicBezTo>
                  <a:pt x="2813825" y="2702312"/>
                  <a:pt x="2814226" y="3029469"/>
                  <a:pt x="2821259" y="3356517"/>
                </a:cubicBezTo>
                <a:cubicBezTo>
                  <a:pt x="2821666" y="3375466"/>
                  <a:pt x="2829905" y="3393486"/>
                  <a:pt x="2832410" y="3412273"/>
                </a:cubicBezTo>
                <a:cubicBezTo>
                  <a:pt x="2868145" y="3680290"/>
                  <a:pt x="2823902" y="3405831"/>
                  <a:pt x="2854712" y="3590693"/>
                </a:cubicBezTo>
                <a:cubicBezTo>
                  <a:pt x="2826799" y="3897740"/>
                  <a:pt x="2851053" y="3599930"/>
                  <a:pt x="2832410" y="4215161"/>
                </a:cubicBezTo>
                <a:cubicBezTo>
                  <a:pt x="2830043" y="4293272"/>
                  <a:pt x="2827491" y="4371439"/>
                  <a:pt x="2821259" y="4449337"/>
                </a:cubicBezTo>
                <a:cubicBezTo>
                  <a:pt x="2820037" y="4464614"/>
                  <a:pt x="2814512" y="4479262"/>
                  <a:pt x="2810108" y="4493942"/>
                </a:cubicBezTo>
                <a:cubicBezTo>
                  <a:pt x="2803353" y="4516459"/>
                  <a:pt x="2787805" y="4560849"/>
                  <a:pt x="2787805" y="4560849"/>
                </a:cubicBezTo>
                <a:cubicBezTo>
                  <a:pt x="2784088" y="4586869"/>
                  <a:pt x="2779269" y="4612755"/>
                  <a:pt x="2776654" y="4638908"/>
                </a:cubicBezTo>
                <a:cubicBezTo>
                  <a:pt x="2771832" y="4687132"/>
                  <a:pt x="2785998" y="4739955"/>
                  <a:pt x="2765503" y="4783873"/>
                </a:cubicBezTo>
                <a:cubicBezTo>
                  <a:pt x="2755561" y="4805177"/>
                  <a:pt x="2720898" y="4798742"/>
                  <a:pt x="2698595" y="4806176"/>
                </a:cubicBezTo>
                <a:cubicBezTo>
                  <a:pt x="2661339" y="4818595"/>
                  <a:pt x="2662547" y="4819142"/>
                  <a:pt x="2620537" y="4828478"/>
                </a:cubicBezTo>
                <a:cubicBezTo>
                  <a:pt x="2602035" y="4832590"/>
                  <a:pt x="2583169" y="4835033"/>
                  <a:pt x="2564781" y="4839630"/>
                </a:cubicBezTo>
                <a:cubicBezTo>
                  <a:pt x="2553377" y="4842481"/>
                  <a:pt x="2542802" y="4848231"/>
                  <a:pt x="2531327" y="4850781"/>
                </a:cubicBezTo>
                <a:cubicBezTo>
                  <a:pt x="2503475" y="4856970"/>
                  <a:pt x="2411262" y="4869526"/>
                  <a:pt x="2386361" y="4873083"/>
                </a:cubicBezTo>
                <a:cubicBezTo>
                  <a:pt x="2200507" y="4869366"/>
                  <a:pt x="2014394" y="4872437"/>
                  <a:pt x="1828800" y="4861932"/>
                </a:cubicBezTo>
                <a:cubicBezTo>
                  <a:pt x="1815420" y="4861175"/>
                  <a:pt x="1808740" y="4840108"/>
                  <a:pt x="1795347" y="4839630"/>
                </a:cubicBezTo>
                <a:cubicBezTo>
                  <a:pt x="1494433" y="4828883"/>
                  <a:pt x="1193181" y="4832195"/>
                  <a:pt x="892098" y="4828478"/>
                </a:cubicBezTo>
                <a:cubicBezTo>
                  <a:pt x="553508" y="4800263"/>
                  <a:pt x="907459" y="4832396"/>
                  <a:pt x="680225" y="4806176"/>
                </a:cubicBezTo>
                <a:cubicBezTo>
                  <a:pt x="354524" y="4768595"/>
                  <a:pt x="571107" y="4798552"/>
                  <a:pt x="390293" y="4772722"/>
                </a:cubicBezTo>
                <a:cubicBezTo>
                  <a:pt x="312235" y="4746703"/>
                  <a:pt x="330820" y="4772722"/>
                  <a:pt x="312234" y="4716966"/>
                </a:cubicBezTo>
                <a:cubicBezTo>
                  <a:pt x="307271" y="4662375"/>
                  <a:pt x="299678" y="4563570"/>
                  <a:pt x="289932" y="4505093"/>
                </a:cubicBezTo>
                <a:cubicBezTo>
                  <a:pt x="287412" y="4489976"/>
                  <a:pt x="281787" y="4475516"/>
                  <a:pt x="278781" y="4460488"/>
                </a:cubicBezTo>
                <a:cubicBezTo>
                  <a:pt x="262895" y="4381055"/>
                  <a:pt x="270181" y="4393438"/>
                  <a:pt x="256478" y="4304371"/>
                </a:cubicBezTo>
                <a:cubicBezTo>
                  <a:pt x="247471" y="4245827"/>
                  <a:pt x="242943" y="4241461"/>
                  <a:pt x="223025" y="4181708"/>
                </a:cubicBezTo>
                <a:lnTo>
                  <a:pt x="200722" y="4114800"/>
                </a:lnTo>
                <a:cubicBezTo>
                  <a:pt x="197005" y="4088781"/>
                  <a:pt x="196987" y="4061957"/>
                  <a:pt x="189571" y="4036742"/>
                </a:cubicBezTo>
                <a:cubicBezTo>
                  <a:pt x="178275" y="3998335"/>
                  <a:pt x="159834" y="3962401"/>
                  <a:pt x="144966" y="3925230"/>
                </a:cubicBezTo>
                <a:cubicBezTo>
                  <a:pt x="137532" y="3906644"/>
                  <a:pt x="127519" y="3888893"/>
                  <a:pt x="122664" y="3869473"/>
                </a:cubicBezTo>
                <a:cubicBezTo>
                  <a:pt x="118947" y="3854605"/>
                  <a:pt x="117549" y="3838955"/>
                  <a:pt x="111512" y="3824869"/>
                </a:cubicBezTo>
                <a:cubicBezTo>
                  <a:pt x="106233" y="3812551"/>
                  <a:pt x="94653" y="3803662"/>
                  <a:pt x="89210" y="3791415"/>
                </a:cubicBezTo>
                <a:cubicBezTo>
                  <a:pt x="61872" y="3729904"/>
                  <a:pt x="70747" y="3728713"/>
                  <a:pt x="55756" y="3668752"/>
                </a:cubicBezTo>
                <a:cubicBezTo>
                  <a:pt x="52905" y="3657348"/>
                  <a:pt x="47456" y="3646702"/>
                  <a:pt x="44605" y="3635298"/>
                </a:cubicBezTo>
                <a:cubicBezTo>
                  <a:pt x="21619" y="3543353"/>
                  <a:pt x="45190" y="3615041"/>
                  <a:pt x="22303" y="3534937"/>
                </a:cubicBezTo>
                <a:cubicBezTo>
                  <a:pt x="-9693" y="3422953"/>
                  <a:pt x="34859" y="3596319"/>
                  <a:pt x="0" y="3456878"/>
                </a:cubicBezTo>
                <a:cubicBezTo>
                  <a:pt x="6773" y="3402697"/>
                  <a:pt x="9529" y="3363006"/>
                  <a:pt x="22303" y="3311913"/>
                </a:cubicBezTo>
                <a:cubicBezTo>
                  <a:pt x="25154" y="3300509"/>
                  <a:pt x="29737" y="3289610"/>
                  <a:pt x="33454" y="3278459"/>
                </a:cubicBezTo>
                <a:cubicBezTo>
                  <a:pt x="37171" y="3233854"/>
                  <a:pt x="40361" y="3189202"/>
                  <a:pt x="44605" y="3144644"/>
                </a:cubicBezTo>
                <a:cubicBezTo>
                  <a:pt x="63403" y="2947256"/>
                  <a:pt x="47290" y="3132971"/>
                  <a:pt x="66908" y="2966225"/>
                </a:cubicBezTo>
                <a:cubicBezTo>
                  <a:pt x="71273" y="2929125"/>
                  <a:pt x="73934" y="2891841"/>
                  <a:pt x="78059" y="2854713"/>
                </a:cubicBezTo>
                <a:cubicBezTo>
                  <a:pt x="81368" y="2824928"/>
                  <a:pt x="86017" y="2795301"/>
                  <a:pt x="89210" y="2765503"/>
                </a:cubicBezTo>
                <a:cubicBezTo>
                  <a:pt x="97169" y="2691216"/>
                  <a:pt x="104078" y="2616820"/>
                  <a:pt x="111512" y="2542478"/>
                </a:cubicBezTo>
                <a:cubicBezTo>
                  <a:pt x="115229" y="2505307"/>
                  <a:pt x="113604" y="2467207"/>
                  <a:pt x="122664" y="2430966"/>
                </a:cubicBezTo>
                <a:lnTo>
                  <a:pt x="144966" y="2341756"/>
                </a:lnTo>
                <a:cubicBezTo>
                  <a:pt x="148683" y="2274849"/>
                  <a:pt x="147063" y="2207430"/>
                  <a:pt x="156117" y="2141034"/>
                </a:cubicBezTo>
                <a:cubicBezTo>
                  <a:pt x="158363" y="2124563"/>
                  <a:pt x="175310" y="2112759"/>
                  <a:pt x="178420" y="2096430"/>
                </a:cubicBezTo>
                <a:cubicBezTo>
                  <a:pt x="190325" y="2033928"/>
                  <a:pt x="192313" y="1969927"/>
                  <a:pt x="200722" y="1906859"/>
                </a:cubicBezTo>
                <a:cubicBezTo>
                  <a:pt x="207184" y="1858397"/>
                  <a:pt x="214648" y="1810061"/>
                  <a:pt x="223025" y="1761893"/>
                </a:cubicBezTo>
                <a:cubicBezTo>
                  <a:pt x="253270" y="1587987"/>
                  <a:pt x="234137" y="1706306"/>
                  <a:pt x="256478" y="1605776"/>
                </a:cubicBezTo>
                <a:cubicBezTo>
                  <a:pt x="260590" y="1587274"/>
                  <a:pt x="263518" y="1568522"/>
                  <a:pt x="267630" y="1550020"/>
                </a:cubicBezTo>
                <a:cubicBezTo>
                  <a:pt x="270955" y="1535059"/>
                  <a:pt x="275624" y="1520412"/>
                  <a:pt x="278781" y="1505415"/>
                </a:cubicBezTo>
                <a:cubicBezTo>
                  <a:pt x="298304" y="1412680"/>
                  <a:pt x="315014" y="1319369"/>
                  <a:pt x="334537" y="1226634"/>
                </a:cubicBezTo>
                <a:cubicBezTo>
                  <a:pt x="341597" y="1193099"/>
                  <a:pt x="350118" y="1159877"/>
                  <a:pt x="356839" y="1126273"/>
                </a:cubicBezTo>
                <a:cubicBezTo>
                  <a:pt x="360556" y="1107688"/>
                  <a:pt x="363394" y="1088905"/>
                  <a:pt x="367991" y="1070517"/>
                </a:cubicBezTo>
                <a:cubicBezTo>
                  <a:pt x="393780" y="967363"/>
                  <a:pt x="362897" y="1131987"/>
                  <a:pt x="390293" y="981308"/>
                </a:cubicBezTo>
                <a:cubicBezTo>
                  <a:pt x="394338" y="959062"/>
                  <a:pt x="397010" y="936571"/>
                  <a:pt x="401444" y="914400"/>
                </a:cubicBezTo>
                <a:cubicBezTo>
                  <a:pt x="404450" y="899372"/>
                  <a:pt x="409589" y="884823"/>
                  <a:pt x="412595" y="869795"/>
                </a:cubicBezTo>
                <a:cubicBezTo>
                  <a:pt x="427198" y="796784"/>
                  <a:pt x="417632" y="818713"/>
                  <a:pt x="434898" y="758283"/>
                </a:cubicBezTo>
                <a:cubicBezTo>
                  <a:pt x="438127" y="746981"/>
                  <a:pt x="440792" y="735343"/>
                  <a:pt x="446049" y="724830"/>
                </a:cubicBezTo>
                <a:cubicBezTo>
                  <a:pt x="454811" y="707305"/>
                  <a:pt x="493382" y="658563"/>
                  <a:pt x="501805" y="646771"/>
                </a:cubicBezTo>
                <a:cubicBezTo>
                  <a:pt x="530773" y="606217"/>
                  <a:pt x="521121" y="612441"/>
                  <a:pt x="557561" y="568713"/>
                </a:cubicBezTo>
                <a:cubicBezTo>
                  <a:pt x="564292" y="560636"/>
                  <a:pt x="573133" y="554487"/>
                  <a:pt x="579864" y="546410"/>
                </a:cubicBezTo>
                <a:cubicBezTo>
                  <a:pt x="591762" y="532132"/>
                  <a:pt x="600970" y="515696"/>
                  <a:pt x="613317" y="501805"/>
                </a:cubicBezTo>
                <a:cubicBezTo>
                  <a:pt x="679199" y="427687"/>
                  <a:pt x="650179" y="465511"/>
                  <a:pt x="713678" y="412595"/>
                </a:cubicBezTo>
                <a:cubicBezTo>
                  <a:pt x="796183" y="343842"/>
                  <a:pt x="622071" y="466232"/>
                  <a:pt x="802888" y="345688"/>
                </a:cubicBezTo>
                <a:cubicBezTo>
                  <a:pt x="814039" y="338254"/>
                  <a:pt x="825620" y="331427"/>
                  <a:pt x="836342" y="323386"/>
                </a:cubicBezTo>
                <a:cubicBezTo>
                  <a:pt x="851210" y="312235"/>
                  <a:pt x="864700" y="298958"/>
                  <a:pt x="880947" y="289932"/>
                </a:cubicBezTo>
                <a:cubicBezTo>
                  <a:pt x="898445" y="280211"/>
                  <a:pt x="918118" y="275064"/>
                  <a:pt x="936703" y="267630"/>
                </a:cubicBezTo>
                <a:cubicBezTo>
                  <a:pt x="944137" y="260196"/>
                  <a:pt x="950257" y="251159"/>
                  <a:pt x="959005" y="245327"/>
                </a:cubicBezTo>
                <a:cubicBezTo>
                  <a:pt x="1007581" y="212943"/>
                  <a:pt x="992466" y="231694"/>
                  <a:pt x="1037064" y="211873"/>
                </a:cubicBezTo>
                <a:cubicBezTo>
                  <a:pt x="1059850" y="201746"/>
                  <a:pt x="1080537" y="186941"/>
                  <a:pt x="1103971" y="178420"/>
                </a:cubicBezTo>
                <a:cubicBezTo>
                  <a:pt x="1219183" y="136525"/>
                  <a:pt x="1112021" y="190900"/>
                  <a:pt x="1193181" y="156117"/>
                </a:cubicBezTo>
                <a:cubicBezTo>
                  <a:pt x="1246487" y="133271"/>
                  <a:pt x="1223297" y="135739"/>
                  <a:pt x="1271239" y="122664"/>
                </a:cubicBezTo>
                <a:cubicBezTo>
                  <a:pt x="1300811" y="114599"/>
                  <a:pt x="1330392" y="106372"/>
                  <a:pt x="1360449" y="100361"/>
                </a:cubicBezTo>
                <a:cubicBezTo>
                  <a:pt x="1379034" y="96644"/>
                  <a:pt x="1397817" y="93807"/>
                  <a:pt x="1416205" y="89210"/>
                </a:cubicBezTo>
                <a:cubicBezTo>
                  <a:pt x="1427609" y="86359"/>
                  <a:pt x="1438319" y="81152"/>
                  <a:pt x="1449659" y="78059"/>
                </a:cubicBezTo>
                <a:cubicBezTo>
                  <a:pt x="1479231" y="69994"/>
                  <a:pt x="1509132" y="63190"/>
                  <a:pt x="1538869" y="55756"/>
                </a:cubicBezTo>
                <a:cubicBezTo>
                  <a:pt x="1553737" y="52039"/>
                  <a:pt x="1568934" y="49451"/>
                  <a:pt x="1583473" y="44605"/>
                </a:cubicBezTo>
                <a:cubicBezTo>
                  <a:pt x="1659944" y="19115"/>
                  <a:pt x="1565031" y="49215"/>
                  <a:pt x="1672683" y="22303"/>
                </a:cubicBezTo>
                <a:cubicBezTo>
                  <a:pt x="1782500" y="-5151"/>
                  <a:pt x="1588917" y="30690"/>
                  <a:pt x="1773044" y="0"/>
                </a:cubicBezTo>
                <a:cubicBezTo>
                  <a:pt x="1891990" y="3717"/>
                  <a:pt x="2011072" y="4363"/>
                  <a:pt x="2129883" y="11152"/>
                </a:cubicBezTo>
                <a:cubicBezTo>
                  <a:pt x="2141618" y="11823"/>
                  <a:pt x="2151933" y="19452"/>
                  <a:pt x="2163337" y="22303"/>
                </a:cubicBezTo>
                <a:lnTo>
                  <a:pt x="2252547" y="44605"/>
                </a:lnTo>
                <a:cubicBezTo>
                  <a:pt x="2265933" y="57991"/>
                  <a:pt x="2292463" y="81607"/>
                  <a:pt x="2297151" y="100361"/>
                </a:cubicBezTo>
                <a:lnTo>
                  <a:pt x="2297151" y="1003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24D05036-908A-3B4C-B8F9-6640532E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693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3"/>
    </mc:Choice>
    <mc:Fallback xmlns="">
      <p:transition spd="slow" advTm="1561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2E43CAB-9824-6342-965C-97009DF319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d’inference</a:t>
            </a: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vraisemblance</a:t>
            </a:r>
            <a:endParaRPr lang="en-GB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2A65082-F41A-184A-B5E8-6F825155931E}"/>
              </a:ext>
            </a:extLst>
          </p:cNvPr>
          <p:cNvCxnSpPr>
            <a:stCxn id="5" idx="2"/>
          </p:cNvCxnSpPr>
          <p:nvPr/>
        </p:nvCxnSpPr>
        <p:spPr>
          <a:xfrm>
            <a:off x="6096000" y="834887"/>
            <a:ext cx="0" cy="602311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014D05F-5B12-0E48-8D61-37372E278EBE}"/>
              </a:ext>
            </a:extLst>
          </p:cNvPr>
          <p:cNvSpPr/>
          <p:nvPr/>
        </p:nvSpPr>
        <p:spPr>
          <a:xfrm>
            <a:off x="776980" y="1022849"/>
            <a:ext cx="454204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M1 – Direct computation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48E57850-C325-C644-BA92-28D8EBD7CF89}"/>
              </a:ext>
            </a:extLst>
          </p:cNvPr>
          <p:cNvSpPr txBox="1"/>
          <p:nvPr/>
        </p:nvSpPr>
        <p:spPr>
          <a:xfrm>
            <a:off x="341373" y="6076075"/>
            <a:ext cx="5118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Gupta, Manceau, Vaughan, </a:t>
            </a:r>
            <a:r>
              <a:rPr lang="fr-FR" sz="1400" dirty="0" err="1"/>
              <a:t>Khammash</a:t>
            </a:r>
            <a:r>
              <a:rPr lang="fr-FR" sz="1400" dirty="0"/>
              <a:t> &amp; Stadler The </a:t>
            </a:r>
            <a:r>
              <a:rPr lang="fr-FR" sz="1400" dirty="0" err="1"/>
              <a:t>probability</a:t>
            </a:r>
            <a:r>
              <a:rPr lang="fr-FR" sz="1400" dirty="0"/>
              <a:t> distribution of the </a:t>
            </a:r>
            <a:r>
              <a:rPr lang="fr-FR" sz="1400" dirty="0" err="1"/>
              <a:t>reconstructed</a:t>
            </a:r>
            <a:r>
              <a:rPr lang="fr-FR" sz="1400" dirty="0"/>
              <a:t> </a:t>
            </a:r>
            <a:r>
              <a:rPr lang="fr-FR" sz="1400" dirty="0" err="1"/>
              <a:t>phylogenetic</a:t>
            </a:r>
            <a:r>
              <a:rPr lang="fr-FR" sz="1400" dirty="0"/>
              <a:t> </a:t>
            </a:r>
            <a:r>
              <a:rPr lang="fr-FR" sz="1400" dirty="0" err="1"/>
              <a:t>tree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occurrence data. </a:t>
            </a:r>
            <a:r>
              <a:rPr lang="fr-FR" sz="1400" i="1" dirty="0"/>
              <a:t>Journal of </a:t>
            </a:r>
            <a:r>
              <a:rPr lang="fr-FR" sz="1400" i="1" dirty="0" err="1"/>
              <a:t>Theoretical</a:t>
            </a:r>
            <a:r>
              <a:rPr lang="fr-FR" sz="1400" i="1" dirty="0"/>
              <a:t> </a:t>
            </a:r>
            <a:r>
              <a:rPr lang="fr-FR" sz="1400" i="1" dirty="0" err="1"/>
              <a:t>Biology</a:t>
            </a:r>
            <a:r>
              <a:rPr lang="fr-FR" sz="1400" i="1" dirty="0"/>
              <a:t> </a:t>
            </a:r>
            <a:r>
              <a:rPr lang="fr-FR" sz="1400" dirty="0"/>
              <a:t>(2020) </a:t>
            </a:r>
          </a:p>
        </p:txBody>
      </p:sp>
      <p:pic>
        <p:nvPicPr>
          <p:cNvPr id="69" name="Graphique 68" descr="Tortue contour">
            <a:extLst>
              <a:ext uri="{FF2B5EF4-FFF2-40B4-BE49-F238E27FC236}">
                <a16:creationId xmlns:a16="http://schemas.microsoft.com/office/drawing/2014/main" id="{4547EF28-C5C8-6B43-BC29-7B76A3814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2210" y="765704"/>
            <a:ext cx="914400" cy="9144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C010289-BC28-4D40-9A8F-D201ED14017B}"/>
              </a:ext>
            </a:extLst>
          </p:cNvPr>
          <p:cNvSpPr/>
          <p:nvPr/>
        </p:nvSpPr>
        <p:spPr>
          <a:xfrm>
            <a:off x="6872980" y="1022849"/>
            <a:ext cx="454204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M2 – Data augmentation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03EF4D6-978D-E84B-A92E-C7F90F1A2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82207" y="2137041"/>
            <a:ext cx="4411652" cy="3276406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110796B8-ED9C-014E-BE8B-6D220DA8BBE8}"/>
              </a:ext>
            </a:extLst>
          </p:cNvPr>
          <p:cNvSpPr txBox="1"/>
          <p:nvPr/>
        </p:nvSpPr>
        <p:spPr>
          <a:xfrm>
            <a:off x="6375232" y="6009549"/>
            <a:ext cx="553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Maliet</a:t>
            </a:r>
            <a:r>
              <a:rPr lang="fr-FR" sz="1400" dirty="0"/>
              <a:t> &amp; </a:t>
            </a:r>
            <a:r>
              <a:rPr lang="fr-FR" sz="1400" dirty="0" err="1"/>
              <a:t>Morlon</a:t>
            </a:r>
            <a:r>
              <a:rPr lang="fr-FR" sz="1400" dirty="0"/>
              <a:t>, </a:t>
            </a:r>
            <a:r>
              <a:rPr lang="fr-FR" sz="1400" dirty="0" err="1"/>
              <a:t>Fast</a:t>
            </a:r>
            <a:r>
              <a:rPr lang="fr-FR" sz="1400" dirty="0"/>
              <a:t> and </a:t>
            </a:r>
            <a:r>
              <a:rPr lang="fr-FR" sz="1400" dirty="0" err="1"/>
              <a:t>Accurate</a:t>
            </a:r>
            <a:r>
              <a:rPr lang="fr-FR" sz="1400" dirty="0"/>
              <a:t> Estimation of </a:t>
            </a:r>
            <a:r>
              <a:rPr lang="fr-FR" sz="1400" dirty="0" err="1"/>
              <a:t>Species-Specific</a:t>
            </a:r>
            <a:r>
              <a:rPr lang="fr-FR" sz="1400" dirty="0"/>
              <a:t> Diversification Rates </a:t>
            </a:r>
            <a:r>
              <a:rPr lang="fr-FR" sz="1400" dirty="0" err="1"/>
              <a:t>Using</a:t>
            </a:r>
            <a:r>
              <a:rPr lang="fr-FR" sz="1400" dirty="0"/>
              <a:t> Data Augmentation. </a:t>
            </a:r>
            <a:r>
              <a:rPr lang="fr-FR" sz="1400" i="1" dirty="0" err="1"/>
              <a:t>Systematic</a:t>
            </a:r>
            <a:r>
              <a:rPr lang="fr-FR" sz="1400" i="1" dirty="0"/>
              <a:t> </a:t>
            </a:r>
            <a:r>
              <a:rPr lang="fr-FR" sz="1400" i="1" dirty="0" err="1"/>
              <a:t>Biology</a:t>
            </a:r>
            <a:r>
              <a:rPr lang="fr-FR" sz="1400" i="1" dirty="0"/>
              <a:t> </a:t>
            </a:r>
            <a:r>
              <a:rPr lang="fr-FR" sz="1400" dirty="0"/>
              <a:t>(2021)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F0E6C-F7B0-1A4C-BCC8-0FE187444266}"/>
              </a:ext>
            </a:extLst>
          </p:cNvPr>
          <p:cNvSpPr/>
          <p:nvPr/>
        </p:nvSpPr>
        <p:spPr>
          <a:xfrm>
            <a:off x="6375231" y="971395"/>
            <a:ext cx="5537519" cy="5502279"/>
          </a:xfrm>
          <a:prstGeom prst="rect">
            <a:avLst/>
          </a:prstGeom>
          <a:solidFill>
            <a:srgbClr val="FFFFFF">
              <a:alpha val="9040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Espace réservé du numéro de diapositive 8">
            <a:extLst>
              <a:ext uri="{FF2B5EF4-FFF2-40B4-BE49-F238E27FC236}">
                <a16:creationId xmlns:a16="http://schemas.microsoft.com/office/drawing/2014/main" id="{5627E104-60F7-9C4C-AC8E-C65B6F07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10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4C361E-B8B4-2521-2856-5344C64FC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839" y="1663243"/>
            <a:ext cx="2828321" cy="41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25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20F63B8-B995-2C42-81EA-24C8C36E7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9" t="13566" r="13708" b="22575"/>
          <a:stretch/>
        </p:blipFill>
        <p:spPr>
          <a:xfrm>
            <a:off x="2347145" y="2763361"/>
            <a:ext cx="7411704" cy="3306382"/>
          </a:xfrm>
          <a:prstGeom prst="rect">
            <a:avLst/>
          </a:prstGeom>
          <a:ln>
            <a:noFill/>
          </a:ln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C5D456-C0C0-EA41-8B20-F7F9628D42C3}"/>
              </a:ext>
            </a:extLst>
          </p:cNvPr>
          <p:cNvGrpSpPr/>
          <p:nvPr/>
        </p:nvGrpSpPr>
        <p:grpSpPr>
          <a:xfrm>
            <a:off x="316076" y="4416552"/>
            <a:ext cx="1656593" cy="2171425"/>
            <a:chOff x="443685" y="1333707"/>
            <a:chExt cx="1908313" cy="250137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0CA57B1-0B29-5E40-8FF1-27C357E0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685" y="1333707"/>
              <a:ext cx="1908313" cy="190831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4374C33-DAB0-244C-8E85-790A832717C6}"/>
                </a:ext>
              </a:extLst>
            </p:cNvPr>
            <p:cNvSpPr txBox="1"/>
            <p:nvPr/>
          </p:nvSpPr>
          <p:spPr>
            <a:xfrm>
              <a:off x="523329" y="3303267"/>
              <a:ext cx="1671524" cy="53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u="sng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RevBayes</a:t>
              </a:r>
              <a:endParaRPr lang="en-GB" sz="1600" u="sng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3AA38666-3F76-F041-9353-2A54D7B9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92" y="2006403"/>
            <a:ext cx="1974404" cy="19025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788D759-3C4A-9A42-9267-CCF31D131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443" y="2006403"/>
            <a:ext cx="2065342" cy="190254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C4A2CB3-463E-4047-9476-5DE6619E6C00}"/>
              </a:ext>
            </a:extLst>
          </p:cNvPr>
          <p:cNvGrpSpPr/>
          <p:nvPr/>
        </p:nvGrpSpPr>
        <p:grpSpPr>
          <a:xfrm>
            <a:off x="3291015" y="6186296"/>
            <a:ext cx="5609970" cy="684360"/>
            <a:chOff x="1804086" y="5746408"/>
            <a:chExt cx="5609970" cy="684360"/>
          </a:xfrm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E4229611-6853-CE41-8A32-07E26DED4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7477" t="31189" r="4955" b="38973"/>
            <a:stretch/>
          </p:blipFill>
          <p:spPr>
            <a:xfrm rot="10800000">
              <a:off x="1983259" y="5746408"/>
              <a:ext cx="4565822" cy="388940"/>
            </a:xfrm>
            <a:prstGeom prst="rect">
              <a:avLst/>
            </a:prstGeom>
          </p:spPr>
        </p:pic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ACEE594-DB8A-B34E-8A0F-FA93DA499676}"/>
                </a:ext>
              </a:extLst>
            </p:cNvPr>
            <p:cNvCxnSpPr>
              <a:cxnSpLocks/>
            </p:cNvCxnSpPr>
            <p:nvPr/>
          </p:nvCxnSpPr>
          <p:spPr>
            <a:xfrm>
              <a:off x="1804086" y="6122992"/>
              <a:ext cx="5022645" cy="0"/>
            </a:xfrm>
            <a:prstGeom prst="straightConnector1">
              <a:avLst/>
            </a:prstGeom>
            <a:ln cap="rnd">
              <a:tailEnd type="triangle" w="med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51EBE93-1EE4-1A41-8CC0-A1740C8D2A80}"/>
                </a:ext>
              </a:extLst>
            </p:cNvPr>
            <p:cNvSpPr txBox="1"/>
            <p:nvPr/>
          </p:nvSpPr>
          <p:spPr>
            <a:xfrm>
              <a:off x="6867111" y="5969103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Time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95BDAA0-8DA4-C949-8DA5-6330DDEC81D8}"/>
                </a:ext>
              </a:extLst>
            </p:cNvPr>
            <p:cNvSpPr txBox="1"/>
            <p:nvPr/>
          </p:nvSpPr>
          <p:spPr>
            <a:xfrm>
              <a:off x="6323874" y="612299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0</a:t>
              </a: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B0F6BA64-694F-CB47-82B6-F63B602FC09E}"/>
                </a:ext>
              </a:extLst>
            </p:cNvPr>
            <p:cNvCxnSpPr/>
            <p:nvPr/>
          </p:nvCxnSpPr>
          <p:spPr>
            <a:xfrm>
              <a:off x="6461893" y="6087669"/>
              <a:ext cx="0" cy="720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746F8A-D18C-194A-A577-4294A44A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11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CB58AE33-321D-1745-B240-C83657FF17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MCMC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32A3EDB-C177-C94B-BC69-3BCA1A6A78A1}"/>
              </a:ext>
            </a:extLst>
          </p:cNvPr>
          <p:cNvGrpSpPr/>
          <p:nvPr/>
        </p:nvGrpSpPr>
        <p:grpSpPr>
          <a:xfrm>
            <a:off x="5036605" y="1119558"/>
            <a:ext cx="1884330" cy="1377061"/>
            <a:chOff x="3180308" y="954396"/>
            <a:chExt cx="2532992" cy="1851101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70510CA-0BCE-9E4C-9BC6-B4AB63C7F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9" t="11481" r="20094" b="17855"/>
            <a:stretch/>
          </p:blipFill>
          <p:spPr>
            <a:xfrm>
              <a:off x="3213287" y="954397"/>
              <a:ext cx="2500012" cy="1851100"/>
            </a:xfrm>
            <a:prstGeom prst="rect">
              <a:avLst/>
            </a:prstGeom>
          </p:spPr>
        </p:pic>
        <p:sp>
          <p:nvSpPr>
            <p:cNvPr id="29" name="Rectangle à coins arrondis 16">
              <a:extLst>
                <a:ext uri="{FF2B5EF4-FFF2-40B4-BE49-F238E27FC236}">
                  <a16:creationId xmlns:a16="http://schemas.microsoft.com/office/drawing/2014/main" id="{24180289-6FDE-8348-BC2D-C9C317429A80}"/>
                </a:ext>
              </a:extLst>
            </p:cNvPr>
            <p:cNvSpPr/>
            <p:nvPr/>
          </p:nvSpPr>
          <p:spPr>
            <a:xfrm>
              <a:off x="3180308" y="954396"/>
              <a:ext cx="2532992" cy="1851101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775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7"/>
    </mc:Choice>
    <mc:Fallback xmlns="">
      <p:transition spd="slow" advTm="3129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9E686A-F0A7-E844-B944-55CDB1DF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E83336-C9DB-0D43-A11F-44287190789F}"/>
              </a:ext>
            </a:extLst>
          </p:cNvPr>
          <p:cNvSpPr txBox="1"/>
          <p:nvPr/>
        </p:nvSpPr>
        <p:spPr>
          <a:xfrm>
            <a:off x="0" y="6303060"/>
            <a:ext cx="6164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J. Andréoletti, A. </a:t>
            </a:r>
            <a:r>
              <a:rPr lang="fr-FR" sz="1400" dirty="0" err="1"/>
              <a:t>Zwaans</a:t>
            </a:r>
            <a:r>
              <a:rPr lang="fr-FR" sz="1400" dirty="0"/>
              <a:t>, et al., The Occurrence Birth-</a:t>
            </a:r>
            <a:r>
              <a:rPr lang="fr-FR" sz="1400" dirty="0" err="1"/>
              <a:t>Death</a:t>
            </a:r>
            <a:r>
              <a:rPr lang="fr-FR" sz="1400" dirty="0"/>
              <a:t> Process for </a:t>
            </a:r>
            <a:r>
              <a:rPr lang="fr-FR" sz="1400" dirty="0" err="1"/>
              <a:t>combined-evidence</a:t>
            </a:r>
            <a:r>
              <a:rPr lang="fr-FR" sz="1400" dirty="0"/>
              <a:t> </a:t>
            </a:r>
            <a:r>
              <a:rPr lang="fr-FR" sz="1400" dirty="0" err="1"/>
              <a:t>analysis</a:t>
            </a:r>
            <a:r>
              <a:rPr lang="fr-FR" sz="1400" dirty="0"/>
              <a:t> in </a:t>
            </a:r>
            <a:r>
              <a:rPr lang="fr-FR" sz="1400" dirty="0" err="1"/>
              <a:t>macroevolution</a:t>
            </a:r>
            <a:r>
              <a:rPr lang="fr-FR" sz="1400" dirty="0"/>
              <a:t> and </a:t>
            </a:r>
            <a:r>
              <a:rPr lang="fr-FR" sz="1400" dirty="0" err="1"/>
              <a:t>epidemiology</a:t>
            </a:r>
            <a:r>
              <a:rPr lang="fr-FR" sz="1400" dirty="0"/>
              <a:t>.</a:t>
            </a:r>
            <a:r>
              <a:rPr lang="fr-FR" sz="1400" i="1" dirty="0"/>
              <a:t> </a:t>
            </a:r>
            <a:r>
              <a:rPr lang="fr-FR" sz="1400" i="1" dirty="0" err="1"/>
              <a:t>Systematic</a:t>
            </a:r>
            <a:r>
              <a:rPr lang="fr-FR" sz="1400" i="1" dirty="0"/>
              <a:t> </a:t>
            </a:r>
            <a:r>
              <a:rPr lang="fr-FR" sz="1400" i="1" dirty="0" err="1"/>
              <a:t>Biology</a:t>
            </a:r>
            <a:r>
              <a:rPr lang="fr-FR" sz="1400" i="1" dirty="0"/>
              <a:t> </a:t>
            </a:r>
            <a:r>
              <a:rPr lang="fr-FR" sz="1400" dirty="0"/>
              <a:t>(2022)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55E21-09D2-824A-B9D0-A2222E5C4E40}"/>
              </a:ext>
            </a:extLst>
          </p:cNvPr>
          <p:cNvSpPr/>
          <p:nvPr/>
        </p:nvSpPr>
        <p:spPr>
          <a:xfrm>
            <a:off x="477190" y="1167531"/>
            <a:ext cx="11375097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Workflow: from raw data to phylogenies, model parameters and diversity trajectories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ABE7E3-3765-04FD-73A7-0F1F4F01E7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MCMC et post-</a:t>
            </a:r>
            <a:r>
              <a:rPr lang="fr-FR" sz="3600" b="1" dirty="0" err="1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8F5CFE-44D3-928F-D480-2358F231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5" y="1736372"/>
            <a:ext cx="10887670" cy="42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6"/>
    </mc:Choice>
    <mc:Fallback xmlns="">
      <p:transition spd="slow" advTm="2892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9D211B4-14A6-D874-2CE7-2F5E27F04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455" y="4868416"/>
            <a:ext cx="4964126" cy="1861547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539C0FAE-67F8-B9CB-EE7A-607632AECF8C}"/>
              </a:ext>
            </a:extLst>
          </p:cNvPr>
          <p:cNvGrpSpPr/>
          <p:nvPr/>
        </p:nvGrpSpPr>
        <p:grpSpPr>
          <a:xfrm>
            <a:off x="2360432" y="4867247"/>
            <a:ext cx="4649084" cy="1942393"/>
            <a:chOff x="2948347" y="4876476"/>
            <a:chExt cx="4649084" cy="194239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0D02D6A-099F-0502-2017-C4014C2CE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061" t="86907" r="38963" b="4088"/>
            <a:stretch/>
          </p:blipFill>
          <p:spPr>
            <a:xfrm>
              <a:off x="4926836" y="6638000"/>
              <a:ext cx="1615561" cy="18086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F7EBFD5-7056-2F88-F916-3336228FD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t="-58" r="54026" b="12572"/>
            <a:stretch/>
          </p:blipFill>
          <p:spPr>
            <a:xfrm>
              <a:off x="2948347" y="4876476"/>
              <a:ext cx="4649084" cy="17571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156AF78F-CB7C-BE47-A01B-CE16142E8E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4089491"/>
                  </p:ext>
                </p:extLst>
              </p:nvPr>
            </p:nvGraphicFramePr>
            <p:xfrm>
              <a:off x="2360432" y="1304170"/>
              <a:ext cx="9298168" cy="71601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709553">
                      <a:extLst>
                        <a:ext uri="{9D8B030D-6E8A-4147-A177-3AD203B41FA5}">
                          <a16:colId xmlns:a16="http://schemas.microsoft.com/office/drawing/2014/main" val="3601364481"/>
                        </a:ext>
                      </a:extLst>
                    </a:gridCol>
                    <a:gridCol w="1111209">
                      <a:extLst>
                        <a:ext uri="{9D8B030D-6E8A-4147-A177-3AD203B41FA5}">
                          <a16:colId xmlns:a16="http://schemas.microsoft.com/office/drawing/2014/main" val="1790831416"/>
                        </a:ext>
                      </a:extLst>
                    </a:gridCol>
                    <a:gridCol w="1153949">
                      <a:extLst>
                        <a:ext uri="{9D8B030D-6E8A-4147-A177-3AD203B41FA5}">
                          <a16:colId xmlns:a16="http://schemas.microsoft.com/office/drawing/2014/main" val="1274656003"/>
                        </a:ext>
                      </a:extLst>
                    </a:gridCol>
                    <a:gridCol w="1430369">
                      <a:extLst>
                        <a:ext uri="{9D8B030D-6E8A-4147-A177-3AD203B41FA5}">
                          <a16:colId xmlns:a16="http://schemas.microsoft.com/office/drawing/2014/main" val="518723874"/>
                        </a:ext>
                      </a:extLst>
                    </a:gridCol>
                    <a:gridCol w="1145993">
                      <a:extLst>
                        <a:ext uri="{9D8B030D-6E8A-4147-A177-3AD203B41FA5}">
                          <a16:colId xmlns:a16="http://schemas.microsoft.com/office/drawing/2014/main" val="2082731331"/>
                        </a:ext>
                      </a:extLst>
                    </a:gridCol>
                    <a:gridCol w="1214534">
                      <a:extLst>
                        <a:ext uri="{9D8B030D-6E8A-4147-A177-3AD203B41FA5}">
                          <a16:colId xmlns:a16="http://schemas.microsoft.com/office/drawing/2014/main" val="1164300701"/>
                        </a:ext>
                      </a:extLst>
                    </a:gridCol>
                    <a:gridCol w="1532561">
                      <a:extLst>
                        <a:ext uri="{9D8B030D-6E8A-4147-A177-3AD203B41FA5}">
                          <a16:colId xmlns:a16="http://schemas.microsoft.com/office/drawing/2014/main" val="2875067730"/>
                        </a:ext>
                      </a:extLst>
                    </a:gridCol>
                  </a:tblGrid>
                  <a:tr h="31821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lang="fr-FR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extLst>
                      <a:ext uri="{0D108BD9-81ED-4DB2-BD59-A6C34878D82A}">
                        <a16:rowId xmlns:a16="http://schemas.microsoft.com/office/drawing/2014/main" val="1986505079"/>
                      </a:ext>
                    </a:extLst>
                  </a:tr>
                  <a:tr h="39780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Prior or model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𝒢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, 1)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𝒢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, 1)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𝒢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, 1)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fr-FR" sz="16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</a:t>
                          </a: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fr-FR" sz="16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</a:t>
                          </a:r>
                        </a:p>
                      </a:txBody>
                      <a:tcPr marL="132348" marR="132348" marT="66174" marB="66174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extLst>
                      <a:ext uri="{0D108BD9-81ED-4DB2-BD59-A6C34878D82A}">
                        <a16:rowId xmlns:a16="http://schemas.microsoft.com/office/drawing/2014/main" val="32540092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6">
                <a:extLst>
                  <a:ext uri="{FF2B5EF4-FFF2-40B4-BE49-F238E27FC236}">
                    <a16:creationId xmlns:a16="http://schemas.microsoft.com/office/drawing/2014/main" id="{156AF78F-CB7C-BE47-A01B-CE16142E8E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4089491"/>
                  </p:ext>
                </p:extLst>
              </p:nvPr>
            </p:nvGraphicFramePr>
            <p:xfrm>
              <a:off x="2360432" y="1304170"/>
              <a:ext cx="9298168" cy="71601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709553">
                      <a:extLst>
                        <a:ext uri="{9D8B030D-6E8A-4147-A177-3AD203B41FA5}">
                          <a16:colId xmlns:a16="http://schemas.microsoft.com/office/drawing/2014/main" val="3601364481"/>
                        </a:ext>
                      </a:extLst>
                    </a:gridCol>
                    <a:gridCol w="1111209">
                      <a:extLst>
                        <a:ext uri="{9D8B030D-6E8A-4147-A177-3AD203B41FA5}">
                          <a16:colId xmlns:a16="http://schemas.microsoft.com/office/drawing/2014/main" val="1790831416"/>
                        </a:ext>
                      </a:extLst>
                    </a:gridCol>
                    <a:gridCol w="1153949">
                      <a:extLst>
                        <a:ext uri="{9D8B030D-6E8A-4147-A177-3AD203B41FA5}">
                          <a16:colId xmlns:a16="http://schemas.microsoft.com/office/drawing/2014/main" val="1274656003"/>
                        </a:ext>
                      </a:extLst>
                    </a:gridCol>
                    <a:gridCol w="1430369">
                      <a:extLst>
                        <a:ext uri="{9D8B030D-6E8A-4147-A177-3AD203B41FA5}">
                          <a16:colId xmlns:a16="http://schemas.microsoft.com/office/drawing/2014/main" val="518723874"/>
                        </a:ext>
                      </a:extLst>
                    </a:gridCol>
                    <a:gridCol w="1145993">
                      <a:extLst>
                        <a:ext uri="{9D8B030D-6E8A-4147-A177-3AD203B41FA5}">
                          <a16:colId xmlns:a16="http://schemas.microsoft.com/office/drawing/2014/main" val="2082731331"/>
                        </a:ext>
                      </a:extLst>
                    </a:gridCol>
                    <a:gridCol w="1214534">
                      <a:extLst>
                        <a:ext uri="{9D8B030D-6E8A-4147-A177-3AD203B41FA5}">
                          <a16:colId xmlns:a16="http://schemas.microsoft.com/office/drawing/2014/main" val="1164300701"/>
                        </a:ext>
                      </a:extLst>
                    </a:gridCol>
                    <a:gridCol w="1532561">
                      <a:extLst>
                        <a:ext uri="{9D8B030D-6E8A-4147-A177-3AD203B41FA5}">
                          <a16:colId xmlns:a16="http://schemas.microsoft.com/office/drawing/2014/main" val="2875067730"/>
                        </a:ext>
                      </a:extLst>
                    </a:gridCol>
                  </a:tblGrid>
                  <a:tr h="31821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155172" t="-7692" r="-589655" b="-1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243956" t="-7692" r="-463736" b="-1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276991" t="-7692" r="-273451" b="-1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473333" t="-7692" r="-243333" b="-1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537500" t="-7692" r="-128125" b="-1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505785" t="-7692" r="-1653" b="-1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505079"/>
                      </a:ext>
                    </a:extLst>
                  </a:tr>
                  <a:tr h="39780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Prior or model</a:t>
                          </a:r>
                          <a:endParaRPr lang="fr-FR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155172" t="-87500" r="-589655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243956" t="-87500" r="-463736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276991" t="-87500" r="-273451" b="-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fr-FR" sz="16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</a:t>
                          </a:r>
                        </a:p>
                      </a:txBody>
                      <a:tcPr marL="99261" marR="99261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400"/>
                            </a:spcAft>
                          </a:pPr>
                          <a:r>
                            <a:rPr lang="fr-FR" sz="16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</a:t>
                          </a:r>
                        </a:p>
                      </a:txBody>
                      <a:tcPr marL="132348" marR="132348" marT="66174" marB="66174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9261" marR="99261" marT="0" marB="0" anchor="ctr">
                        <a:blipFill>
                          <a:blip r:embed="rId6"/>
                          <a:stretch>
                            <a:fillRect l="-505785" t="-87500" r="-1653" b="-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40092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Graphique 7">
            <a:extLst>
              <a:ext uri="{FF2B5EF4-FFF2-40B4-BE49-F238E27FC236}">
                <a16:creationId xmlns:a16="http://schemas.microsoft.com/office/drawing/2014/main" id="{094AC320-609B-DD4B-8508-130DFEDFCA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883"/>
          <a:stretch/>
        </p:blipFill>
        <p:spPr>
          <a:xfrm>
            <a:off x="2307272" y="2838478"/>
            <a:ext cx="5060926" cy="186154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128ADF97-3DF4-204B-ADD8-9C6C9C2EA7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813" t="7883"/>
          <a:stretch/>
        </p:blipFill>
        <p:spPr>
          <a:xfrm>
            <a:off x="6965929" y="2838478"/>
            <a:ext cx="5102024" cy="18615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C8FE94-C972-AC48-BE82-A4B198A77B9E}"/>
              </a:ext>
            </a:extLst>
          </p:cNvPr>
          <p:cNvSpPr txBox="1"/>
          <p:nvPr/>
        </p:nvSpPr>
        <p:spPr>
          <a:xfrm>
            <a:off x="347856" y="1382632"/>
            <a:ext cx="140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Prior distributions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3151AA-FA3F-F04B-8193-F4B2568D8297}"/>
              </a:ext>
            </a:extLst>
          </p:cNvPr>
          <p:cNvSpPr txBox="1"/>
          <p:nvPr/>
        </p:nvSpPr>
        <p:spPr>
          <a:xfrm>
            <a:off x="106330" y="2735811"/>
            <a:ext cx="188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1000 simulations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E1087A-CE6B-9F4D-BB05-1D31E4EA48AA}"/>
              </a:ext>
            </a:extLst>
          </p:cNvPr>
          <p:cNvSpPr txBox="1"/>
          <p:nvPr/>
        </p:nvSpPr>
        <p:spPr>
          <a:xfrm>
            <a:off x="106330" y="3814550"/>
            <a:ext cx="188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Parameter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BB5FC12-87FB-5245-B16A-001C5D442844}"/>
                  </a:ext>
                </a:extLst>
              </p:cNvPr>
              <p:cNvSpPr txBox="1"/>
              <p:nvPr/>
            </p:nvSpPr>
            <p:spPr>
              <a:xfrm>
                <a:off x="106329" y="5170288"/>
                <a:ext cx="18819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Recovery proportions for </a:t>
                </a:r>
                <a14:m>
                  <m:oMath xmlns:m="http://schemas.openxmlformats.org/officeDocument/2006/math">
                    <m:r>
                      <a:rPr lang="fr-FR" i="0">
                        <a:latin typeface="Cambria Math" panose="02040503050406030204" pitchFamily="18" charset="0"/>
                      </a:rPr>
                      <m:t>100</m:t>
                    </m:r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</a:rPr>
                      <m:t>α</m:t>
                    </m:r>
                    <m:r>
                      <a:rPr lang="fr-FR" i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dirty="0"/>
                  <a:t> credible intervals 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BB5FC12-87FB-5245-B16A-001C5D442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9" y="5170288"/>
                <a:ext cx="1881963" cy="1200329"/>
              </a:xfrm>
              <a:prstGeom prst="rect">
                <a:avLst/>
              </a:prstGeom>
              <a:blipFill>
                <a:blip r:embed="rId11"/>
                <a:stretch>
                  <a:fillRect t="-2105" r="-671" b="-73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ACEE336-0CE8-A443-8CDF-C168AB986F7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1047311" y="2028963"/>
            <a:ext cx="3805" cy="70684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0DD34EB-A0CA-0348-AADB-3A263230ADF8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1047311" y="3105143"/>
            <a:ext cx="0" cy="70940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1908F0E-A7E1-2D45-9600-9A291B075BDC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047311" y="4460881"/>
            <a:ext cx="0" cy="70940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EA6FA3D-6579-5B42-9246-3C0412155545}"/>
                  </a:ext>
                </a:extLst>
              </p:cNvPr>
              <p:cNvSpPr txBox="1"/>
              <p:nvPr/>
            </p:nvSpPr>
            <p:spPr>
              <a:xfrm>
                <a:off x="2307267" y="2393270"/>
                <a:ext cx="9760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i="1" dirty="0"/>
                  <a:t>Posterior distributions and the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i="1" dirty="0"/>
                  <a:t> credible intervals compared to the true values (red dot)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EA6FA3D-6579-5B42-9246-3C0412155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267" y="2393270"/>
                <a:ext cx="9760686" cy="369332"/>
              </a:xfrm>
              <a:prstGeom prst="rect">
                <a:avLst/>
              </a:prstGeom>
              <a:blipFill>
                <a:blip r:embed="rId1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F7223A04-15A7-F44A-81DD-510CB172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82" y="6486852"/>
            <a:ext cx="2743200" cy="365125"/>
          </a:xfrm>
        </p:spPr>
        <p:txBody>
          <a:bodyPr/>
          <a:lstStyle/>
          <a:p>
            <a:r>
              <a:rPr lang="en-GB" dirty="0"/>
              <a:t>13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E7B0AB-EE31-3C8D-A29C-7E5C10743D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0C280D-027E-B88B-D427-AD6B9FA78765}"/>
              </a:ext>
            </a:extLst>
          </p:cNvPr>
          <p:cNvSpPr txBox="1"/>
          <p:nvPr/>
        </p:nvSpPr>
        <p:spPr>
          <a:xfrm>
            <a:off x="106329" y="6501863"/>
            <a:ext cx="2814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Andréoletti, </a:t>
            </a:r>
            <a:r>
              <a:rPr lang="fr-FR" sz="1400" dirty="0" err="1"/>
              <a:t>Zwaans</a:t>
            </a:r>
            <a:r>
              <a:rPr lang="fr-FR" sz="1400" dirty="0"/>
              <a:t>, et al. 2022 </a:t>
            </a:r>
          </a:p>
        </p:txBody>
      </p:sp>
    </p:spTree>
    <p:extLst>
      <p:ext uri="{BB962C8B-B14F-4D97-AF65-F5344CB8AC3E}">
        <p14:creationId xmlns:p14="http://schemas.microsoft.com/office/powerpoint/2010/main" val="143534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BACA4E-586A-9744-BF81-2690C12F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2A65082-F41A-184A-B5E8-6F825155931E}"/>
              </a:ext>
            </a:extLst>
          </p:cNvPr>
          <p:cNvCxnSpPr>
            <a:cxnSpLocks/>
          </p:cNvCxnSpPr>
          <p:nvPr/>
        </p:nvCxnSpPr>
        <p:spPr>
          <a:xfrm>
            <a:off x="6096000" y="834887"/>
            <a:ext cx="0" cy="602311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014D05F-5B12-0E48-8D61-37372E278EBE}"/>
              </a:ext>
            </a:extLst>
          </p:cNvPr>
          <p:cNvSpPr/>
          <p:nvPr/>
        </p:nvSpPr>
        <p:spPr>
          <a:xfrm>
            <a:off x="776980" y="1022849"/>
            <a:ext cx="454204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M1 – Direct computation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C8A2F-F552-4843-9BAE-01EB7272323F}"/>
              </a:ext>
            </a:extLst>
          </p:cNvPr>
          <p:cNvSpPr/>
          <p:nvPr/>
        </p:nvSpPr>
        <p:spPr>
          <a:xfrm>
            <a:off x="6872980" y="1022849"/>
            <a:ext cx="454204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M2 – Data augmentation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E29B777-8B8E-FD4C-AEE8-2097E94B863F}"/>
              </a:ext>
            </a:extLst>
          </p:cNvPr>
          <p:cNvGrpSpPr/>
          <p:nvPr/>
        </p:nvGrpSpPr>
        <p:grpSpPr>
          <a:xfrm>
            <a:off x="1532821" y="1610921"/>
            <a:ext cx="2972577" cy="4328646"/>
            <a:chOff x="1798206" y="2335224"/>
            <a:chExt cx="2499588" cy="363988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DA9BF92-75DE-EF42-B986-D836150D9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8206" y="2335224"/>
              <a:ext cx="2499588" cy="363988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3DCD297-B298-3A44-B980-1D65D9C9F784}"/>
                </a:ext>
              </a:extLst>
            </p:cNvPr>
            <p:cNvGrpSpPr/>
            <p:nvPr/>
          </p:nvGrpSpPr>
          <p:grpSpPr>
            <a:xfrm>
              <a:off x="2323194" y="5104678"/>
              <a:ext cx="101577" cy="112285"/>
              <a:chOff x="4808259" y="3889076"/>
              <a:chExt cx="157037" cy="173591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6B1A66E4-0882-4D44-845C-5549623E1692}"/>
                  </a:ext>
                </a:extLst>
              </p:cNvPr>
              <p:cNvSpPr/>
              <p:nvPr/>
            </p:nvSpPr>
            <p:spPr>
              <a:xfrm>
                <a:off x="4823778" y="3912658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3" name="Graphique 22">
                <a:extLst>
                  <a:ext uri="{FF2B5EF4-FFF2-40B4-BE49-F238E27FC236}">
                    <a16:creationId xmlns:a16="http://schemas.microsoft.com/office/drawing/2014/main" id="{6FAD4959-CEB9-F741-96C6-5005F9D6D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6110" t="57764" r="32208" b="39258"/>
              <a:stretch/>
            </p:blipFill>
            <p:spPr>
              <a:xfrm>
                <a:off x="4808259" y="3889076"/>
                <a:ext cx="157037" cy="173591"/>
              </a:xfrm>
              <a:prstGeom prst="rect">
                <a:avLst/>
              </a:prstGeom>
            </p:spPr>
          </p:pic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F9D527BB-1A57-7A4F-85F5-909C70FB8929}"/>
                </a:ext>
              </a:extLst>
            </p:cNvPr>
            <p:cNvGrpSpPr/>
            <p:nvPr/>
          </p:nvGrpSpPr>
          <p:grpSpPr>
            <a:xfrm>
              <a:off x="3213543" y="5340720"/>
              <a:ext cx="117650" cy="119248"/>
              <a:chOff x="6370244" y="5830415"/>
              <a:chExt cx="181885" cy="184355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B313A4A-A150-4E4D-8292-7AD5B377FDED}"/>
                  </a:ext>
                </a:extLst>
              </p:cNvPr>
              <p:cNvSpPr/>
              <p:nvPr/>
            </p:nvSpPr>
            <p:spPr>
              <a:xfrm>
                <a:off x="6400607" y="5866492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" name="Graphique 28">
                <a:extLst>
                  <a:ext uri="{FF2B5EF4-FFF2-40B4-BE49-F238E27FC236}">
                    <a16:creationId xmlns:a16="http://schemas.microsoft.com/office/drawing/2014/main" id="{4FB27BE7-0F9C-5643-A521-5241C95BD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58958" t="57524" r="39094" b="39313"/>
              <a:stretch/>
            </p:blipFill>
            <p:spPr>
              <a:xfrm>
                <a:off x="6370244" y="5830415"/>
                <a:ext cx="181885" cy="184355"/>
              </a:xfrm>
              <a:prstGeom prst="rect">
                <a:avLst/>
              </a:prstGeom>
            </p:spPr>
          </p:pic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EF65281F-C64A-7C41-B12F-9D8FCEAA7CB4}"/>
                </a:ext>
              </a:extLst>
            </p:cNvPr>
            <p:cNvGrpSpPr/>
            <p:nvPr/>
          </p:nvGrpSpPr>
          <p:grpSpPr>
            <a:xfrm>
              <a:off x="2844898" y="4713702"/>
              <a:ext cx="138993" cy="145258"/>
              <a:chOff x="6366731" y="5817209"/>
              <a:chExt cx="214881" cy="224566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8CD5E8B-7817-1845-ACBB-1A9609BC2573}"/>
                  </a:ext>
                </a:extLst>
              </p:cNvPr>
              <p:cNvSpPr/>
              <p:nvPr/>
            </p:nvSpPr>
            <p:spPr>
              <a:xfrm>
                <a:off x="6400607" y="5866492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2" name="Graphique 31">
                <a:extLst>
                  <a:ext uri="{FF2B5EF4-FFF2-40B4-BE49-F238E27FC236}">
                    <a16:creationId xmlns:a16="http://schemas.microsoft.com/office/drawing/2014/main" id="{4A2832F5-0CBD-6E42-9D2C-D4C0760397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0699" t="48270" r="36999" b="47877"/>
              <a:stretch/>
            </p:blipFill>
            <p:spPr>
              <a:xfrm>
                <a:off x="6366731" y="5817209"/>
                <a:ext cx="214881" cy="224566"/>
              </a:xfrm>
              <a:prstGeom prst="rect">
                <a:avLst/>
              </a:prstGeom>
            </p:spPr>
          </p:pic>
        </p:grp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DD8FD0C8-516B-A94B-8B8F-9907233690F9}"/>
                </a:ext>
              </a:extLst>
            </p:cNvPr>
            <p:cNvCxnSpPr>
              <a:cxnSpLocks/>
            </p:cNvCxnSpPr>
            <p:nvPr/>
          </p:nvCxnSpPr>
          <p:spPr>
            <a:xfrm>
              <a:off x="4229655" y="2604941"/>
              <a:ext cx="0" cy="1887852"/>
            </a:xfrm>
            <a:prstGeom prst="straightConnector1">
              <a:avLst/>
            </a:prstGeom>
            <a:ln>
              <a:tailEnd type="triangle" w="sm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1BB3D378-5D94-E744-B71C-30798A070091}"/>
                </a:ext>
              </a:extLst>
            </p:cNvPr>
            <p:cNvGrpSpPr/>
            <p:nvPr/>
          </p:nvGrpSpPr>
          <p:grpSpPr>
            <a:xfrm>
              <a:off x="2323193" y="4114935"/>
              <a:ext cx="101577" cy="112285"/>
              <a:chOff x="4808259" y="3889076"/>
              <a:chExt cx="157037" cy="173591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660B9AD1-A283-F44E-9223-18562C332AA0}"/>
                  </a:ext>
                </a:extLst>
              </p:cNvPr>
              <p:cNvSpPr/>
              <p:nvPr/>
            </p:nvSpPr>
            <p:spPr>
              <a:xfrm>
                <a:off x="4823778" y="3912658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" name="Graphique 25">
                <a:extLst>
                  <a:ext uri="{FF2B5EF4-FFF2-40B4-BE49-F238E27FC236}">
                    <a16:creationId xmlns:a16="http://schemas.microsoft.com/office/drawing/2014/main" id="{FBD51423-C7FE-3C42-8B3A-E554F028ED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6110" t="57764" r="32208" b="39258"/>
              <a:stretch/>
            </p:blipFill>
            <p:spPr>
              <a:xfrm>
                <a:off x="4808259" y="3889076"/>
                <a:ext cx="157037" cy="173591"/>
              </a:xfrm>
              <a:prstGeom prst="rect">
                <a:avLst/>
              </a:prstGeom>
            </p:spPr>
          </p:pic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3B81C08-8D92-204D-92F7-CD97EF2EC1E1}"/>
                </a:ext>
              </a:extLst>
            </p:cNvPr>
            <p:cNvGrpSpPr/>
            <p:nvPr/>
          </p:nvGrpSpPr>
          <p:grpSpPr>
            <a:xfrm>
              <a:off x="2592532" y="3052646"/>
              <a:ext cx="130298" cy="147867"/>
              <a:chOff x="6362887" y="5831620"/>
              <a:chExt cx="201439" cy="228600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A3FF7DDA-E78D-D244-B930-3F06070EE9AA}"/>
                  </a:ext>
                </a:extLst>
              </p:cNvPr>
              <p:cNvSpPr/>
              <p:nvPr/>
            </p:nvSpPr>
            <p:spPr>
              <a:xfrm>
                <a:off x="6400607" y="5866492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5" name="Graphique 34">
                <a:extLst>
                  <a:ext uri="{FF2B5EF4-FFF2-40B4-BE49-F238E27FC236}">
                    <a16:creationId xmlns:a16="http://schemas.microsoft.com/office/drawing/2014/main" id="{4717F542-46E3-B74F-BF54-D264743C2D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0236" t="64845" r="37605" b="31233"/>
              <a:stretch/>
            </p:blipFill>
            <p:spPr>
              <a:xfrm>
                <a:off x="6362887" y="5831620"/>
                <a:ext cx="201439" cy="228600"/>
              </a:xfrm>
              <a:prstGeom prst="rect">
                <a:avLst/>
              </a:prstGeom>
            </p:spPr>
          </p:pic>
        </p:grp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51690EF-C18B-2442-AB1E-667AFE2D1415}"/>
                </a:ext>
              </a:extLst>
            </p:cNvPr>
            <p:cNvSpPr/>
            <p:nvPr/>
          </p:nvSpPr>
          <p:spPr>
            <a:xfrm>
              <a:off x="2806961" y="4713702"/>
              <a:ext cx="170298" cy="157485"/>
            </a:xfrm>
            <a:prstGeom prst="ellipse">
              <a:avLst/>
            </a:prstGeom>
            <a:solidFill>
              <a:schemeClr val="lt1">
                <a:alpha val="6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2BCB1C3-3BC7-9442-9CB9-3407605D641B}"/>
                </a:ext>
              </a:extLst>
            </p:cNvPr>
            <p:cNvSpPr/>
            <p:nvPr/>
          </p:nvSpPr>
          <p:spPr>
            <a:xfrm>
              <a:off x="3213543" y="5364056"/>
              <a:ext cx="101141" cy="95912"/>
            </a:xfrm>
            <a:prstGeom prst="ellipse">
              <a:avLst/>
            </a:prstGeom>
            <a:solidFill>
              <a:schemeClr val="lt1">
                <a:alpha val="6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53283BE-6454-DA42-A077-0C0CF4BD8ABC}"/>
                </a:ext>
              </a:extLst>
            </p:cNvPr>
            <p:cNvSpPr/>
            <p:nvPr/>
          </p:nvSpPr>
          <p:spPr>
            <a:xfrm>
              <a:off x="2288303" y="4508463"/>
              <a:ext cx="170298" cy="1466644"/>
            </a:xfrm>
            <a:prstGeom prst="ellipse">
              <a:avLst/>
            </a:prstGeom>
            <a:solidFill>
              <a:schemeClr val="lt1">
                <a:alpha val="6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48E57850-C325-C644-BA92-28D8EBD7CF89}"/>
              </a:ext>
            </a:extLst>
          </p:cNvPr>
          <p:cNvSpPr txBox="1"/>
          <p:nvPr/>
        </p:nvSpPr>
        <p:spPr>
          <a:xfrm>
            <a:off x="341373" y="6076075"/>
            <a:ext cx="5118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Gupta, Manceau, Vaughan, </a:t>
            </a:r>
            <a:r>
              <a:rPr lang="fr-FR" sz="1400" dirty="0" err="1"/>
              <a:t>Khammash</a:t>
            </a:r>
            <a:r>
              <a:rPr lang="fr-FR" sz="1400" dirty="0"/>
              <a:t> &amp; Stadler The </a:t>
            </a:r>
            <a:r>
              <a:rPr lang="fr-FR" sz="1400" dirty="0" err="1"/>
              <a:t>probability</a:t>
            </a:r>
            <a:r>
              <a:rPr lang="fr-FR" sz="1400" dirty="0"/>
              <a:t> distribution of the </a:t>
            </a:r>
            <a:r>
              <a:rPr lang="fr-FR" sz="1400" dirty="0" err="1"/>
              <a:t>reconstructed</a:t>
            </a:r>
            <a:r>
              <a:rPr lang="fr-FR" sz="1400" dirty="0"/>
              <a:t> </a:t>
            </a:r>
            <a:r>
              <a:rPr lang="fr-FR" sz="1400" dirty="0" err="1"/>
              <a:t>phylogenetic</a:t>
            </a:r>
            <a:r>
              <a:rPr lang="fr-FR" sz="1400" dirty="0"/>
              <a:t> </a:t>
            </a:r>
            <a:r>
              <a:rPr lang="fr-FR" sz="1400" dirty="0" err="1"/>
              <a:t>tree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occurrence data. </a:t>
            </a:r>
            <a:r>
              <a:rPr lang="fr-FR" sz="1400" i="1" dirty="0"/>
              <a:t>Journal of </a:t>
            </a:r>
            <a:r>
              <a:rPr lang="fr-FR" sz="1400" i="1" dirty="0" err="1"/>
              <a:t>Theoretical</a:t>
            </a:r>
            <a:r>
              <a:rPr lang="fr-FR" sz="1400" i="1" dirty="0"/>
              <a:t> </a:t>
            </a:r>
            <a:r>
              <a:rPr lang="fr-FR" sz="1400" i="1" dirty="0" err="1"/>
              <a:t>Biology</a:t>
            </a:r>
            <a:r>
              <a:rPr lang="fr-FR" sz="1400" i="1" dirty="0"/>
              <a:t> </a:t>
            </a:r>
            <a:r>
              <a:rPr lang="fr-FR" sz="1400" dirty="0"/>
              <a:t>(2020) 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CAD1E26-06AB-8649-9AFD-F8A280431266}"/>
              </a:ext>
            </a:extLst>
          </p:cNvPr>
          <p:cNvSpPr txBox="1"/>
          <p:nvPr/>
        </p:nvSpPr>
        <p:spPr>
          <a:xfrm>
            <a:off x="6375232" y="3954161"/>
            <a:ext cx="553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Maliet</a:t>
            </a:r>
            <a:r>
              <a:rPr lang="fr-FR" sz="1400" dirty="0"/>
              <a:t> &amp; </a:t>
            </a:r>
            <a:r>
              <a:rPr lang="fr-FR" sz="1400" dirty="0" err="1"/>
              <a:t>Morlon</a:t>
            </a:r>
            <a:r>
              <a:rPr lang="fr-FR" sz="1400" dirty="0"/>
              <a:t>, </a:t>
            </a:r>
            <a:r>
              <a:rPr lang="fr-FR" sz="1400" dirty="0" err="1"/>
              <a:t>Fast</a:t>
            </a:r>
            <a:r>
              <a:rPr lang="fr-FR" sz="1400" dirty="0"/>
              <a:t> and </a:t>
            </a:r>
            <a:r>
              <a:rPr lang="fr-FR" sz="1400" dirty="0" err="1"/>
              <a:t>Accurate</a:t>
            </a:r>
            <a:r>
              <a:rPr lang="fr-FR" sz="1400" dirty="0"/>
              <a:t> Estimation of </a:t>
            </a:r>
            <a:r>
              <a:rPr lang="fr-FR" sz="1400" dirty="0" err="1"/>
              <a:t>Species-Specific</a:t>
            </a:r>
            <a:r>
              <a:rPr lang="fr-FR" sz="1400" dirty="0"/>
              <a:t> Diversification Rates </a:t>
            </a:r>
            <a:r>
              <a:rPr lang="fr-FR" sz="1400" dirty="0" err="1"/>
              <a:t>Using</a:t>
            </a:r>
            <a:r>
              <a:rPr lang="fr-FR" sz="1400" dirty="0"/>
              <a:t> Data Augmentation. </a:t>
            </a:r>
            <a:r>
              <a:rPr lang="fr-FR" sz="1400" i="1" dirty="0" err="1"/>
              <a:t>Systematic</a:t>
            </a:r>
            <a:r>
              <a:rPr lang="fr-FR" sz="1400" i="1" dirty="0"/>
              <a:t> </a:t>
            </a:r>
            <a:r>
              <a:rPr lang="fr-FR" sz="1400" i="1" dirty="0" err="1"/>
              <a:t>Biology</a:t>
            </a:r>
            <a:r>
              <a:rPr lang="fr-FR" sz="1400" i="1" dirty="0"/>
              <a:t> </a:t>
            </a:r>
            <a:r>
              <a:rPr lang="fr-FR" sz="1400" dirty="0"/>
              <a:t>(2021)</a:t>
            </a:r>
          </a:p>
        </p:txBody>
      </p:sp>
      <p:pic>
        <p:nvPicPr>
          <p:cNvPr id="65" name="Graphique 64" descr="Lapin contour">
            <a:extLst>
              <a:ext uri="{FF2B5EF4-FFF2-40B4-BE49-F238E27FC236}">
                <a16:creationId xmlns:a16="http://schemas.microsoft.com/office/drawing/2014/main" id="{5FC84365-B539-DC43-BB42-5455C95AD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365" y="737826"/>
            <a:ext cx="914400" cy="914400"/>
          </a:xfrm>
          <a:prstGeom prst="rect">
            <a:avLst/>
          </a:prstGeom>
        </p:spPr>
      </p:pic>
      <p:pic>
        <p:nvPicPr>
          <p:cNvPr id="69" name="Graphique 68" descr="Tortue contour">
            <a:extLst>
              <a:ext uri="{FF2B5EF4-FFF2-40B4-BE49-F238E27FC236}">
                <a16:creationId xmlns:a16="http://schemas.microsoft.com/office/drawing/2014/main" id="{4547EF28-C5C8-6B43-BC29-7B76A38142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2210" y="765704"/>
            <a:ext cx="914400" cy="9144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EA6EC2B-4700-2A47-853B-77E21B79F6C1}"/>
              </a:ext>
            </a:extLst>
          </p:cNvPr>
          <p:cNvSpPr/>
          <p:nvPr/>
        </p:nvSpPr>
        <p:spPr>
          <a:xfrm>
            <a:off x="341373" y="918433"/>
            <a:ext cx="5537519" cy="5939567"/>
          </a:xfrm>
          <a:prstGeom prst="rect">
            <a:avLst/>
          </a:prstGeom>
          <a:solidFill>
            <a:srgbClr val="FFFFFF">
              <a:alpha val="9040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799ED638-C2F3-E648-B36D-771C91F88D3A}"/>
              </a:ext>
            </a:extLst>
          </p:cNvPr>
          <p:cNvGrpSpPr/>
          <p:nvPr/>
        </p:nvGrpSpPr>
        <p:grpSpPr>
          <a:xfrm>
            <a:off x="7438214" y="5256043"/>
            <a:ext cx="3411570" cy="771532"/>
            <a:chOff x="271283" y="5408706"/>
            <a:chExt cx="3411570" cy="771532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9A72318F-29CA-3747-8005-A617FA7465A3}"/>
                </a:ext>
              </a:extLst>
            </p:cNvPr>
            <p:cNvSpPr/>
            <p:nvPr/>
          </p:nvSpPr>
          <p:spPr>
            <a:xfrm>
              <a:off x="271283" y="5413319"/>
              <a:ext cx="1403797" cy="76691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Augmenting the tree</a:t>
              </a:r>
            </a:p>
          </p:txBody>
        </p:sp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9129F615-A56C-274E-82A7-B1ABE4483A13}"/>
                </a:ext>
              </a:extLst>
            </p:cNvPr>
            <p:cNvSpPr/>
            <p:nvPr/>
          </p:nvSpPr>
          <p:spPr>
            <a:xfrm>
              <a:off x="2162331" y="5408706"/>
              <a:ext cx="1520522" cy="76691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Updating the parameters</a:t>
              </a:r>
            </a:p>
          </p:txBody>
        </p:sp>
        <p:cxnSp>
          <p:nvCxnSpPr>
            <p:cNvPr id="42" name="Connecteur en arc 41">
              <a:extLst>
                <a:ext uri="{FF2B5EF4-FFF2-40B4-BE49-F238E27FC236}">
                  <a16:creationId xmlns:a16="http://schemas.microsoft.com/office/drawing/2014/main" id="{C4B4FB8F-6D9F-9F49-979D-3517F783A5F4}"/>
                </a:ext>
              </a:extLst>
            </p:cNvPr>
            <p:cNvCxnSpPr>
              <a:cxnSpLocks/>
              <a:stCxn id="40" idx="0"/>
              <a:endCxn id="41" idx="0"/>
            </p:cNvCxnSpPr>
            <p:nvPr/>
          </p:nvCxnSpPr>
          <p:spPr>
            <a:xfrm rot="5400000" flipH="1" flipV="1">
              <a:off x="1945581" y="4436308"/>
              <a:ext cx="4613" cy="1949410"/>
            </a:xfrm>
            <a:prstGeom prst="curvedConnector3">
              <a:avLst>
                <a:gd name="adj1" fmla="val 9801734"/>
              </a:avLst>
            </a:prstGeom>
            <a:ln w="69850">
              <a:solidFill>
                <a:schemeClr val="bg2">
                  <a:lumMod val="50000"/>
                </a:schemeClr>
              </a:solidFill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Connecteur en arc 42">
              <a:extLst>
                <a:ext uri="{FF2B5EF4-FFF2-40B4-BE49-F238E27FC236}">
                  <a16:creationId xmlns:a16="http://schemas.microsoft.com/office/drawing/2014/main" id="{DDD0FF7B-BED7-B343-A1A0-95A7C83BB3A7}"/>
                </a:ext>
              </a:extLst>
            </p:cNvPr>
            <p:cNvCxnSpPr>
              <a:cxnSpLocks/>
              <a:stCxn id="41" idx="2"/>
              <a:endCxn id="40" idx="2"/>
            </p:cNvCxnSpPr>
            <p:nvPr/>
          </p:nvCxnSpPr>
          <p:spPr>
            <a:xfrm rot="5400000">
              <a:off x="1945581" y="5203226"/>
              <a:ext cx="4613" cy="1949410"/>
            </a:xfrm>
            <a:prstGeom prst="curvedConnector3">
              <a:avLst>
                <a:gd name="adj1" fmla="val 10918513"/>
              </a:avLst>
            </a:prstGeom>
            <a:ln w="69850">
              <a:solidFill>
                <a:schemeClr val="bg2">
                  <a:lumMod val="50000"/>
                </a:schemeClr>
              </a:solidFill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CF9884A-735B-6488-F0B1-166834CFD8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de données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61C3B0-219E-2F20-196C-2D01310BF5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084"/>
          <a:stretch/>
        </p:blipFill>
        <p:spPr>
          <a:xfrm rot="5400000">
            <a:off x="8065008" y="1138808"/>
            <a:ext cx="2157983" cy="32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22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BACA4E-586A-9744-BF81-2690C12F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14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F9884A-735B-6488-F0B1-166834CFD8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de données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C8E269-E1E9-5CCE-C78B-E9201DD703CD}"/>
              </a:ext>
            </a:extLst>
          </p:cNvPr>
          <p:cNvSpPr txBox="1"/>
          <p:nvPr/>
        </p:nvSpPr>
        <p:spPr>
          <a:xfrm>
            <a:off x="82127" y="6277302"/>
            <a:ext cx="6065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Martin A. Tanner &amp; Wing Hung Wong, The Calculation of </a:t>
            </a:r>
            <a:r>
              <a:rPr lang="fr-FR" sz="1400" dirty="0" err="1"/>
              <a:t>Posterior</a:t>
            </a:r>
            <a:r>
              <a:rPr lang="fr-FR" sz="1400" dirty="0"/>
              <a:t> Distributions by Data Augmentation. </a:t>
            </a:r>
            <a:r>
              <a:rPr lang="fr-FR" sz="1400" i="1" dirty="0"/>
              <a:t>Journal of the American </a:t>
            </a:r>
            <a:r>
              <a:rPr lang="fr-FR" sz="1400" i="1" dirty="0" err="1"/>
              <a:t>Statistical</a:t>
            </a:r>
            <a:r>
              <a:rPr lang="fr-FR" sz="1400" i="1" dirty="0"/>
              <a:t> Association </a:t>
            </a:r>
            <a:r>
              <a:rPr lang="fr-FR" sz="1400" dirty="0"/>
              <a:t>(1987)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A504416-C38A-EB2A-CEF4-706132941A94}"/>
              </a:ext>
            </a:extLst>
          </p:cNvPr>
          <p:cNvGrpSpPr/>
          <p:nvPr/>
        </p:nvGrpSpPr>
        <p:grpSpPr>
          <a:xfrm>
            <a:off x="326966" y="4436151"/>
            <a:ext cx="11538065" cy="1704109"/>
            <a:chOff x="307571" y="4164676"/>
            <a:chExt cx="11538065" cy="170410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050D1C-8802-F852-D12E-333A62B583DC}"/>
                </a:ext>
              </a:extLst>
            </p:cNvPr>
            <p:cNvSpPr/>
            <p:nvPr/>
          </p:nvSpPr>
          <p:spPr>
            <a:xfrm>
              <a:off x="307571" y="4164676"/>
              <a:ext cx="11538065" cy="1704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74FC481E-3987-4D7E-1E02-95F9B790D056}"/>
                    </a:ext>
                  </a:extLst>
                </p:cNvPr>
                <p:cNvSpPr txBox="1"/>
                <p:nvPr/>
              </p:nvSpPr>
              <p:spPr>
                <a:xfrm>
                  <a:off x="449628" y="4876658"/>
                  <a:ext cx="4688870" cy="7873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GB" b="0" u="sng" dirty="0"/>
                    <a:t>Theorem 2</a:t>
                  </a:r>
                  <a:r>
                    <a:rPr lang="en-GB" b="0" dirty="0"/>
                    <a:t>: Under condition (C), </a:t>
                  </a:r>
                  <a14:m>
                    <m:oMath xmlns:m="http://schemas.openxmlformats.org/officeDocument/2006/math">
                      <m:r>
                        <a:rPr lang="en-GB" b="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GB" b="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GB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dirty="0"/>
                    <a:t>is the </a:t>
                  </a:r>
                  <a:r>
                    <a:rPr lang="en-GB" b="1" dirty="0"/>
                    <a:t>only density that satisfies </a:t>
                  </a:r>
                  <a14:m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𝑻𝒈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𝒈</m:t>
                      </m:r>
                    </m:oMath>
                  </a14:m>
                  <a:r>
                    <a:rPr lang="en-GB" dirty="0"/>
                    <a:t>.</a:t>
                  </a:r>
                </a:p>
              </p:txBody>
            </p:sp>
          </mc:Choice>
          <mc:Fallback xmlns="">
            <p:sp>
              <p:nvSpPr>
                <p:cNvPr id="6" name="ZoneTexte 5">
                  <a:extLst>
                    <a:ext uri="{FF2B5EF4-FFF2-40B4-BE49-F238E27FC236}">
                      <a16:creationId xmlns:a16="http://schemas.microsoft.com/office/drawing/2014/main" id="{74FC481E-3987-4D7E-1E02-95F9B790D0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28" y="4876658"/>
                  <a:ext cx="4688870" cy="787331"/>
                </a:xfrm>
                <a:prstGeom prst="rect">
                  <a:avLst/>
                </a:prstGeom>
                <a:blipFill>
                  <a:blip r:embed="rId2"/>
                  <a:stretch>
                    <a:fillRect l="-2965" b="-174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9852A94-8E22-F1EB-712F-C2065C148909}"/>
                    </a:ext>
                  </a:extLst>
                </p:cNvPr>
                <p:cNvSpPr txBox="1"/>
                <p:nvPr/>
              </p:nvSpPr>
              <p:spPr>
                <a:xfrm>
                  <a:off x="6580913" y="4252384"/>
                  <a:ext cx="5161461" cy="13982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b="0" u="sng" dirty="0"/>
                    <a:t>Theorem 3</a:t>
                  </a:r>
                  <a:r>
                    <a:rPr lang="en-GB" b="0" dirty="0"/>
                    <a:t>: Under condition (C) and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&lt;∞</m:t>
                      </m:r>
                    </m:oMath>
                  </a14:m>
                  <a:r>
                    <a:rPr lang="en-GB" dirty="0"/>
                    <a:t>, there exists a constant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(0&lt;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&lt;1)</m:t>
                      </m:r>
                    </m:oMath>
                  </a14:m>
                  <a:r>
                    <a:rPr lang="en-GB" dirty="0"/>
                    <a:t>, such that</a:t>
                  </a:r>
                  <a:endParaRPr lang="en-GB" i="1" dirty="0">
                    <a:latin typeface="Cambria Math" panose="02040503050406030204" pitchFamily="18" charset="0"/>
                  </a:endParaRPr>
                </a:p>
                <a:p>
                  <a:pPr algn="ctr">
                    <a:lnSpc>
                      <a:spcPct val="200000"/>
                    </a:lnSpc>
                  </a:pPr>
                  <a14:m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d>
                            <m:d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d>
                      <m:r>
                        <a:rPr lang="en-GB" sz="2400" b="1" i="1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p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p>
                      </m:sSup>
                      <m:d>
                        <m:dPr>
                          <m:begChr m:val="‖"/>
                          <m:endChr m:val="‖"/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d>
                            <m:d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GB" dirty="0"/>
                    <a:t>.</a:t>
                  </a:r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49852A94-8E22-F1EB-712F-C2065C1489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0913" y="4252384"/>
                  <a:ext cx="5161461" cy="1398268"/>
                </a:xfrm>
                <a:prstGeom prst="rect">
                  <a:avLst/>
                </a:prstGeom>
                <a:blipFill>
                  <a:blip r:embed="rId3"/>
                  <a:stretch>
                    <a:fillRect l="-2703" r="-983" b="-900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B52D1A9-2DF2-9D5F-4BF1-6D07D3CE8CC4}"/>
                    </a:ext>
                  </a:extLst>
                </p:cNvPr>
                <p:cNvSpPr txBox="1"/>
                <p:nvPr/>
              </p:nvSpPr>
              <p:spPr>
                <a:xfrm>
                  <a:off x="449628" y="4335688"/>
                  <a:ext cx="5161461" cy="2840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b="0" u="sng" dirty="0"/>
                    <a:t>Theorem 1</a:t>
                  </a:r>
                  <a:r>
                    <a:rPr lang="en-GB" b="0" dirty="0"/>
                    <a:t>: </a:t>
                  </a:r>
                  <a14:m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d>
                            <m:d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d>
                      <m:r>
                        <a:rPr lang="en-GB" b="1" i="1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‖"/>
                          <m:endChr m:val="‖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d>
                            <m:d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e>
                              <m:r>
                                <a:rPr lang="en-GB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d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8B52D1A9-2DF2-9D5F-4BF1-6D07D3CE8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628" y="4335688"/>
                  <a:ext cx="5161461" cy="284052"/>
                </a:xfrm>
                <a:prstGeom prst="rect">
                  <a:avLst/>
                </a:prstGeom>
                <a:blipFill>
                  <a:blip r:embed="rId4"/>
                  <a:stretch>
                    <a:fillRect l="-2696" t="-21739" b="-478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79E4014-43D5-937C-41A9-C58194E1CE6A}"/>
              </a:ext>
            </a:extLst>
          </p:cNvPr>
          <p:cNvGrpSpPr/>
          <p:nvPr/>
        </p:nvGrpSpPr>
        <p:grpSpPr>
          <a:xfrm>
            <a:off x="965609" y="1172656"/>
            <a:ext cx="10984586" cy="1314669"/>
            <a:chOff x="938477" y="1007436"/>
            <a:chExt cx="10984586" cy="1314669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799ED638-C2F3-E648-B36D-771C91F88D3A}"/>
                </a:ext>
              </a:extLst>
            </p:cNvPr>
            <p:cNvGrpSpPr/>
            <p:nvPr/>
          </p:nvGrpSpPr>
          <p:grpSpPr>
            <a:xfrm>
              <a:off x="4436598" y="1550573"/>
              <a:ext cx="3411570" cy="771532"/>
              <a:chOff x="271283" y="5408706"/>
              <a:chExt cx="3411570" cy="771532"/>
            </a:xfrm>
          </p:grpSpPr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9A72318F-29CA-3747-8005-A617FA7465A3}"/>
                  </a:ext>
                </a:extLst>
              </p:cNvPr>
              <p:cNvSpPr/>
              <p:nvPr/>
            </p:nvSpPr>
            <p:spPr>
              <a:xfrm>
                <a:off x="271283" y="5413319"/>
                <a:ext cx="1403797" cy="76691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Imputation </a:t>
                </a:r>
                <a:r>
                  <a:rPr lang="en-GB" sz="900" dirty="0"/>
                  <a:t>(Augmenting the tree)</a:t>
                </a:r>
                <a:endParaRPr lang="en-GB" dirty="0"/>
              </a:p>
            </p:txBody>
          </p:sp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9129F615-A56C-274E-82A7-B1ABE4483A13}"/>
                  </a:ext>
                </a:extLst>
              </p:cNvPr>
              <p:cNvSpPr/>
              <p:nvPr/>
            </p:nvSpPr>
            <p:spPr>
              <a:xfrm>
                <a:off x="2162331" y="5408706"/>
                <a:ext cx="1520522" cy="766919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Posterior sampling </a:t>
                </a:r>
                <a:r>
                  <a:rPr lang="en-GB" sz="900" dirty="0"/>
                  <a:t>(Updating the parameters)</a:t>
                </a:r>
                <a:endParaRPr lang="en-GB" dirty="0"/>
              </a:p>
            </p:txBody>
          </p:sp>
          <p:cxnSp>
            <p:nvCxnSpPr>
              <p:cNvPr id="42" name="Connecteur en arc 41">
                <a:extLst>
                  <a:ext uri="{FF2B5EF4-FFF2-40B4-BE49-F238E27FC236}">
                    <a16:creationId xmlns:a16="http://schemas.microsoft.com/office/drawing/2014/main" id="{C4B4FB8F-6D9F-9F49-979D-3517F783A5F4}"/>
                  </a:ext>
                </a:extLst>
              </p:cNvPr>
              <p:cNvCxnSpPr>
                <a:cxnSpLocks/>
                <a:stCxn id="40" idx="0"/>
                <a:endCxn id="41" idx="0"/>
              </p:cNvCxnSpPr>
              <p:nvPr/>
            </p:nvCxnSpPr>
            <p:spPr>
              <a:xfrm rot="5400000" flipH="1" flipV="1">
                <a:off x="1945581" y="4436308"/>
                <a:ext cx="4613" cy="1949410"/>
              </a:xfrm>
              <a:prstGeom prst="curvedConnector3">
                <a:avLst>
                  <a:gd name="adj1" fmla="val 9801734"/>
                </a:avLst>
              </a:prstGeom>
              <a:ln w="69850">
                <a:solidFill>
                  <a:schemeClr val="bg2">
                    <a:lumMod val="50000"/>
                  </a:schemeClr>
                </a:solidFill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" name="Connecteur en arc 42">
                <a:extLst>
                  <a:ext uri="{FF2B5EF4-FFF2-40B4-BE49-F238E27FC236}">
                    <a16:creationId xmlns:a16="http://schemas.microsoft.com/office/drawing/2014/main" id="{DDD0FF7B-BED7-B343-A1A0-95A7C83BB3A7}"/>
                  </a:ext>
                </a:extLst>
              </p:cNvPr>
              <p:cNvCxnSpPr>
                <a:cxnSpLocks/>
                <a:stCxn id="41" idx="2"/>
                <a:endCxn id="40" idx="2"/>
              </p:cNvCxnSpPr>
              <p:nvPr/>
            </p:nvCxnSpPr>
            <p:spPr>
              <a:xfrm rot="5400000">
                <a:off x="1945581" y="5203226"/>
                <a:ext cx="4613" cy="1949410"/>
              </a:xfrm>
              <a:prstGeom prst="curvedConnector3">
                <a:avLst>
                  <a:gd name="adj1" fmla="val 10918513"/>
                </a:avLst>
              </a:prstGeom>
              <a:ln w="69850">
                <a:solidFill>
                  <a:schemeClr val="bg2">
                    <a:lumMod val="50000"/>
                  </a:schemeClr>
                </a:solidFill>
                <a:tailEnd type="triangle" w="med" len="med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B85BE55-DF94-FA46-A74F-27E0C82DB851}"/>
                    </a:ext>
                  </a:extLst>
                </p:cNvPr>
                <p:cNvSpPr txBox="1"/>
                <p:nvPr/>
              </p:nvSpPr>
              <p:spPr>
                <a:xfrm>
                  <a:off x="8036099" y="1564123"/>
                  <a:ext cx="3330540" cy="7378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nary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B85BE55-DF94-FA46-A74F-27E0C82DB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6099" y="1564123"/>
                  <a:ext cx="3330540" cy="737894"/>
                </a:xfrm>
                <a:prstGeom prst="rect">
                  <a:avLst/>
                </a:prstGeom>
                <a:blipFill>
                  <a:blip r:embed="rId5"/>
                  <a:stretch>
                    <a:fillRect t="-144068" b="-2203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2AD370CD-AF1A-47E7-F409-7E5F9DAF0A17}"/>
                    </a:ext>
                  </a:extLst>
                </p:cNvPr>
                <p:cNvSpPr txBox="1"/>
                <p:nvPr/>
              </p:nvSpPr>
              <p:spPr>
                <a:xfrm>
                  <a:off x="938477" y="1564123"/>
                  <a:ext cx="3330540" cy="7398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nary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2AD370CD-AF1A-47E7-F409-7E5F9DAF0A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477" y="1564123"/>
                  <a:ext cx="3330540" cy="739818"/>
                </a:xfrm>
                <a:prstGeom prst="rect">
                  <a:avLst/>
                </a:prstGeom>
                <a:blipFill>
                  <a:blip r:embed="rId6"/>
                  <a:stretch>
                    <a:fillRect t="-144068" b="-2203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784273B-187C-BA98-4514-7D3B545A381A}"/>
                </a:ext>
              </a:extLst>
            </p:cNvPr>
            <p:cNvSpPr txBox="1"/>
            <p:nvPr/>
          </p:nvSpPr>
          <p:spPr>
            <a:xfrm>
              <a:off x="10424961" y="1007436"/>
              <a:ext cx="14981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Latent variables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FFEEBFE3-0E13-2688-3DBD-927538031094}"/>
                </a:ext>
              </a:extLst>
            </p:cNvPr>
            <p:cNvCxnSpPr>
              <a:cxnSpLocks/>
            </p:cNvCxnSpPr>
            <p:nvPr/>
          </p:nvCxnSpPr>
          <p:spPr>
            <a:xfrm>
              <a:off x="11155372" y="1363597"/>
              <a:ext cx="0" cy="482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33C7634-E01D-D79C-1EB2-F92E4639C20B}"/>
                </a:ext>
              </a:extLst>
            </p:cNvPr>
            <p:cNvSpPr txBox="1"/>
            <p:nvPr/>
          </p:nvSpPr>
          <p:spPr>
            <a:xfrm>
              <a:off x="7605838" y="1011538"/>
              <a:ext cx="1132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Parameters</a:t>
              </a:r>
            </a:p>
          </p:txBody>
        </p: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194DE6E1-D0D4-4530-1AB6-85E5C4F33BD1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>
              <a:off x="8172147" y="1350092"/>
              <a:ext cx="284495" cy="4961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2E79CB3-11A4-2AF3-0AA7-B8A3DDAA3EBA}"/>
                </a:ext>
              </a:extLst>
            </p:cNvPr>
            <p:cNvSpPr txBox="1"/>
            <p:nvPr/>
          </p:nvSpPr>
          <p:spPr>
            <a:xfrm>
              <a:off x="8788023" y="1025043"/>
              <a:ext cx="1399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Observed data</a:t>
              </a:r>
            </a:p>
          </p:txBody>
        </p: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4F3689DE-9D9B-B0F9-FB56-E3E475928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8888" y="1363597"/>
              <a:ext cx="250273" cy="482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AE0A9EC-B619-912A-0454-CBAD41208177}"/>
                  </a:ext>
                </a:extLst>
              </p:cNvPr>
              <p:cNvSpPr txBox="1"/>
              <p:nvPr/>
            </p:nvSpPr>
            <p:spPr>
              <a:xfrm>
                <a:off x="459969" y="3262514"/>
                <a:ext cx="11272057" cy="493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dirty="0"/>
                  <a:t> must satisfy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𝒈</m:t>
                    </m:r>
                    <m:d>
                      <m:d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nary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</m:nary>
                  </m:oMath>
                </a14:m>
                <a:r>
                  <a:rPr lang="en-GB" dirty="0"/>
                  <a:t> iterative method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𝑻</m:t>
                    </m:r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AE0A9EC-B619-912A-0454-CBAD41208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9" y="3262514"/>
                <a:ext cx="11272057" cy="493212"/>
              </a:xfrm>
              <a:prstGeom prst="rect">
                <a:avLst/>
              </a:prstGeom>
              <a:blipFill>
                <a:blip r:embed="rId7"/>
                <a:stretch>
                  <a:fillRect t="-85000" b="-1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e 72">
            <a:extLst>
              <a:ext uri="{FF2B5EF4-FFF2-40B4-BE49-F238E27FC236}">
                <a16:creationId xmlns:a16="http://schemas.microsoft.com/office/drawing/2014/main" id="{81403D66-9697-DD97-1DD2-82051C6EA8BF}"/>
              </a:ext>
            </a:extLst>
          </p:cNvPr>
          <p:cNvGrpSpPr/>
          <p:nvPr/>
        </p:nvGrpSpPr>
        <p:grpSpPr>
          <a:xfrm>
            <a:off x="2779421" y="3696889"/>
            <a:ext cx="3745361" cy="482344"/>
            <a:chOff x="2779421" y="3696889"/>
            <a:chExt cx="3745361" cy="482344"/>
          </a:xfrm>
        </p:grpSpPr>
        <p:sp>
          <p:nvSpPr>
            <p:cNvPr id="67" name="Accolade fermante 66">
              <a:extLst>
                <a:ext uri="{FF2B5EF4-FFF2-40B4-BE49-F238E27FC236}">
                  <a16:creationId xmlns:a16="http://schemas.microsoft.com/office/drawing/2014/main" id="{0CC0BB74-C0AF-B2F6-F3CC-D8ACBE0B0A68}"/>
                </a:ext>
              </a:extLst>
            </p:cNvPr>
            <p:cNvSpPr/>
            <p:nvPr/>
          </p:nvSpPr>
          <p:spPr>
            <a:xfrm rot="5400000">
              <a:off x="4564818" y="2623079"/>
              <a:ext cx="174568" cy="2322188"/>
            </a:xfrm>
            <a:prstGeom prst="rightBrace">
              <a:avLst>
                <a:gd name="adj1" fmla="val 79621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914CB340-7609-DB07-DDD3-683D9E28DD1E}"/>
                    </a:ext>
                  </a:extLst>
                </p:cNvPr>
                <p:cNvSpPr txBox="1"/>
                <p:nvPr/>
              </p:nvSpPr>
              <p:spPr>
                <a:xfrm>
                  <a:off x="2779421" y="3871456"/>
                  <a:ext cx="374536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fr-FR" sz="1400" dirty="0"/>
                    <a:t>(C) </a:t>
                  </a:r>
                  <a:r>
                    <a:rPr lang="fr-FR" sz="1400" dirty="0" err="1"/>
                    <a:t>Uniformly</a:t>
                  </a:r>
                  <a:r>
                    <a:rPr lang="fr-FR" sz="1400" dirty="0"/>
                    <a:t> </a:t>
                  </a:r>
                  <a:r>
                    <a:rPr lang="fr-FR" sz="1400" dirty="0" err="1"/>
                    <a:t>bounded</a:t>
                  </a:r>
                  <a:r>
                    <a:rPr lang="fr-FR" sz="1400" dirty="0"/>
                    <a:t> and </a:t>
                  </a:r>
                  <a:r>
                    <a:rPr lang="fr-FR" sz="1400" dirty="0" err="1"/>
                    <a:t>equicontinuous</a:t>
                  </a:r>
                  <a:r>
                    <a:rPr lang="fr-FR" sz="1400" dirty="0"/>
                    <a:t> in </a:t>
                  </a:r>
                  <a14:m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fr-FR" sz="1400" dirty="0"/>
                    <a:t>.</a:t>
                  </a:r>
                </a:p>
              </p:txBody>
            </p:sp>
          </mc:Choice>
          <mc:Fallback xmlns="">
            <p:sp>
              <p:nvSpPr>
                <p:cNvPr id="68" name="ZoneTexte 67">
                  <a:extLst>
                    <a:ext uri="{FF2B5EF4-FFF2-40B4-BE49-F238E27FC236}">
                      <a16:creationId xmlns:a16="http://schemas.microsoft.com/office/drawing/2014/main" id="{914CB340-7609-DB07-DDD3-683D9E28DD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9421" y="3871456"/>
                  <a:ext cx="374536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338" t="-3846" b="-19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935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4ADB26A-DE0B-6C4B-B691-5BCF6D0E9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487" y="1134171"/>
            <a:ext cx="8090453" cy="539363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3610FC-94DD-3B4A-B120-1E1F0CB3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2F79373-C38A-8648-A2E8-5DD175A5C764}"/>
              </a:ext>
            </a:extLst>
          </p:cNvPr>
          <p:cNvGrpSpPr/>
          <p:nvPr/>
        </p:nvGrpSpPr>
        <p:grpSpPr>
          <a:xfrm>
            <a:off x="160060" y="2297980"/>
            <a:ext cx="3892502" cy="2737360"/>
            <a:chOff x="160060" y="2207828"/>
            <a:chExt cx="3892502" cy="2737360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6F796541-D6F0-FE42-A618-A732AAAC5715}"/>
                </a:ext>
              </a:extLst>
            </p:cNvPr>
            <p:cNvGrpSpPr/>
            <p:nvPr/>
          </p:nvGrpSpPr>
          <p:grpSpPr>
            <a:xfrm>
              <a:off x="160060" y="2716788"/>
              <a:ext cx="3892502" cy="2228400"/>
              <a:chOff x="145773" y="1219200"/>
              <a:chExt cx="2723322" cy="1559062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5AD65B19-42AA-3049-92D1-AB8196470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t="14127"/>
              <a:stretch/>
            </p:blipFill>
            <p:spPr>
              <a:xfrm>
                <a:off x="145773" y="1219200"/>
                <a:ext cx="2723322" cy="15590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2015D5-35FD-BD42-BAEC-FC02DD2E5DC4}"/>
                  </a:ext>
                </a:extLst>
              </p:cNvPr>
              <p:cNvSpPr/>
              <p:nvPr/>
            </p:nvSpPr>
            <p:spPr>
              <a:xfrm>
                <a:off x="2355670" y="1907177"/>
                <a:ext cx="335280" cy="1088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49E1A4-E2ED-CC4D-AFDD-9F24E30BF0A7}"/>
                  </a:ext>
                </a:extLst>
              </p:cNvPr>
              <p:cNvSpPr/>
              <p:nvPr/>
            </p:nvSpPr>
            <p:spPr>
              <a:xfrm>
                <a:off x="1883132" y="2203268"/>
                <a:ext cx="886194" cy="1088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B02CB5-512C-7749-8C8B-FBACD723A155}"/>
                </a:ext>
              </a:extLst>
            </p:cNvPr>
            <p:cNvSpPr/>
            <p:nvPr/>
          </p:nvSpPr>
          <p:spPr>
            <a:xfrm>
              <a:off x="973182" y="2207828"/>
              <a:ext cx="2266258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 b="1" i="1" dirty="0"/>
                <a:t>Reconstructed tree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846C02C-6B8F-4B46-8089-41139AB17C9E}"/>
              </a:ext>
            </a:extLst>
          </p:cNvPr>
          <p:cNvSpPr/>
          <p:nvPr/>
        </p:nvSpPr>
        <p:spPr>
          <a:xfrm>
            <a:off x="6989315" y="1004247"/>
            <a:ext cx="324257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Augmented trees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A16EE4-B763-D5C0-636A-BDE438165C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de données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7C6865BC-5BA8-62AD-6557-B7C3F3F25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060" y="5878242"/>
            <a:ext cx="1169576" cy="790585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955F8C7-A1A1-8185-817C-776539CDF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88" y="5934781"/>
            <a:ext cx="1934895" cy="42156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0310431-010B-B78F-61C6-2ECF17D8493A}"/>
              </a:ext>
            </a:extLst>
          </p:cNvPr>
          <p:cNvSpPr txBox="1"/>
          <p:nvPr/>
        </p:nvSpPr>
        <p:spPr>
          <a:xfrm>
            <a:off x="1781126" y="6441380"/>
            <a:ext cx="1420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b="1" dirty="0"/>
              <a:t>Ignacio </a:t>
            </a:r>
            <a:r>
              <a:rPr lang="fr-FR" sz="1400" b="1" dirty="0" err="1"/>
              <a:t>Quintero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442058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3610FC-94DD-3B4A-B120-1E1F0CB3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A16EE4-B763-D5C0-636A-BDE438165C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de données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ED4B06-6F41-C4EC-1921-7501CDAA910D}"/>
              </a:ext>
            </a:extLst>
          </p:cNvPr>
          <p:cNvSpPr txBox="1"/>
          <p:nvPr/>
        </p:nvSpPr>
        <p:spPr>
          <a:xfrm>
            <a:off x="675997" y="6094740"/>
            <a:ext cx="4353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Quintero</a:t>
            </a:r>
            <a:r>
              <a:rPr lang="fr-FR" sz="1400" dirty="0"/>
              <a:t>, </a:t>
            </a:r>
            <a:r>
              <a:rPr lang="fr-FR" sz="1400" dirty="0" err="1"/>
              <a:t>Lartillot</a:t>
            </a:r>
            <a:r>
              <a:rPr lang="fr-FR" sz="1400" dirty="0"/>
              <a:t> &amp; Morlon, The </a:t>
            </a:r>
            <a:r>
              <a:rPr lang="fr-FR" sz="1400" dirty="0" err="1"/>
              <a:t>birth-death</a:t>
            </a:r>
            <a:r>
              <a:rPr lang="fr-FR" sz="1400" dirty="0"/>
              <a:t> diffusion </a:t>
            </a:r>
            <a:r>
              <a:rPr lang="fr-FR" sz="1400" dirty="0" err="1"/>
              <a:t>leading</a:t>
            </a:r>
            <a:r>
              <a:rPr lang="fr-FR" sz="1400" dirty="0"/>
              <a:t> to </a:t>
            </a:r>
            <a:r>
              <a:rPr lang="fr-FR" sz="1400" dirty="0" err="1"/>
              <a:t>present-day</a:t>
            </a:r>
            <a:r>
              <a:rPr lang="fr-FR" sz="1400" dirty="0"/>
              <a:t> </a:t>
            </a:r>
            <a:r>
              <a:rPr lang="fr-FR" sz="1400" dirty="0" err="1"/>
              <a:t>Mammal</a:t>
            </a:r>
            <a:r>
              <a:rPr lang="fr-FR" sz="1400" dirty="0"/>
              <a:t> </a:t>
            </a:r>
            <a:r>
              <a:rPr lang="fr-FR" sz="1400" dirty="0" err="1"/>
              <a:t>diversity</a:t>
            </a:r>
            <a:r>
              <a:rPr lang="fr-FR" sz="1400" dirty="0"/>
              <a:t>. </a:t>
            </a:r>
            <a:r>
              <a:rPr lang="fr-FR" sz="1400" i="1" dirty="0" err="1"/>
              <a:t>Biorxiv</a:t>
            </a:r>
            <a:r>
              <a:rPr lang="fr-FR" sz="1400" i="1" dirty="0"/>
              <a:t> </a:t>
            </a:r>
            <a:r>
              <a:rPr lang="fr-FR" sz="1400" dirty="0"/>
              <a:t>(2022)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20A7DD-9EAA-A25F-15A0-70374CD122FD}"/>
              </a:ext>
            </a:extLst>
          </p:cNvPr>
          <p:cNvSpPr txBox="1"/>
          <p:nvPr/>
        </p:nvSpPr>
        <p:spPr>
          <a:xfrm>
            <a:off x="429740" y="1296140"/>
            <a:ext cx="5293144" cy="74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The </a:t>
            </a:r>
            <a:r>
              <a:rPr lang="en-GB" b="1" i="1" u="sng" dirty="0"/>
              <a:t>Birth-Death Diffusion (BDD)</a:t>
            </a:r>
            <a:r>
              <a:rPr lang="en-GB" i="1" u="sng" dirty="0"/>
              <a:t> model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Geometric Brownian Motion (GBM)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FA62D1D-885A-0B73-90E0-59AEB714117A}"/>
                  </a:ext>
                </a:extLst>
              </p:cNvPr>
              <p:cNvSpPr txBox="1"/>
              <p:nvPr/>
            </p:nvSpPr>
            <p:spPr>
              <a:xfrm>
                <a:off x="1585878" y="2128469"/>
                <a:ext cx="2980867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dln</m:t>
                      </m:r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))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αdt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dW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FA62D1D-885A-0B73-90E0-59AEB7141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78" y="2128469"/>
                <a:ext cx="2980867" cy="369332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E146A258-CD1B-7C59-377A-DEF50DDC7098}"/>
              </a:ext>
            </a:extLst>
          </p:cNvPr>
          <p:cNvGrpSpPr/>
          <p:nvPr/>
        </p:nvGrpSpPr>
        <p:grpSpPr>
          <a:xfrm>
            <a:off x="5330785" y="1027094"/>
            <a:ext cx="6559629" cy="5405456"/>
            <a:chOff x="5330785" y="950894"/>
            <a:chExt cx="6559629" cy="540545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66830CA-1582-237D-2412-DD38E3F51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1621"/>
            <a:stretch/>
          </p:blipFill>
          <p:spPr>
            <a:xfrm>
              <a:off x="5330785" y="950894"/>
              <a:ext cx="6559629" cy="540545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5B4241-6E7E-79DB-7DE7-7C483ADE50AF}"/>
                </a:ext>
              </a:extLst>
            </p:cNvPr>
            <p:cNvSpPr/>
            <p:nvPr/>
          </p:nvSpPr>
          <p:spPr>
            <a:xfrm>
              <a:off x="5330785" y="6094740"/>
              <a:ext cx="282615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27FE17-9DEB-C87F-E3F0-8745583ADF9A}"/>
                </a:ext>
              </a:extLst>
            </p:cNvPr>
            <p:cNvSpPr/>
            <p:nvPr/>
          </p:nvSpPr>
          <p:spPr>
            <a:xfrm>
              <a:off x="8610600" y="6094740"/>
              <a:ext cx="282615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79586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3610FC-94DD-3B4A-B120-1E1F0CB3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A16EE4-B763-D5C0-636A-BDE438165C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Augmentation de données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ED4B06-6F41-C4EC-1921-7501CDAA910D}"/>
              </a:ext>
            </a:extLst>
          </p:cNvPr>
          <p:cNvSpPr txBox="1"/>
          <p:nvPr/>
        </p:nvSpPr>
        <p:spPr>
          <a:xfrm>
            <a:off x="675997" y="6094740"/>
            <a:ext cx="4353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Quintero</a:t>
            </a:r>
            <a:r>
              <a:rPr lang="fr-FR" sz="1400" dirty="0"/>
              <a:t>, </a:t>
            </a:r>
            <a:r>
              <a:rPr lang="fr-FR" sz="1400" dirty="0" err="1"/>
              <a:t>Lartillot</a:t>
            </a:r>
            <a:r>
              <a:rPr lang="fr-FR" sz="1400" dirty="0"/>
              <a:t> &amp; Morlon, The </a:t>
            </a:r>
            <a:r>
              <a:rPr lang="fr-FR" sz="1400" dirty="0" err="1"/>
              <a:t>birth-death</a:t>
            </a:r>
            <a:r>
              <a:rPr lang="fr-FR" sz="1400" dirty="0"/>
              <a:t> diffusion </a:t>
            </a:r>
            <a:r>
              <a:rPr lang="fr-FR" sz="1400" dirty="0" err="1"/>
              <a:t>leading</a:t>
            </a:r>
            <a:r>
              <a:rPr lang="fr-FR" sz="1400" dirty="0"/>
              <a:t> to </a:t>
            </a:r>
            <a:r>
              <a:rPr lang="fr-FR" sz="1400" dirty="0" err="1"/>
              <a:t>present-day</a:t>
            </a:r>
            <a:r>
              <a:rPr lang="fr-FR" sz="1400" dirty="0"/>
              <a:t> </a:t>
            </a:r>
            <a:r>
              <a:rPr lang="fr-FR" sz="1400" dirty="0" err="1"/>
              <a:t>Mammal</a:t>
            </a:r>
            <a:r>
              <a:rPr lang="fr-FR" sz="1400" dirty="0"/>
              <a:t> </a:t>
            </a:r>
            <a:r>
              <a:rPr lang="fr-FR" sz="1400" dirty="0" err="1"/>
              <a:t>diversity</a:t>
            </a:r>
            <a:r>
              <a:rPr lang="fr-FR" sz="1400" dirty="0"/>
              <a:t>. </a:t>
            </a:r>
            <a:r>
              <a:rPr lang="fr-FR" sz="1400" i="1" dirty="0" err="1"/>
              <a:t>Biorxiv</a:t>
            </a:r>
            <a:r>
              <a:rPr lang="fr-FR" sz="1400" i="1" dirty="0"/>
              <a:t> </a:t>
            </a:r>
            <a:r>
              <a:rPr lang="fr-FR" sz="1400" dirty="0"/>
              <a:t>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20A7DD-9EAA-A25F-15A0-70374CD122FD}"/>
                  </a:ext>
                </a:extLst>
              </p:cNvPr>
              <p:cNvSpPr txBox="1"/>
              <p:nvPr/>
            </p:nvSpPr>
            <p:spPr>
              <a:xfrm>
                <a:off x="429740" y="1296140"/>
                <a:ext cx="5293144" cy="4265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u="sng" dirty="0"/>
                  <a:t>The </a:t>
                </a:r>
                <a:r>
                  <a:rPr lang="en-GB" b="1" i="1" u="sng" dirty="0"/>
                  <a:t>Birth-Death Diffusion (BDD)</a:t>
                </a:r>
                <a:r>
                  <a:rPr lang="en-GB" i="1" u="sng" dirty="0"/>
                  <a:t> model</a:t>
                </a:r>
              </a:p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dirty="0"/>
                  <a:t>Geometric Brownian Motion (GBM)</a:t>
                </a:r>
              </a:p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endParaRPr lang="en-GB" i="1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GB" i="1" u="sng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GB" dirty="0"/>
                  <a:t>MCMC proposals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GB" dirty="0"/>
                  <a:t>Forward simulation updates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BD process with rejection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Brownian bridges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r>
                  <a:rPr lang="en-GB" dirty="0"/>
                  <a:t>Diffusion updates</a:t>
                </a:r>
              </a:p>
              <a:p>
                <a:pPr marL="1200150" lvl="2" indent="-285750">
                  <a:buFont typeface="Wingdings" pitchFamily="2" charset="2"/>
                  <a:buChar char="§"/>
                </a:pPr>
                <a:r>
                  <a:rPr lang="en-GB" sz="1600" dirty="0"/>
                  <a:t>Diffusion paths using Brownian bridges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  <a:r>
                  <a:rPr lang="el-GR" dirty="0"/>
                  <a:t> </a:t>
                </a:r>
                <a:r>
                  <a:rPr lang="fr-FR" dirty="0"/>
                  <a:t>updates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FR" sz="1600" dirty="0" err="1"/>
                  <a:t>Conjugate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priors</a:t>
                </a:r>
                <a:endParaRPr lang="fr-FR" sz="1600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Gibbs sampling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20A7DD-9EAA-A25F-15A0-70374CD12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40" y="1296140"/>
                <a:ext cx="5293144" cy="4265720"/>
              </a:xfrm>
              <a:prstGeom prst="rect">
                <a:avLst/>
              </a:prstGeom>
              <a:blipFill>
                <a:blip r:embed="rId3"/>
                <a:stretch>
                  <a:fillRect l="-957" t="-893" b="-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B4E8F59-08AE-8C95-828F-9A2529530D4F}"/>
                  </a:ext>
                </a:extLst>
              </p:cNvPr>
              <p:cNvSpPr txBox="1"/>
              <p:nvPr/>
            </p:nvSpPr>
            <p:spPr>
              <a:xfrm>
                <a:off x="1585878" y="2128469"/>
                <a:ext cx="2980867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dln</m:t>
                      </m:r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fr-FR" b="0" smtClean="0">
                          <a:latin typeface="Cambria Math" panose="02040503050406030204" pitchFamily="18" charset="0"/>
                        </a:rPr>
                        <m:t>))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αdt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dW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B4E8F59-08AE-8C95-828F-9A252953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78" y="2128469"/>
                <a:ext cx="2980867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5F29606-FEBB-9C69-B32F-8DCC6432A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233"/>
          <a:stretch/>
        </p:blipFill>
        <p:spPr>
          <a:xfrm>
            <a:off x="5722884" y="1359202"/>
            <a:ext cx="5839497" cy="48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E7B0AB-EE31-3C8D-A29C-7E5C10743D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Vérification inter-modèles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1CD9BC-1EE1-C352-CEC1-95493D821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7" t="9397" r="26707" b="2366"/>
          <a:stretch/>
        </p:blipFill>
        <p:spPr>
          <a:xfrm>
            <a:off x="1032641" y="2081052"/>
            <a:ext cx="5139560" cy="3957145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E5DD814-6950-480E-2FDD-A0D47BF4D1EC}"/>
              </a:ext>
            </a:extLst>
          </p:cNvPr>
          <p:cNvGrpSpPr/>
          <p:nvPr/>
        </p:nvGrpSpPr>
        <p:grpSpPr>
          <a:xfrm>
            <a:off x="6621517" y="1844567"/>
            <a:ext cx="4840014" cy="4193630"/>
            <a:chOff x="6432331" y="1560784"/>
            <a:chExt cx="4840014" cy="419363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B814D98-46EF-62CE-BF5F-2EF6425A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179" t="4124" r="22549" b="2366"/>
            <a:stretch/>
          </p:blipFill>
          <p:spPr>
            <a:xfrm>
              <a:off x="6432331" y="1560785"/>
              <a:ext cx="4840014" cy="419362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511AB6-B116-71E2-ED8D-FE3ED276E843}"/>
                </a:ext>
              </a:extLst>
            </p:cNvPr>
            <p:cNvSpPr/>
            <p:nvPr/>
          </p:nvSpPr>
          <p:spPr>
            <a:xfrm>
              <a:off x="9877097" y="1560784"/>
              <a:ext cx="1395248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CRBD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63BF469-3864-6195-B652-6573EF6B0ECB}"/>
              </a:ext>
            </a:extLst>
          </p:cNvPr>
          <p:cNvSpPr/>
          <p:nvPr/>
        </p:nvSpPr>
        <p:spPr>
          <a:xfrm>
            <a:off x="4776953" y="2081052"/>
            <a:ext cx="139524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F43FB3F-8E1A-F8CF-06C4-C2FB4D03D7F5}"/>
              </a:ext>
            </a:extLst>
          </p:cNvPr>
          <p:cNvSpPr txBox="1"/>
          <p:nvPr/>
        </p:nvSpPr>
        <p:spPr>
          <a:xfrm>
            <a:off x="5306196" y="1922033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BDDce</a:t>
            </a:r>
            <a:endParaRPr lang="en-GB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8400166-17D7-BF3D-0E92-6F9315EEC017}"/>
              </a:ext>
            </a:extLst>
          </p:cNvPr>
          <p:cNvSpPr txBox="1"/>
          <p:nvPr/>
        </p:nvSpPr>
        <p:spPr>
          <a:xfrm>
            <a:off x="5369258" y="313791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CRBD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6E77BBD-E747-083A-9E6F-F58A0818DCFA}"/>
                  </a:ext>
                </a:extLst>
              </p:cNvPr>
              <p:cNvSpPr txBox="1"/>
              <p:nvPr/>
            </p:nvSpPr>
            <p:spPr>
              <a:xfrm>
                <a:off x="2620803" y="6061846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6E77BBD-E747-083A-9E6F-F58A0818D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803" y="6061846"/>
                <a:ext cx="4651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DAE85E4-7A02-8347-5018-C589128FFFE3}"/>
                  </a:ext>
                </a:extLst>
              </p:cNvPr>
              <p:cNvSpPr txBox="1"/>
              <p:nvPr/>
            </p:nvSpPr>
            <p:spPr>
              <a:xfrm>
                <a:off x="8125595" y="6031632"/>
                <a:ext cx="370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DAE85E4-7A02-8347-5018-C589128FF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595" y="6031632"/>
                <a:ext cx="370422" cy="369332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194C29BC-7496-D274-64C6-8F8CFA41FC09}"/>
              </a:ext>
            </a:extLst>
          </p:cNvPr>
          <p:cNvCxnSpPr>
            <a:stCxn id="27" idx="3"/>
          </p:cNvCxnSpPr>
          <p:nvPr/>
        </p:nvCxnSpPr>
        <p:spPr>
          <a:xfrm>
            <a:off x="6070091" y="3322584"/>
            <a:ext cx="1426412" cy="1221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FC65067-3DE9-4ADF-4941-CD387BDFBA52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3153103" y="3322584"/>
            <a:ext cx="2216155" cy="1353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713AE2E-F184-2FBF-6323-FB0F8F58DF81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6114431" y="2106699"/>
            <a:ext cx="1705265" cy="1178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C4A68F6-DDC5-B653-3383-5751861478B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2573190" y="2106699"/>
            <a:ext cx="2733006" cy="1517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0A26F8D-B706-5DDC-A34F-ABB649C9CDEC}"/>
                  </a:ext>
                </a:extLst>
              </p:cNvPr>
              <p:cNvSpPr txBox="1"/>
              <p:nvPr/>
            </p:nvSpPr>
            <p:spPr>
              <a:xfrm>
                <a:off x="5256566" y="2177096"/>
                <a:ext cx="9262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l-GR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dirty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l-GR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0A26F8D-B706-5DDC-A34F-ABB649C9C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566" y="2177096"/>
                <a:ext cx="92621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space réservé du numéro de diapositive 8">
            <a:extLst>
              <a:ext uri="{FF2B5EF4-FFF2-40B4-BE49-F238E27FC236}">
                <a16:creationId xmlns:a16="http://schemas.microsoft.com/office/drawing/2014/main" id="{69B7D737-38B8-997B-544F-656C18EB6C9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EB1A4D-20EC-1261-4630-F0365DD2A107}"/>
              </a:ext>
            </a:extLst>
          </p:cNvPr>
          <p:cNvSpPr/>
          <p:nvPr/>
        </p:nvSpPr>
        <p:spPr>
          <a:xfrm>
            <a:off x="0" y="1066851"/>
            <a:ext cx="1219200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2000" b="1"/>
              <a:t>Objectif</a:t>
            </a:r>
            <a:r>
              <a:rPr lang="fr-FR" sz="2000"/>
              <a:t> : vérifier que les modèles complexes convergent vers les modèles simples dans les conditions attendues</a:t>
            </a:r>
            <a:endParaRPr lang="fr-FR" sz="2000" b="1"/>
          </a:p>
        </p:txBody>
      </p:sp>
    </p:spTree>
    <p:extLst>
      <p:ext uri="{BB962C8B-B14F-4D97-AF65-F5344CB8AC3E}">
        <p14:creationId xmlns:p14="http://schemas.microsoft.com/office/powerpoint/2010/main" val="179866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146"/>
          <a:stretch/>
        </p:blipFill>
        <p:spPr>
          <a:xfrm>
            <a:off x="1428168" y="962479"/>
            <a:ext cx="6801432" cy="5828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3E979D-1118-8445-9A08-CB53179C62D9}"/>
              </a:ext>
            </a:extLst>
          </p:cNvPr>
          <p:cNvSpPr/>
          <p:nvPr/>
        </p:nvSpPr>
        <p:spPr>
          <a:xfrm>
            <a:off x="6266985" y="1516566"/>
            <a:ext cx="1962615" cy="60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DBD807D7-60F0-2143-BA8F-6586915E4DB0}"/>
              </a:ext>
            </a:extLst>
          </p:cNvPr>
          <p:cNvSpPr/>
          <p:nvPr/>
        </p:nvSpPr>
        <p:spPr>
          <a:xfrm>
            <a:off x="1182029" y="1895707"/>
            <a:ext cx="2854712" cy="4873083"/>
          </a:xfrm>
          <a:custGeom>
            <a:avLst/>
            <a:gdLst>
              <a:gd name="connsiteX0" fmla="*/ 2297151 w 2854712"/>
              <a:gd name="connsiteY0" fmla="*/ 100361 h 4873083"/>
              <a:gd name="connsiteX1" fmla="*/ 2297151 w 2854712"/>
              <a:gd name="connsiteY1" fmla="*/ 100361 h 4873083"/>
              <a:gd name="connsiteX2" fmla="*/ 2330605 w 2854712"/>
              <a:gd name="connsiteY2" fmla="*/ 301083 h 4873083"/>
              <a:gd name="connsiteX3" fmla="*/ 2308303 w 2854712"/>
              <a:gd name="connsiteY3" fmla="*/ 724830 h 4873083"/>
              <a:gd name="connsiteX4" fmla="*/ 2319454 w 2854712"/>
              <a:gd name="connsiteY4" fmla="*/ 1115122 h 4873083"/>
              <a:gd name="connsiteX5" fmla="*/ 2341756 w 2854712"/>
              <a:gd name="connsiteY5" fmla="*/ 1182030 h 4873083"/>
              <a:gd name="connsiteX6" fmla="*/ 2364059 w 2854712"/>
              <a:gd name="connsiteY6" fmla="*/ 1204332 h 4873083"/>
              <a:gd name="connsiteX7" fmla="*/ 2386361 w 2854712"/>
              <a:gd name="connsiteY7" fmla="*/ 1271239 h 4873083"/>
              <a:gd name="connsiteX8" fmla="*/ 2430966 w 2854712"/>
              <a:gd name="connsiteY8" fmla="*/ 1326995 h 4873083"/>
              <a:gd name="connsiteX9" fmla="*/ 2453269 w 2854712"/>
              <a:gd name="connsiteY9" fmla="*/ 1349298 h 4873083"/>
              <a:gd name="connsiteX10" fmla="*/ 2486722 w 2854712"/>
              <a:gd name="connsiteY10" fmla="*/ 1416205 h 4873083"/>
              <a:gd name="connsiteX11" fmla="*/ 2509025 w 2854712"/>
              <a:gd name="connsiteY11" fmla="*/ 1438508 h 4873083"/>
              <a:gd name="connsiteX12" fmla="*/ 2531327 w 2854712"/>
              <a:gd name="connsiteY12" fmla="*/ 1471961 h 4873083"/>
              <a:gd name="connsiteX13" fmla="*/ 2564781 w 2854712"/>
              <a:gd name="connsiteY13" fmla="*/ 1483113 h 4873083"/>
              <a:gd name="connsiteX14" fmla="*/ 2609386 w 2854712"/>
              <a:gd name="connsiteY14" fmla="*/ 1538869 h 4873083"/>
              <a:gd name="connsiteX15" fmla="*/ 2631688 w 2854712"/>
              <a:gd name="connsiteY15" fmla="*/ 1572322 h 4873083"/>
              <a:gd name="connsiteX16" fmla="*/ 2653991 w 2854712"/>
              <a:gd name="connsiteY16" fmla="*/ 1594625 h 4873083"/>
              <a:gd name="connsiteX17" fmla="*/ 2676293 w 2854712"/>
              <a:gd name="connsiteY17" fmla="*/ 1628078 h 4873083"/>
              <a:gd name="connsiteX18" fmla="*/ 2720898 w 2854712"/>
              <a:gd name="connsiteY18" fmla="*/ 1672683 h 4873083"/>
              <a:gd name="connsiteX19" fmla="*/ 2743200 w 2854712"/>
              <a:gd name="connsiteY19" fmla="*/ 1739591 h 4873083"/>
              <a:gd name="connsiteX20" fmla="*/ 2754351 w 2854712"/>
              <a:gd name="connsiteY20" fmla="*/ 1773044 h 4873083"/>
              <a:gd name="connsiteX21" fmla="*/ 2765503 w 2854712"/>
              <a:gd name="connsiteY21" fmla="*/ 1851103 h 4873083"/>
              <a:gd name="connsiteX22" fmla="*/ 2787805 w 2854712"/>
              <a:gd name="connsiteY22" fmla="*/ 1940313 h 4873083"/>
              <a:gd name="connsiteX23" fmla="*/ 2798956 w 2854712"/>
              <a:gd name="connsiteY23" fmla="*/ 1973766 h 4873083"/>
              <a:gd name="connsiteX24" fmla="*/ 2810108 w 2854712"/>
              <a:gd name="connsiteY24" fmla="*/ 2029522 h 4873083"/>
              <a:gd name="connsiteX25" fmla="*/ 2832410 w 2854712"/>
              <a:gd name="connsiteY25" fmla="*/ 2096430 h 4873083"/>
              <a:gd name="connsiteX26" fmla="*/ 2854712 w 2854712"/>
              <a:gd name="connsiteY26" fmla="*/ 2174488 h 4873083"/>
              <a:gd name="connsiteX27" fmla="*/ 2832410 w 2854712"/>
              <a:gd name="connsiteY27" fmla="*/ 2263698 h 4873083"/>
              <a:gd name="connsiteX28" fmla="*/ 2810108 w 2854712"/>
              <a:gd name="connsiteY28" fmla="*/ 2375210 h 4873083"/>
              <a:gd name="connsiteX29" fmla="*/ 2821259 w 2854712"/>
              <a:gd name="connsiteY29" fmla="*/ 3356517 h 4873083"/>
              <a:gd name="connsiteX30" fmla="*/ 2832410 w 2854712"/>
              <a:gd name="connsiteY30" fmla="*/ 3412273 h 4873083"/>
              <a:gd name="connsiteX31" fmla="*/ 2854712 w 2854712"/>
              <a:gd name="connsiteY31" fmla="*/ 3590693 h 4873083"/>
              <a:gd name="connsiteX32" fmla="*/ 2832410 w 2854712"/>
              <a:gd name="connsiteY32" fmla="*/ 4215161 h 4873083"/>
              <a:gd name="connsiteX33" fmla="*/ 2821259 w 2854712"/>
              <a:gd name="connsiteY33" fmla="*/ 4449337 h 4873083"/>
              <a:gd name="connsiteX34" fmla="*/ 2810108 w 2854712"/>
              <a:gd name="connsiteY34" fmla="*/ 4493942 h 4873083"/>
              <a:gd name="connsiteX35" fmla="*/ 2787805 w 2854712"/>
              <a:gd name="connsiteY35" fmla="*/ 4560849 h 4873083"/>
              <a:gd name="connsiteX36" fmla="*/ 2776654 w 2854712"/>
              <a:gd name="connsiteY36" fmla="*/ 4638908 h 4873083"/>
              <a:gd name="connsiteX37" fmla="*/ 2765503 w 2854712"/>
              <a:gd name="connsiteY37" fmla="*/ 4783873 h 4873083"/>
              <a:gd name="connsiteX38" fmla="*/ 2698595 w 2854712"/>
              <a:gd name="connsiteY38" fmla="*/ 4806176 h 4873083"/>
              <a:gd name="connsiteX39" fmla="*/ 2620537 w 2854712"/>
              <a:gd name="connsiteY39" fmla="*/ 4828478 h 4873083"/>
              <a:gd name="connsiteX40" fmla="*/ 2564781 w 2854712"/>
              <a:gd name="connsiteY40" fmla="*/ 4839630 h 4873083"/>
              <a:gd name="connsiteX41" fmla="*/ 2531327 w 2854712"/>
              <a:gd name="connsiteY41" fmla="*/ 4850781 h 4873083"/>
              <a:gd name="connsiteX42" fmla="*/ 2386361 w 2854712"/>
              <a:gd name="connsiteY42" fmla="*/ 4873083 h 4873083"/>
              <a:gd name="connsiteX43" fmla="*/ 1828800 w 2854712"/>
              <a:gd name="connsiteY43" fmla="*/ 4861932 h 4873083"/>
              <a:gd name="connsiteX44" fmla="*/ 1795347 w 2854712"/>
              <a:gd name="connsiteY44" fmla="*/ 4839630 h 4873083"/>
              <a:gd name="connsiteX45" fmla="*/ 892098 w 2854712"/>
              <a:gd name="connsiteY45" fmla="*/ 4828478 h 4873083"/>
              <a:gd name="connsiteX46" fmla="*/ 680225 w 2854712"/>
              <a:gd name="connsiteY46" fmla="*/ 4806176 h 4873083"/>
              <a:gd name="connsiteX47" fmla="*/ 390293 w 2854712"/>
              <a:gd name="connsiteY47" fmla="*/ 4772722 h 4873083"/>
              <a:gd name="connsiteX48" fmla="*/ 312234 w 2854712"/>
              <a:gd name="connsiteY48" fmla="*/ 4716966 h 4873083"/>
              <a:gd name="connsiteX49" fmla="*/ 289932 w 2854712"/>
              <a:gd name="connsiteY49" fmla="*/ 4505093 h 4873083"/>
              <a:gd name="connsiteX50" fmla="*/ 278781 w 2854712"/>
              <a:gd name="connsiteY50" fmla="*/ 4460488 h 4873083"/>
              <a:gd name="connsiteX51" fmla="*/ 256478 w 2854712"/>
              <a:gd name="connsiteY51" fmla="*/ 4304371 h 4873083"/>
              <a:gd name="connsiteX52" fmla="*/ 223025 w 2854712"/>
              <a:gd name="connsiteY52" fmla="*/ 4181708 h 4873083"/>
              <a:gd name="connsiteX53" fmla="*/ 200722 w 2854712"/>
              <a:gd name="connsiteY53" fmla="*/ 4114800 h 4873083"/>
              <a:gd name="connsiteX54" fmla="*/ 189571 w 2854712"/>
              <a:gd name="connsiteY54" fmla="*/ 4036742 h 4873083"/>
              <a:gd name="connsiteX55" fmla="*/ 144966 w 2854712"/>
              <a:gd name="connsiteY55" fmla="*/ 3925230 h 4873083"/>
              <a:gd name="connsiteX56" fmla="*/ 122664 w 2854712"/>
              <a:gd name="connsiteY56" fmla="*/ 3869473 h 4873083"/>
              <a:gd name="connsiteX57" fmla="*/ 111512 w 2854712"/>
              <a:gd name="connsiteY57" fmla="*/ 3824869 h 4873083"/>
              <a:gd name="connsiteX58" fmla="*/ 89210 w 2854712"/>
              <a:gd name="connsiteY58" fmla="*/ 3791415 h 4873083"/>
              <a:gd name="connsiteX59" fmla="*/ 55756 w 2854712"/>
              <a:gd name="connsiteY59" fmla="*/ 3668752 h 4873083"/>
              <a:gd name="connsiteX60" fmla="*/ 44605 w 2854712"/>
              <a:gd name="connsiteY60" fmla="*/ 3635298 h 4873083"/>
              <a:gd name="connsiteX61" fmla="*/ 22303 w 2854712"/>
              <a:gd name="connsiteY61" fmla="*/ 3534937 h 4873083"/>
              <a:gd name="connsiteX62" fmla="*/ 0 w 2854712"/>
              <a:gd name="connsiteY62" fmla="*/ 3456878 h 4873083"/>
              <a:gd name="connsiteX63" fmla="*/ 22303 w 2854712"/>
              <a:gd name="connsiteY63" fmla="*/ 3311913 h 4873083"/>
              <a:gd name="connsiteX64" fmla="*/ 33454 w 2854712"/>
              <a:gd name="connsiteY64" fmla="*/ 3278459 h 4873083"/>
              <a:gd name="connsiteX65" fmla="*/ 44605 w 2854712"/>
              <a:gd name="connsiteY65" fmla="*/ 3144644 h 4873083"/>
              <a:gd name="connsiteX66" fmla="*/ 66908 w 2854712"/>
              <a:gd name="connsiteY66" fmla="*/ 2966225 h 4873083"/>
              <a:gd name="connsiteX67" fmla="*/ 78059 w 2854712"/>
              <a:gd name="connsiteY67" fmla="*/ 2854713 h 4873083"/>
              <a:gd name="connsiteX68" fmla="*/ 89210 w 2854712"/>
              <a:gd name="connsiteY68" fmla="*/ 2765503 h 4873083"/>
              <a:gd name="connsiteX69" fmla="*/ 111512 w 2854712"/>
              <a:gd name="connsiteY69" fmla="*/ 2542478 h 4873083"/>
              <a:gd name="connsiteX70" fmla="*/ 122664 w 2854712"/>
              <a:gd name="connsiteY70" fmla="*/ 2430966 h 4873083"/>
              <a:gd name="connsiteX71" fmla="*/ 144966 w 2854712"/>
              <a:gd name="connsiteY71" fmla="*/ 2341756 h 4873083"/>
              <a:gd name="connsiteX72" fmla="*/ 156117 w 2854712"/>
              <a:gd name="connsiteY72" fmla="*/ 2141034 h 4873083"/>
              <a:gd name="connsiteX73" fmla="*/ 178420 w 2854712"/>
              <a:gd name="connsiteY73" fmla="*/ 2096430 h 4873083"/>
              <a:gd name="connsiteX74" fmla="*/ 200722 w 2854712"/>
              <a:gd name="connsiteY74" fmla="*/ 1906859 h 4873083"/>
              <a:gd name="connsiteX75" fmla="*/ 223025 w 2854712"/>
              <a:gd name="connsiteY75" fmla="*/ 1761893 h 4873083"/>
              <a:gd name="connsiteX76" fmla="*/ 256478 w 2854712"/>
              <a:gd name="connsiteY76" fmla="*/ 1605776 h 4873083"/>
              <a:gd name="connsiteX77" fmla="*/ 267630 w 2854712"/>
              <a:gd name="connsiteY77" fmla="*/ 1550020 h 4873083"/>
              <a:gd name="connsiteX78" fmla="*/ 278781 w 2854712"/>
              <a:gd name="connsiteY78" fmla="*/ 1505415 h 4873083"/>
              <a:gd name="connsiteX79" fmla="*/ 334537 w 2854712"/>
              <a:gd name="connsiteY79" fmla="*/ 1226634 h 4873083"/>
              <a:gd name="connsiteX80" fmla="*/ 356839 w 2854712"/>
              <a:gd name="connsiteY80" fmla="*/ 1126273 h 4873083"/>
              <a:gd name="connsiteX81" fmla="*/ 367991 w 2854712"/>
              <a:gd name="connsiteY81" fmla="*/ 1070517 h 4873083"/>
              <a:gd name="connsiteX82" fmla="*/ 390293 w 2854712"/>
              <a:gd name="connsiteY82" fmla="*/ 981308 h 4873083"/>
              <a:gd name="connsiteX83" fmla="*/ 401444 w 2854712"/>
              <a:gd name="connsiteY83" fmla="*/ 914400 h 4873083"/>
              <a:gd name="connsiteX84" fmla="*/ 412595 w 2854712"/>
              <a:gd name="connsiteY84" fmla="*/ 869795 h 4873083"/>
              <a:gd name="connsiteX85" fmla="*/ 434898 w 2854712"/>
              <a:gd name="connsiteY85" fmla="*/ 758283 h 4873083"/>
              <a:gd name="connsiteX86" fmla="*/ 446049 w 2854712"/>
              <a:gd name="connsiteY86" fmla="*/ 724830 h 4873083"/>
              <a:gd name="connsiteX87" fmla="*/ 501805 w 2854712"/>
              <a:gd name="connsiteY87" fmla="*/ 646771 h 4873083"/>
              <a:gd name="connsiteX88" fmla="*/ 557561 w 2854712"/>
              <a:gd name="connsiteY88" fmla="*/ 568713 h 4873083"/>
              <a:gd name="connsiteX89" fmla="*/ 579864 w 2854712"/>
              <a:gd name="connsiteY89" fmla="*/ 546410 h 4873083"/>
              <a:gd name="connsiteX90" fmla="*/ 613317 w 2854712"/>
              <a:gd name="connsiteY90" fmla="*/ 501805 h 4873083"/>
              <a:gd name="connsiteX91" fmla="*/ 713678 w 2854712"/>
              <a:gd name="connsiteY91" fmla="*/ 412595 h 4873083"/>
              <a:gd name="connsiteX92" fmla="*/ 802888 w 2854712"/>
              <a:gd name="connsiteY92" fmla="*/ 345688 h 4873083"/>
              <a:gd name="connsiteX93" fmla="*/ 836342 w 2854712"/>
              <a:gd name="connsiteY93" fmla="*/ 323386 h 4873083"/>
              <a:gd name="connsiteX94" fmla="*/ 880947 w 2854712"/>
              <a:gd name="connsiteY94" fmla="*/ 289932 h 4873083"/>
              <a:gd name="connsiteX95" fmla="*/ 936703 w 2854712"/>
              <a:gd name="connsiteY95" fmla="*/ 267630 h 4873083"/>
              <a:gd name="connsiteX96" fmla="*/ 959005 w 2854712"/>
              <a:gd name="connsiteY96" fmla="*/ 245327 h 4873083"/>
              <a:gd name="connsiteX97" fmla="*/ 1037064 w 2854712"/>
              <a:gd name="connsiteY97" fmla="*/ 211873 h 4873083"/>
              <a:gd name="connsiteX98" fmla="*/ 1103971 w 2854712"/>
              <a:gd name="connsiteY98" fmla="*/ 178420 h 4873083"/>
              <a:gd name="connsiteX99" fmla="*/ 1193181 w 2854712"/>
              <a:gd name="connsiteY99" fmla="*/ 156117 h 4873083"/>
              <a:gd name="connsiteX100" fmla="*/ 1271239 w 2854712"/>
              <a:gd name="connsiteY100" fmla="*/ 122664 h 4873083"/>
              <a:gd name="connsiteX101" fmla="*/ 1360449 w 2854712"/>
              <a:gd name="connsiteY101" fmla="*/ 100361 h 4873083"/>
              <a:gd name="connsiteX102" fmla="*/ 1416205 w 2854712"/>
              <a:gd name="connsiteY102" fmla="*/ 89210 h 4873083"/>
              <a:gd name="connsiteX103" fmla="*/ 1449659 w 2854712"/>
              <a:gd name="connsiteY103" fmla="*/ 78059 h 4873083"/>
              <a:gd name="connsiteX104" fmla="*/ 1538869 w 2854712"/>
              <a:gd name="connsiteY104" fmla="*/ 55756 h 4873083"/>
              <a:gd name="connsiteX105" fmla="*/ 1583473 w 2854712"/>
              <a:gd name="connsiteY105" fmla="*/ 44605 h 4873083"/>
              <a:gd name="connsiteX106" fmla="*/ 1672683 w 2854712"/>
              <a:gd name="connsiteY106" fmla="*/ 22303 h 4873083"/>
              <a:gd name="connsiteX107" fmla="*/ 1773044 w 2854712"/>
              <a:gd name="connsiteY107" fmla="*/ 0 h 4873083"/>
              <a:gd name="connsiteX108" fmla="*/ 2129883 w 2854712"/>
              <a:gd name="connsiteY108" fmla="*/ 11152 h 4873083"/>
              <a:gd name="connsiteX109" fmla="*/ 2163337 w 2854712"/>
              <a:gd name="connsiteY109" fmla="*/ 22303 h 4873083"/>
              <a:gd name="connsiteX110" fmla="*/ 2252547 w 2854712"/>
              <a:gd name="connsiteY110" fmla="*/ 44605 h 4873083"/>
              <a:gd name="connsiteX111" fmla="*/ 2297151 w 2854712"/>
              <a:gd name="connsiteY111" fmla="*/ 100361 h 4873083"/>
              <a:gd name="connsiteX112" fmla="*/ 2297151 w 2854712"/>
              <a:gd name="connsiteY112" fmla="*/ 100361 h 487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54712" h="4873083">
                <a:moveTo>
                  <a:pt x="2297151" y="100361"/>
                </a:moveTo>
                <a:lnTo>
                  <a:pt x="2297151" y="100361"/>
                </a:lnTo>
                <a:cubicBezTo>
                  <a:pt x="2311550" y="165154"/>
                  <a:pt x="2330605" y="233869"/>
                  <a:pt x="2330605" y="301083"/>
                </a:cubicBezTo>
                <a:cubicBezTo>
                  <a:pt x="2330605" y="330079"/>
                  <a:pt x="2310531" y="684717"/>
                  <a:pt x="2308303" y="724830"/>
                </a:cubicBezTo>
                <a:cubicBezTo>
                  <a:pt x="2312020" y="854927"/>
                  <a:pt x="2309956" y="985319"/>
                  <a:pt x="2319454" y="1115122"/>
                </a:cubicBezTo>
                <a:cubicBezTo>
                  <a:pt x="2321170" y="1138568"/>
                  <a:pt x="2325132" y="1165407"/>
                  <a:pt x="2341756" y="1182030"/>
                </a:cubicBezTo>
                <a:lnTo>
                  <a:pt x="2364059" y="1204332"/>
                </a:lnTo>
                <a:cubicBezTo>
                  <a:pt x="2371493" y="1226634"/>
                  <a:pt x="2369738" y="1254616"/>
                  <a:pt x="2386361" y="1271239"/>
                </a:cubicBezTo>
                <a:cubicBezTo>
                  <a:pt x="2440213" y="1325091"/>
                  <a:pt x="2374697" y="1256659"/>
                  <a:pt x="2430966" y="1326995"/>
                </a:cubicBezTo>
                <a:cubicBezTo>
                  <a:pt x="2437534" y="1335205"/>
                  <a:pt x="2445835" y="1341864"/>
                  <a:pt x="2453269" y="1349298"/>
                </a:cubicBezTo>
                <a:cubicBezTo>
                  <a:pt x="2465047" y="1384632"/>
                  <a:pt x="2462017" y="1385324"/>
                  <a:pt x="2486722" y="1416205"/>
                </a:cubicBezTo>
                <a:cubicBezTo>
                  <a:pt x="2493290" y="1424415"/>
                  <a:pt x="2502457" y="1430298"/>
                  <a:pt x="2509025" y="1438508"/>
                </a:cubicBezTo>
                <a:cubicBezTo>
                  <a:pt x="2517397" y="1448973"/>
                  <a:pt x="2520862" y="1463589"/>
                  <a:pt x="2531327" y="1471961"/>
                </a:cubicBezTo>
                <a:cubicBezTo>
                  <a:pt x="2540506" y="1479304"/>
                  <a:pt x="2553630" y="1479396"/>
                  <a:pt x="2564781" y="1483113"/>
                </a:cubicBezTo>
                <a:cubicBezTo>
                  <a:pt x="2633422" y="1586075"/>
                  <a:pt x="2545828" y="1459422"/>
                  <a:pt x="2609386" y="1538869"/>
                </a:cubicBezTo>
                <a:cubicBezTo>
                  <a:pt x="2617758" y="1549334"/>
                  <a:pt x="2623316" y="1561857"/>
                  <a:pt x="2631688" y="1572322"/>
                </a:cubicBezTo>
                <a:cubicBezTo>
                  <a:pt x="2638256" y="1580532"/>
                  <a:pt x="2647423" y="1586415"/>
                  <a:pt x="2653991" y="1594625"/>
                </a:cubicBezTo>
                <a:cubicBezTo>
                  <a:pt x="2662363" y="1605090"/>
                  <a:pt x="2667571" y="1617903"/>
                  <a:pt x="2676293" y="1628078"/>
                </a:cubicBezTo>
                <a:cubicBezTo>
                  <a:pt x="2689977" y="1644043"/>
                  <a:pt x="2720898" y="1672683"/>
                  <a:pt x="2720898" y="1672683"/>
                </a:cubicBezTo>
                <a:lnTo>
                  <a:pt x="2743200" y="1739591"/>
                </a:lnTo>
                <a:lnTo>
                  <a:pt x="2754351" y="1773044"/>
                </a:lnTo>
                <a:cubicBezTo>
                  <a:pt x="2758068" y="1799064"/>
                  <a:pt x="2760348" y="1825330"/>
                  <a:pt x="2765503" y="1851103"/>
                </a:cubicBezTo>
                <a:cubicBezTo>
                  <a:pt x="2771514" y="1881160"/>
                  <a:pt x="2778112" y="1911234"/>
                  <a:pt x="2787805" y="1940313"/>
                </a:cubicBezTo>
                <a:cubicBezTo>
                  <a:pt x="2791522" y="1951464"/>
                  <a:pt x="2796105" y="1962363"/>
                  <a:pt x="2798956" y="1973766"/>
                </a:cubicBezTo>
                <a:cubicBezTo>
                  <a:pt x="2803553" y="1992154"/>
                  <a:pt x="2805121" y="2011236"/>
                  <a:pt x="2810108" y="2029522"/>
                </a:cubicBezTo>
                <a:cubicBezTo>
                  <a:pt x="2816294" y="2052203"/>
                  <a:pt x="2825952" y="2073826"/>
                  <a:pt x="2832410" y="2096430"/>
                </a:cubicBezTo>
                <a:lnTo>
                  <a:pt x="2854712" y="2174488"/>
                </a:lnTo>
                <a:cubicBezTo>
                  <a:pt x="2847278" y="2204225"/>
                  <a:pt x="2838421" y="2233641"/>
                  <a:pt x="2832410" y="2263698"/>
                </a:cubicBezTo>
                <a:lnTo>
                  <a:pt x="2810108" y="2375210"/>
                </a:lnTo>
                <a:cubicBezTo>
                  <a:pt x="2813825" y="2702312"/>
                  <a:pt x="2814226" y="3029469"/>
                  <a:pt x="2821259" y="3356517"/>
                </a:cubicBezTo>
                <a:cubicBezTo>
                  <a:pt x="2821666" y="3375466"/>
                  <a:pt x="2829905" y="3393486"/>
                  <a:pt x="2832410" y="3412273"/>
                </a:cubicBezTo>
                <a:cubicBezTo>
                  <a:pt x="2868145" y="3680290"/>
                  <a:pt x="2823902" y="3405831"/>
                  <a:pt x="2854712" y="3590693"/>
                </a:cubicBezTo>
                <a:cubicBezTo>
                  <a:pt x="2826799" y="3897740"/>
                  <a:pt x="2851053" y="3599930"/>
                  <a:pt x="2832410" y="4215161"/>
                </a:cubicBezTo>
                <a:cubicBezTo>
                  <a:pt x="2830043" y="4293272"/>
                  <a:pt x="2827491" y="4371439"/>
                  <a:pt x="2821259" y="4449337"/>
                </a:cubicBezTo>
                <a:cubicBezTo>
                  <a:pt x="2820037" y="4464614"/>
                  <a:pt x="2814512" y="4479262"/>
                  <a:pt x="2810108" y="4493942"/>
                </a:cubicBezTo>
                <a:cubicBezTo>
                  <a:pt x="2803353" y="4516459"/>
                  <a:pt x="2787805" y="4560849"/>
                  <a:pt x="2787805" y="4560849"/>
                </a:cubicBezTo>
                <a:cubicBezTo>
                  <a:pt x="2784088" y="4586869"/>
                  <a:pt x="2779269" y="4612755"/>
                  <a:pt x="2776654" y="4638908"/>
                </a:cubicBezTo>
                <a:cubicBezTo>
                  <a:pt x="2771832" y="4687132"/>
                  <a:pt x="2785998" y="4739955"/>
                  <a:pt x="2765503" y="4783873"/>
                </a:cubicBezTo>
                <a:cubicBezTo>
                  <a:pt x="2755561" y="4805177"/>
                  <a:pt x="2720898" y="4798742"/>
                  <a:pt x="2698595" y="4806176"/>
                </a:cubicBezTo>
                <a:cubicBezTo>
                  <a:pt x="2661339" y="4818595"/>
                  <a:pt x="2662547" y="4819142"/>
                  <a:pt x="2620537" y="4828478"/>
                </a:cubicBezTo>
                <a:cubicBezTo>
                  <a:pt x="2602035" y="4832590"/>
                  <a:pt x="2583169" y="4835033"/>
                  <a:pt x="2564781" y="4839630"/>
                </a:cubicBezTo>
                <a:cubicBezTo>
                  <a:pt x="2553377" y="4842481"/>
                  <a:pt x="2542802" y="4848231"/>
                  <a:pt x="2531327" y="4850781"/>
                </a:cubicBezTo>
                <a:cubicBezTo>
                  <a:pt x="2503475" y="4856970"/>
                  <a:pt x="2411262" y="4869526"/>
                  <a:pt x="2386361" y="4873083"/>
                </a:cubicBezTo>
                <a:cubicBezTo>
                  <a:pt x="2200507" y="4869366"/>
                  <a:pt x="2014394" y="4872437"/>
                  <a:pt x="1828800" y="4861932"/>
                </a:cubicBezTo>
                <a:cubicBezTo>
                  <a:pt x="1815420" y="4861175"/>
                  <a:pt x="1808740" y="4840108"/>
                  <a:pt x="1795347" y="4839630"/>
                </a:cubicBezTo>
                <a:cubicBezTo>
                  <a:pt x="1494433" y="4828883"/>
                  <a:pt x="1193181" y="4832195"/>
                  <a:pt x="892098" y="4828478"/>
                </a:cubicBezTo>
                <a:cubicBezTo>
                  <a:pt x="553508" y="4800263"/>
                  <a:pt x="907459" y="4832396"/>
                  <a:pt x="680225" y="4806176"/>
                </a:cubicBezTo>
                <a:cubicBezTo>
                  <a:pt x="354524" y="4768595"/>
                  <a:pt x="571107" y="4798552"/>
                  <a:pt x="390293" y="4772722"/>
                </a:cubicBezTo>
                <a:cubicBezTo>
                  <a:pt x="312235" y="4746703"/>
                  <a:pt x="330820" y="4772722"/>
                  <a:pt x="312234" y="4716966"/>
                </a:cubicBezTo>
                <a:cubicBezTo>
                  <a:pt x="307271" y="4662375"/>
                  <a:pt x="299678" y="4563570"/>
                  <a:pt x="289932" y="4505093"/>
                </a:cubicBezTo>
                <a:cubicBezTo>
                  <a:pt x="287412" y="4489976"/>
                  <a:pt x="281787" y="4475516"/>
                  <a:pt x="278781" y="4460488"/>
                </a:cubicBezTo>
                <a:cubicBezTo>
                  <a:pt x="262895" y="4381055"/>
                  <a:pt x="270181" y="4393438"/>
                  <a:pt x="256478" y="4304371"/>
                </a:cubicBezTo>
                <a:cubicBezTo>
                  <a:pt x="247471" y="4245827"/>
                  <a:pt x="242943" y="4241461"/>
                  <a:pt x="223025" y="4181708"/>
                </a:cubicBezTo>
                <a:lnTo>
                  <a:pt x="200722" y="4114800"/>
                </a:lnTo>
                <a:cubicBezTo>
                  <a:pt x="197005" y="4088781"/>
                  <a:pt x="196987" y="4061957"/>
                  <a:pt x="189571" y="4036742"/>
                </a:cubicBezTo>
                <a:cubicBezTo>
                  <a:pt x="178275" y="3998335"/>
                  <a:pt x="159834" y="3962401"/>
                  <a:pt x="144966" y="3925230"/>
                </a:cubicBezTo>
                <a:cubicBezTo>
                  <a:pt x="137532" y="3906644"/>
                  <a:pt x="127519" y="3888893"/>
                  <a:pt x="122664" y="3869473"/>
                </a:cubicBezTo>
                <a:cubicBezTo>
                  <a:pt x="118947" y="3854605"/>
                  <a:pt x="117549" y="3838955"/>
                  <a:pt x="111512" y="3824869"/>
                </a:cubicBezTo>
                <a:cubicBezTo>
                  <a:pt x="106233" y="3812551"/>
                  <a:pt x="94653" y="3803662"/>
                  <a:pt x="89210" y="3791415"/>
                </a:cubicBezTo>
                <a:cubicBezTo>
                  <a:pt x="61872" y="3729904"/>
                  <a:pt x="70747" y="3728713"/>
                  <a:pt x="55756" y="3668752"/>
                </a:cubicBezTo>
                <a:cubicBezTo>
                  <a:pt x="52905" y="3657348"/>
                  <a:pt x="47456" y="3646702"/>
                  <a:pt x="44605" y="3635298"/>
                </a:cubicBezTo>
                <a:cubicBezTo>
                  <a:pt x="21619" y="3543353"/>
                  <a:pt x="45190" y="3615041"/>
                  <a:pt x="22303" y="3534937"/>
                </a:cubicBezTo>
                <a:cubicBezTo>
                  <a:pt x="-9693" y="3422953"/>
                  <a:pt x="34859" y="3596319"/>
                  <a:pt x="0" y="3456878"/>
                </a:cubicBezTo>
                <a:cubicBezTo>
                  <a:pt x="6773" y="3402697"/>
                  <a:pt x="9529" y="3363006"/>
                  <a:pt x="22303" y="3311913"/>
                </a:cubicBezTo>
                <a:cubicBezTo>
                  <a:pt x="25154" y="3300509"/>
                  <a:pt x="29737" y="3289610"/>
                  <a:pt x="33454" y="3278459"/>
                </a:cubicBezTo>
                <a:cubicBezTo>
                  <a:pt x="37171" y="3233854"/>
                  <a:pt x="40361" y="3189202"/>
                  <a:pt x="44605" y="3144644"/>
                </a:cubicBezTo>
                <a:cubicBezTo>
                  <a:pt x="63403" y="2947256"/>
                  <a:pt x="47290" y="3132971"/>
                  <a:pt x="66908" y="2966225"/>
                </a:cubicBezTo>
                <a:cubicBezTo>
                  <a:pt x="71273" y="2929125"/>
                  <a:pt x="73934" y="2891841"/>
                  <a:pt x="78059" y="2854713"/>
                </a:cubicBezTo>
                <a:cubicBezTo>
                  <a:pt x="81368" y="2824928"/>
                  <a:pt x="86017" y="2795301"/>
                  <a:pt x="89210" y="2765503"/>
                </a:cubicBezTo>
                <a:cubicBezTo>
                  <a:pt x="97169" y="2691216"/>
                  <a:pt x="104078" y="2616820"/>
                  <a:pt x="111512" y="2542478"/>
                </a:cubicBezTo>
                <a:cubicBezTo>
                  <a:pt x="115229" y="2505307"/>
                  <a:pt x="113604" y="2467207"/>
                  <a:pt x="122664" y="2430966"/>
                </a:cubicBezTo>
                <a:lnTo>
                  <a:pt x="144966" y="2341756"/>
                </a:lnTo>
                <a:cubicBezTo>
                  <a:pt x="148683" y="2274849"/>
                  <a:pt x="147063" y="2207430"/>
                  <a:pt x="156117" y="2141034"/>
                </a:cubicBezTo>
                <a:cubicBezTo>
                  <a:pt x="158363" y="2124563"/>
                  <a:pt x="175310" y="2112759"/>
                  <a:pt x="178420" y="2096430"/>
                </a:cubicBezTo>
                <a:cubicBezTo>
                  <a:pt x="190325" y="2033928"/>
                  <a:pt x="192313" y="1969927"/>
                  <a:pt x="200722" y="1906859"/>
                </a:cubicBezTo>
                <a:cubicBezTo>
                  <a:pt x="207184" y="1858397"/>
                  <a:pt x="214648" y="1810061"/>
                  <a:pt x="223025" y="1761893"/>
                </a:cubicBezTo>
                <a:cubicBezTo>
                  <a:pt x="253270" y="1587987"/>
                  <a:pt x="234137" y="1706306"/>
                  <a:pt x="256478" y="1605776"/>
                </a:cubicBezTo>
                <a:cubicBezTo>
                  <a:pt x="260590" y="1587274"/>
                  <a:pt x="263518" y="1568522"/>
                  <a:pt x="267630" y="1550020"/>
                </a:cubicBezTo>
                <a:cubicBezTo>
                  <a:pt x="270955" y="1535059"/>
                  <a:pt x="275624" y="1520412"/>
                  <a:pt x="278781" y="1505415"/>
                </a:cubicBezTo>
                <a:cubicBezTo>
                  <a:pt x="298304" y="1412680"/>
                  <a:pt x="315014" y="1319369"/>
                  <a:pt x="334537" y="1226634"/>
                </a:cubicBezTo>
                <a:cubicBezTo>
                  <a:pt x="341597" y="1193099"/>
                  <a:pt x="350118" y="1159877"/>
                  <a:pt x="356839" y="1126273"/>
                </a:cubicBezTo>
                <a:cubicBezTo>
                  <a:pt x="360556" y="1107688"/>
                  <a:pt x="363394" y="1088905"/>
                  <a:pt x="367991" y="1070517"/>
                </a:cubicBezTo>
                <a:cubicBezTo>
                  <a:pt x="393780" y="967363"/>
                  <a:pt x="362897" y="1131987"/>
                  <a:pt x="390293" y="981308"/>
                </a:cubicBezTo>
                <a:cubicBezTo>
                  <a:pt x="394338" y="959062"/>
                  <a:pt x="397010" y="936571"/>
                  <a:pt x="401444" y="914400"/>
                </a:cubicBezTo>
                <a:cubicBezTo>
                  <a:pt x="404450" y="899372"/>
                  <a:pt x="409589" y="884823"/>
                  <a:pt x="412595" y="869795"/>
                </a:cubicBezTo>
                <a:cubicBezTo>
                  <a:pt x="427198" y="796784"/>
                  <a:pt x="417632" y="818713"/>
                  <a:pt x="434898" y="758283"/>
                </a:cubicBezTo>
                <a:cubicBezTo>
                  <a:pt x="438127" y="746981"/>
                  <a:pt x="440792" y="735343"/>
                  <a:pt x="446049" y="724830"/>
                </a:cubicBezTo>
                <a:cubicBezTo>
                  <a:pt x="454811" y="707305"/>
                  <a:pt x="493382" y="658563"/>
                  <a:pt x="501805" y="646771"/>
                </a:cubicBezTo>
                <a:cubicBezTo>
                  <a:pt x="530773" y="606217"/>
                  <a:pt x="521121" y="612441"/>
                  <a:pt x="557561" y="568713"/>
                </a:cubicBezTo>
                <a:cubicBezTo>
                  <a:pt x="564292" y="560636"/>
                  <a:pt x="573133" y="554487"/>
                  <a:pt x="579864" y="546410"/>
                </a:cubicBezTo>
                <a:cubicBezTo>
                  <a:pt x="591762" y="532132"/>
                  <a:pt x="600970" y="515696"/>
                  <a:pt x="613317" y="501805"/>
                </a:cubicBezTo>
                <a:cubicBezTo>
                  <a:pt x="679199" y="427687"/>
                  <a:pt x="650179" y="465511"/>
                  <a:pt x="713678" y="412595"/>
                </a:cubicBezTo>
                <a:cubicBezTo>
                  <a:pt x="796183" y="343842"/>
                  <a:pt x="622071" y="466232"/>
                  <a:pt x="802888" y="345688"/>
                </a:cubicBezTo>
                <a:cubicBezTo>
                  <a:pt x="814039" y="338254"/>
                  <a:pt x="825620" y="331427"/>
                  <a:pt x="836342" y="323386"/>
                </a:cubicBezTo>
                <a:cubicBezTo>
                  <a:pt x="851210" y="312235"/>
                  <a:pt x="864700" y="298958"/>
                  <a:pt x="880947" y="289932"/>
                </a:cubicBezTo>
                <a:cubicBezTo>
                  <a:pt x="898445" y="280211"/>
                  <a:pt x="918118" y="275064"/>
                  <a:pt x="936703" y="267630"/>
                </a:cubicBezTo>
                <a:cubicBezTo>
                  <a:pt x="944137" y="260196"/>
                  <a:pt x="950257" y="251159"/>
                  <a:pt x="959005" y="245327"/>
                </a:cubicBezTo>
                <a:cubicBezTo>
                  <a:pt x="1007581" y="212943"/>
                  <a:pt x="992466" y="231694"/>
                  <a:pt x="1037064" y="211873"/>
                </a:cubicBezTo>
                <a:cubicBezTo>
                  <a:pt x="1059850" y="201746"/>
                  <a:pt x="1080537" y="186941"/>
                  <a:pt x="1103971" y="178420"/>
                </a:cubicBezTo>
                <a:cubicBezTo>
                  <a:pt x="1219183" y="136525"/>
                  <a:pt x="1112021" y="190900"/>
                  <a:pt x="1193181" y="156117"/>
                </a:cubicBezTo>
                <a:cubicBezTo>
                  <a:pt x="1246487" y="133271"/>
                  <a:pt x="1223297" y="135739"/>
                  <a:pt x="1271239" y="122664"/>
                </a:cubicBezTo>
                <a:cubicBezTo>
                  <a:pt x="1300811" y="114599"/>
                  <a:pt x="1330392" y="106372"/>
                  <a:pt x="1360449" y="100361"/>
                </a:cubicBezTo>
                <a:cubicBezTo>
                  <a:pt x="1379034" y="96644"/>
                  <a:pt x="1397817" y="93807"/>
                  <a:pt x="1416205" y="89210"/>
                </a:cubicBezTo>
                <a:cubicBezTo>
                  <a:pt x="1427609" y="86359"/>
                  <a:pt x="1438319" y="81152"/>
                  <a:pt x="1449659" y="78059"/>
                </a:cubicBezTo>
                <a:cubicBezTo>
                  <a:pt x="1479231" y="69994"/>
                  <a:pt x="1509132" y="63190"/>
                  <a:pt x="1538869" y="55756"/>
                </a:cubicBezTo>
                <a:cubicBezTo>
                  <a:pt x="1553737" y="52039"/>
                  <a:pt x="1568934" y="49451"/>
                  <a:pt x="1583473" y="44605"/>
                </a:cubicBezTo>
                <a:cubicBezTo>
                  <a:pt x="1659944" y="19115"/>
                  <a:pt x="1565031" y="49215"/>
                  <a:pt x="1672683" y="22303"/>
                </a:cubicBezTo>
                <a:cubicBezTo>
                  <a:pt x="1782500" y="-5151"/>
                  <a:pt x="1588917" y="30690"/>
                  <a:pt x="1773044" y="0"/>
                </a:cubicBezTo>
                <a:cubicBezTo>
                  <a:pt x="1891990" y="3717"/>
                  <a:pt x="2011072" y="4363"/>
                  <a:pt x="2129883" y="11152"/>
                </a:cubicBezTo>
                <a:cubicBezTo>
                  <a:pt x="2141618" y="11823"/>
                  <a:pt x="2151933" y="19452"/>
                  <a:pt x="2163337" y="22303"/>
                </a:cubicBezTo>
                <a:lnTo>
                  <a:pt x="2252547" y="44605"/>
                </a:lnTo>
                <a:cubicBezTo>
                  <a:pt x="2265933" y="57991"/>
                  <a:pt x="2292463" y="81607"/>
                  <a:pt x="2297151" y="100361"/>
                </a:cubicBezTo>
                <a:lnTo>
                  <a:pt x="2297151" y="1003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91990-7DE4-BB48-8B5A-8355F6A37986}"/>
              </a:ext>
            </a:extLst>
          </p:cNvPr>
          <p:cNvSpPr/>
          <p:nvPr/>
        </p:nvSpPr>
        <p:spPr>
          <a:xfrm>
            <a:off x="8596513" y="5815528"/>
            <a:ext cx="2977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fr-FR" sz="1100" dirty="0"/>
              <a:t>J. </a:t>
            </a:r>
            <a:r>
              <a:rPr lang="fr-FR" sz="1100" dirty="0" err="1"/>
              <a:t>Alroy</a:t>
            </a:r>
            <a:r>
              <a:rPr lang="fr-FR" sz="1100" dirty="0"/>
              <a:t>. The </a:t>
            </a:r>
            <a:r>
              <a:rPr lang="fr-FR" sz="1100" dirty="0" err="1"/>
              <a:t>Shifting</a:t>
            </a:r>
            <a:r>
              <a:rPr lang="fr-FR" sz="1100" dirty="0"/>
              <a:t> Balance of </a:t>
            </a:r>
            <a:r>
              <a:rPr lang="fr-FR" sz="1100" dirty="0" err="1"/>
              <a:t>Diversity</a:t>
            </a:r>
            <a:r>
              <a:rPr lang="fr-FR" sz="1100" dirty="0"/>
              <a:t> </a:t>
            </a:r>
            <a:r>
              <a:rPr lang="fr-FR" sz="1100" dirty="0" err="1"/>
              <a:t>Among</a:t>
            </a:r>
            <a:r>
              <a:rPr lang="fr-FR" sz="1100" dirty="0"/>
              <a:t> Major Marine Animal Groups. </a:t>
            </a:r>
            <a:r>
              <a:rPr lang="fr-FR" sz="1100" i="1" dirty="0"/>
              <a:t>Science</a:t>
            </a:r>
            <a:r>
              <a:rPr lang="fr-FR" sz="1100" dirty="0"/>
              <a:t> (2010)</a:t>
            </a:r>
            <a:endParaRPr lang="fr-FR" sz="1100" dirty="0">
              <a:effectLst/>
            </a:endParaRPr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B3AD807A-D319-1F45-BCF4-F6C6A04C239D}"/>
              </a:ext>
            </a:extLst>
          </p:cNvPr>
          <p:cNvSpPr/>
          <p:nvPr/>
        </p:nvSpPr>
        <p:spPr>
          <a:xfrm>
            <a:off x="3668486" y="2821259"/>
            <a:ext cx="2687709" cy="4014439"/>
          </a:xfrm>
          <a:custGeom>
            <a:avLst/>
            <a:gdLst>
              <a:gd name="connsiteX0" fmla="*/ 0 w 2553629"/>
              <a:gd name="connsiteY0" fmla="*/ 22302 h 4014439"/>
              <a:gd name="connsiteX1" fmla="*/ 0 w 2553629"/>
              <a:gd name="connsiteY1" fmla="*/ 22302 h 4014439"/>
              <a:gd name="connsiteX2" fmla="*/ 11151 w 2553629"/>
              <a:gd name="connsiteY2" fmla="*/ 457200 h 4014439"/>
              <a:gd name="connsiteX3" fmla="*/ 22302 w 2553629"/>
              <a:gd name="connsiteY3" fmla="*/ 490653 h 4014439"/>
              <a:gd name="connsiteX4" fmla="*/ 44605 w 2553629"/>
              <a:gd name="connsiteY4" fmla="*/ 512956 h 4014439"/>
              <a:gd name="connsiteX5" fmla="*/ 89210 w 2553629"/>
              <a:gd name="connsiteY5" fmla="*/ 579863 h 4014439"/>
              <a:gd name="connsiteX6" fmla="*/ 111512 w 2553629"/>
              <a:gd name="connsiteY6" fmla="*/ 613317 h 4014439"/>
              <a:gd name="connsiteX7" fmla="*/ 122663 w 2553629"/>
              <a:gd name="connsiteY7" fmla="*/ 646770 h 4014439"/>
              <a:gd name="connsiteX8" fmla="*/ 144966 w 2553629"/>
              <a:gd name="connsiteY8" fmla="*/ 669073 h 4014439"/>
              <a:gd name="connsiteX9" fmla="*/ 167268 w 2553629"/>
              <a:gd name="connsiteY9" fmla="*/ 735980 h 4014439"/>
              <a:gd name="connsiteX10" fmla="*/ 178419 w 2553629"/>
              <a:gd name="connsiteY10" fmla="*/ 814039 h 4014439"/>
              <a:gd name="connsiteX11" fmla="*/ 200722 w 2553629"/>
              <a:gd name="connsiteY11" fmla="*/ 981307 h 4014439"/>
              <a:gd name="connsiteX12" fmla="*/ 211873 w 2553629"/>
              <a:gd name="connsiteY12" fmla="*/ 1048214 h 4014439"/>
              <a:gd name="connsiteX13" fmla="*/ 200722 w 2553629"/>
              <a:gd name="connsiteY13" fmla="*/ 1215482 h 4014439"/>
              <a:gd name="connsiteX14" fmla="*/ 178419 w 2553629"/>
              <a:gd name="connsiteY14" fmla="*/ 1405053 h 4014439"/>
              <a:gd name="connsiteX15" fmla="*/ 189571 w 2553629"/>
              <a:gd name="connsiteY15" fmla="*/ 1628078 h 4014439"/>
              <a:gd name="connsiteX16" fmla="*/ 200722 w 2553629"/>
              <a:gd name="connsiteY16" fmla="*/ 1672682 h 4014439"/>
              <a:gd name="connsiteX17" fmla="*/ 223024 w 2553629"/>
              <a:gd name="connsiteY17" fmla="*/ 1750741 h 4014439"/>
              <a:gd name="connsiteX18" fmla="*/ 256478 w 2553629"/>
              <a:gd name="connsiteY18" fmla="*/ 1929161 h 4014439"/>
              <a:gd name="connsiteX19" fmla="*/ 267629 w 2553629"/>
              <a:gd name="connsiteY19" fmla="*/ 1973765 h 4014439"/>
              <a:gd name="connsiteX20" fmla="*/ 289932 w 2553629"/>
              <a:gd name="connsiteY20" fmla="*/ 2018370 h 4014439"/>
              <a:gd name="connsiteX21" fmla="*/ 334536 w 2553629"/>
              <a:gd name="connsiteY21" fmla="*/ 2152185 h 4014439"/>
              <a:gd name="connsiteX22" fmla="*/ 356839 w 2553629"/>
              <a:gd name="connsiteY22" fmla="*/ 2230243 h 4014439"/>
              <a:gd name="connsiteX23" fmla="*/ 379141 w 2553629"/>
              <a:gd name="connsiteY23" fmla="*/ 2297151 h 4014439"/>
              <a:gd name="connsiteX24" fmla="*/ 390293 w 2553629"/>
              <a:gd name="connsiteY24" fmla="*/ 2364058 h 4014439"/>
              <a:gd name="connsiteX25" fmla="*/ 401444 w 2553629"/>
              <a:gd name="connsiteY25" fmla="*/ 2397512 h 4014439"/>
              <a:gd name="connsiteX26" fmla="*/ 412595 w 2553629"/>
              <a:gd name="connsiteY26" fmla="*/ 2442117 h 4014439"/>
              <a:gd name="connsiteX27" fmla="*/ 434897 w 2553629"/>
              <a:gd name="connsiteY27" fmla="*/ 2553629 h 4014439"/>
              <a:gd name="connsiteX28" fmla="*/ 423746 w 2553629"/>
              <a:gd name="connsiteY28" fmla="*/ 2743200 h 4014439"/>
              <a:gd name="connsiteX29" fmla="*/ 401444 w 2553629"/>
              <a:gd name="connsiteY29" fmla="*/ 2865863 h 4014439"/>
              <a:gd name="connsiteX30" fmla="*/ 390293 w 2553629"/>
              <a:gd name="connsiteY30" fmla="*/ 2910468 h 4014439"/>
              <a:gd name="connsiteX31" fmla="*/ 379141 w 2553629"/>
              <a:gd name="connsiteY31" fmla="*/ 2988526 h 4014439"/>
              <a:gd name="connsiteX32" fmla="*/ 356839 w 2553629"/>
              <a:gd name="connsiteY32" fmla="*/ 3077736 h 4014439"/>
              <a:gd name="connsiteX33" fmla="*/ 345688 w 2553629"/>
              <a:gd name="connsiteY33" fmla="*/ 3144643 h 4014439"/>
              <a:gd name="connsiteX34" fmla="*/ 312234 w 2553629"/>
              <a:gd name="connsiteY34" fmla="*/ 3412273 h 4014439"/>
              <a:gd name="connsiteX35" fmla="*/ 323385 w 2553629"/>
              <a:gd name="connsiteY35" fmla="*/ 3713356 h 4014439"/>
              <a:gd name="connsiteX36" fmla="*/ 334536 w 2553629"/>
              <a:gd name="connsiteY36" fmla="*/ 3746809 h 4014439"/>
              <a:gd name="connsiteX37" fmla="*/ 345688 w 2553629"/>
              <a:gd name="connsiteY37" fmla="*/ 3791414 h 4014439"/>
              <a:gd name="connsiteX38" fmla="*/ 367990 w 2553629"/>
              <a:gd name="connsiteY38" fmla="*/ 3902926 h 4014439"/>
              <a:gd name="connsiteX39" fmla="*/ 434897 w 2553629"/>
              <a:gd name="connsiteY39" fmla="*/ 3925229 h 4014439"/>
              <a:gd name="connsiteX40" fmla="*/ 546410 w 2553629"/>
              <a:gd name="connsiteY40" fmla="*/ 3958682 h 4014439"/>
              <a:gd name="connsiteX41" fmla="*/ 613317 w 2553629"/>
              <a:gd name="connsiteY41" fmla="*/ 3980985 h 4014439"/>
              <a:gd name="connsiteX42" fmla="*/ 970156 w 2553629"/>
              <a:gd name="connsiteY42" fmla="*/ 3992136 h 4014439"/>
              <a:gd name="connsiteX43" fmla="*/ 1115122 w 2553629"/>
              <a:gd name="connsiteY43" fmla="*/ 4014439 h 4014439"/>
              <a:gd name="connsiteX44" fmla="*/ 1326995 w 2553629"/>
              <a:gd name="connsiteY44" fmla="*/ 4003287 h 4014439"/>
              <a:gd name="connsiteX45" fmla="*/ 1973766 w 2553629"/>
              <a:gd name="connsiteY45" fmla="*/ 4003287 h 4014439"/>
              <a:gd name="connsiteX46" fmla="*/ 2286000 w 2553629"/>
              <a:gd name="connsiteY46" fmla="*/ 3992136 h 4014439"/>
              <a:gd name="connsiteX47" fmla="*/ 2341756 w 2553629"/>
              <a:gd name="connsiteY47" fmla="*/ 3958682 h 4014439"/>
              <a:gd name="connsiteX48" fmla="*/ 2408663 w 2553629"/>
              <a:gd name="connsiteY48" fmla="*/ 3914078 h 4014439"/>
              <a:gd name="connsiteX49" fmla="*/ 2430966 w 2553629"/>
              <a:gd name="connsiteY49" fmla="*/ 3891775 h 4014439"/>
              <a:gd name="connsiteX50" fmla="*/ 2475571 w 2553629"/>
              <a:gd name="connsiteY50" fmla="*/ 3858321 h 4014439"/>
              <a:gd name="connsiteX51" fmla="*/ 2520175 w 2553629"/>
              <a:gd name="connsiteY51" fmla="*/ 3791414 h 4014439"/>
              <a:gd name="connsiteX52" fmla="*/ 2509024 w 2553629"/>
              <a:gd name="connsiteY52" fmla="*/ 3468029 h 4014439"/>
              <a:gd name="connsiteX53" fmla="*/ 2509024 w 2553629"/>
              <a:gd name="connsiteY53" fmla="*/ 3378819 h 4014439"/>
              <a:gd name="connsiteX54" fmla="*/ 2520175 w 2553629"/>
              <a:gd name="connsiteY54" fmla="*/ 2062975 h 4014439"/>
              <a:gd name="connsiteX55" fmla="*/ 2531327 w 2553629"/>
              <a:gd name="connsiteY55" fmla="*/ 2007219 h 4014439"/>
              <a:gd name="connsiteX56" fmla="*/ 2553629 w 2553629"/>
              <a:gd name="connsiteY56" fmla="*/ 1884556 h 4014439"/>
              <a:gd name="connsiteX57" fmla="*/ 2542478 w 2553629"/>
              <a:gd name="connsiteY57" fmla="*/ 1516565 h 4014439"/>
              <a:gd name="connsiteX58" fmla="*/ 2531327 w 2553629"/>
              <a:gd name="connsiteY58" fmla="*/ 1471961 h 4014439"/>
              <a:gd name="connsiteX59" fmla="*/ 2520175 w 2553629"/>
              <a:gd name="connsiteY59" fmla="*/ 1416204 h 4014439"/>
              <a:gd name="connsiteX60" fmla="*/ 2497873 w 2553629"/>
              <a:gd name="connsiteY60" fmla="*/ 791736 h 4014439"/>
              <a:gd name="connsiteX61" fmla="*/ 2464419 w 2553629"/>
              <a:gd name="connsiteY61" fmla="*/ 735980 h 4014439"/>
              <a:gd name="connsiteX62" fmla="*/ 2430966 w 2553629"/>
              <a:gd name="connsiteY62" fmla="*/ 724829 h 4014439"/>
              <a:gd name="connsiteX63" fmla="*/ 2375210 w 2553629"/>
              <a:gd name="connsiteY63" fmla="*/ 691375 h 4014439"/>
              <a:gd name="connsiteX64" fmla="*/ 2352907 w 2553629"/>
              <a:gd name="connsiteY64" fmla="*/ 669073 h 4014439"/>
              <a:gd name="connsiteX65" fmla="*/ 2319454 w 2553629"/>
              <a:gd name="connsiteY65" fmla="*/ 657921 h 4014439"/>
              <a:gd name="connsiteX66" fmla="*/ 2252546 w 2553629"/>
              <a:gd name="connsiteY66" fmla="*/ 624468 h 4014439"/>
              <a:gd name="connsiteX67" fmla="*/ 2152185 w 2553629"/>
              <a:gd name="connsiteY67" fmla="*/ 568712 h 4014439"/>
              <a:gd name="connsiteX68" fmla="*/ 2085278 w 2553629"/>
              <a:gd name="connsiteY68" fmla="*/ 524107 h 4014439"/>
              <a:gd name="connsiteX69" fmla="*/ 2062975 w 2553629"/>
              <a:gd name="connsiteY69" fmla="*/ 501804 h 4014439"/>
              <a:gd name="connsiteX70" fmla="*/ 2007219 w 2553629"/>
              <a:gd name="connsiteY70" fmla="*/ 468351 h 4014439"/>
              <a:gd name="connsiteX71" fmla="*/ 1962614 w 2553629"/>
              <a:gd name="connsiteY71" fmla="*/ 423746 h 4014439"/>
              <a:gd name="connsiteX72" fmla="*/ 1940312 w 2553629"/>
              <a:gd name="connsiteY72" fmla="*/ 401443 h 4014439"/>
              <a:gd name="connsiteX73" fmla="*/ 1918010 w 2553629"/>
              <a:gd name="connsiteY73" fmla="*/ 367990 h 4014439"/>
              <a:gd name="connsiteX74" fmla="*/ 1873405 w 2553629"/>
              <a:gd name="connsiteY74" fmla="*/ 312234 h 4014439"/>
              <a:gd name="connsiteX75" fmla="*/ 1862254 w 2553629"/>
              <a:gd name="connsiteY75" fmla="*/ 345687 h 4014439"/>
              <a:gd name="connsiteX76" fmla="*/ 1839951 w 2553629"/>
              <a:gd name="connsiteY76" fmla="*/ 312234 h 4014439"/>
              <a:gd name="connsiteX77" fmla="*/ 1817649 w 2553629"/>
              <a:gd name="connsiteY77" fmla="*/ 289931 h 4014439"/>
              <a:gd name="connsiteX78" fmla="*/ 1795346 w 2553629"/>
              <a:gd name="connsiteY78" fmla="*/ 256478 h 4014439"/>
              <a:gd name="connsiteX79" fmla="*/ 1750741 w 2553629"/>
              <a:gd name="connsiteY79" fmla="*/ 211873 h 4014439"/>
              <a:gd name="connsiteX80" fmla="*/ 1728439 w 2553629"/>
              <a:gd name="connsiteY80" fmla="*/ 189570 h 4014439"/>
              <a:gd name="connsiteX81" fmla="*/ 1706136 w 2553629"/>
              <a:gd name="connsiteY81" fmla="*/ 167268 h 4014439"/>
              <a:gd name="connsiteX82" fmla="*/ 1672683 w 2553629"/>
              <a:gd name="connsiteY82" fmla="*/ 156117 h 4014439"/>
              <a:gd name="connsiteX83" fmla="*/ 1583473 w 2553629"/>
              <a:gd name="connsiteY83" fmla="*/ 89209 h 4014439"/>
              <a:gd name="connsiteX84" fmla="*/ 1550019 w 2553629"/>
              <a:gd name="connsiteY84" fmla="*/ 66907 h 4014439"/>
              <a:gd name="connsiteX85" fmla="*/ 1527717 w 2553629"/>
              <a:gd name="connsiteY85" fmla="*/ 44604 h 4014439"/>
              <a:gd name="connsiteX86" fmla="*/ 1460810 w 2553629"/>
              <a:gd name="connsiteY86" fmla="*/ 0 h 4014439"/>
              <a:gd name="connsiteX87" fmla="*/ 89210 w 2553629"/>
              <a:gd name="connsiteY87" fmla="*/ 33453 h 4014439"/>
              <a:gd name="connsiteX88" fmla="*/ 66907 w 2553629"/>
              <a:gd name="connsiteY88" fmla="*/ 55756 h 4014439"/>
              <a:gd name="connsiteX89" fmla="*/ 33454 w 2553629"/>
              <a:gd name="connsiteY89" fmla="*/ 44604 h 4014439"/>
              <a:gd name="connsiteX90" fmla="*/ 0 w 2553629"/>
              <a:gd name="connsiteY90" fmla="*/ 22302 h 40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553629" h="4014439">
                <a:moveTo>
                  <a:pt x="0" y="22302"/>
                </a:moveTo>
                <a:lnTo>
                  <a:pt x="0" y="22302"/>
                </a:lnTo>
                <a:cubicBezTo>
                  <a:pt x="3717" y="167268"/>
                  <a:pt x="4254" y="312350"/>
                  <a:pt x="11151" y="457200"/>
                </a:cubicBezTo>
                <a:cubicBezTo>
                  <a:pt x="11710" y="468941"/>
                  <a:pt x="16254" y="480574"/>
                  <a:pt x="22302" y="490653"/>
                </a:cubicBezTo>
                <a:cubicBezTo>
                  <a:pt x="27711" y="499668"/>
                  <a:pt x="38297" y="504545"/>
                  <a:pt x="44605" y="512956"/>
                </a:cubicBezTo>
                <a:cubicBezTo>
                  <a:pt x="60688" y="534399"/>
                  <a:pt x="74342" y="557561"/>
                  <a:pt x="89210" y="579863"/>
                </a:cubicBezTo>
                <a:cubicBezTo>
                  <a:pt x="96644" y="591014"/>
                  <a:pt x="107274" y="600603"/>
                  <a:pt x="111512" y="613317"/>
                </a:cubicBezTo>
                <a:cubicBezTo>
                  <a:pt x="115229" y="624468"/>
                  <a:pt x="116615" y="636691"/>
                  <a:pt x="122663" y="646770"/>
                </a:cubicBezTo>
                <a:cubicBezTo>
                  <a:pt x="128072" y="655785"/>
                  <a:pt x="137532" y="661639"/>
                  <a:pt x="144966" y="669073"/>
                </a:cubicBezTo>
                <a:cubicBezTo>
                  <a:pt x="152400" y="691375"/>
                  <a:pt x="163943" y="712708"/>
                  <a:pt x="167268" y="735980"/>
                </a:cubicBezTo>
                <a:cubicBezTo>
                  <a:pt x="170985" y="762000"/>
                  <a:pt x="174945" y="787986"/>
                  <a:pt x="178419" y="814039"/>
                </a:cubicBezTo>
                <a:cubicBezTo>
                  <a:pt x="191257" y="910322"/>
                  <a:pt x="186714" y="890251"/>
                  <a:pt x="200722" y="981307"/>
                </a:cubicBezTo>
                <a:cubicBezTo>
                  <a:pt x="204160" y="1003654"/>
                  <a:pt x="208156" y="1025912"/>
                  <a:pt x="211873" y="1048214"/>
                </a:cubicBezTo>
                <a:cubicBezTo>
                  <a:pt x="208156" y="1103970"/>
                  <a:pt x="205362" y="1159795"/>
                  <a:pt x="200722" y="1215482"/>
                </a:cubicBezTo>
                <a:cubicBezTo>
                  <a:pt x="197105" y="1258887"/>
                  <a:pt x="184092" y="1359672"/>
                  <a:pt x="178419" y="1405053"/>
                </a:cubicBezTo>
                <a:cubicBezTo>
                  <a:pt x="182136" y="1479395"/>
                  <a:pt x="183389" y="1553901"/>
                  <a:pt x="189571" y="1628078"/>
                </a:cubicBezTo>
                <a:cubicBezTo>
                  <a:pt x="190844" y="1643351"/>
                  <a:pt x="196512" y="1657946"/>
                  <a:pt x="200722" y="1672682"/>
                </a:cubicBezTo>
                <a:cubicBezTo>
                  <a:pt x="214892" y="1722278"/>
                  <a:pt x="211405" y="1692643"/>
                  <a:pt x="223024" y="1750741"/>
                </a:cubicBezTo>
                <a:cubicBezTo>
                  <a:pt x="241843" y="1844839"/>
                  <a:pt x="227332" y="1812578"/>
                  <a:pt x="256478" y="1929161"/>
                </a:cubicBezTo>
                <a:cubicBezTo>
                  <a:pt x="260195" y="1944029"/>
                  <a:pt x="262248" y="1959415"/>
                  <a:pt x="267629" y="1973765"/>
                </a:cubicBezTo>
                <a:cubicBezTo>
                  <a:pt x="273466" y="1989330"/>
                  <a:pt x="284095" y="2002805"/>
                  <a:pt x="289932" y="2018370"/>
                </a:cubicBezTo>
                <a:cubicBezTo>
                  <a:pt x="306441" y="2062394"/>
                  <a:pt x="321619" y="2106976"/>
                  <a:pt x="334536" y="2152185"/>
                </a:cubicBezTo>
                <a:cubicBezTo>
                  <a:pt x="341970" y="2178204"/>
                  <a:pt x="348881" y="2204379"/>
                  <a:pt x="356839" y="2230243"/>
                </a:cubicBezTo>
                <a:cubicBezTo>
                  <a:pt x="363753" y="2252712"/>
                  <a:pt x="373439" y="2274344"/>
                  <a:pt x="379141" y="2297151"/>
                </a:cubicBezTo>
                <a:cubicBezTo>
                  <a:pt x="384625" y="2319086"/>
                  <a:pt x="385388" y="2341986"/>
                  <a:pt x="390293" y="2364058"/>
                </a:cubicBezTo>
                <a:cubicBezTo>
                  <a:pt x="392843" y="2375533"/>
                  <a:pt x="398215" y="2386210"/>
                  <a:pt x="401444" y="2397512"/>
                </a:cubicBezTo>
                <a:cubicBezTo>
                  <a:pt x="405654" y="2412248"/>
                  <a:pt x="409384" y="2427131"/>
                  <a:pt x="412595" y="2442117"/>
                </a:cubicBezTo>
                <a:cubicBezTo>
                  <a:pt x="420537" y="2479182"/>
                  <a:pt x="434897" y="2553629"/>
                  <a:pt x="434897" y="2553629"/>
                </a:cubicBezTo>
                <a:cubicBezTo>
                  <a:pt x="431180" y="2616819"/>
                  <a:pt x="429230" y="2680138"/>
                  <a:pt x="423746" y="2743200"/>
                </a:cubicBezTo>
                <a:cubicBezTo>
                  <a:pt x="422017" y="2763086"/>
                  <a:pt x="406519" y="2843025"/>
                  <a:pt x="401444" y="2865863"/>
                </a:cubicBezTo>
                <a:cubicBezTo>
                  <a:pt x="398119" y="2880824"/>
                  <a:pt x="393035" y="2895389"/>
                  <a:pt x="390293" y="2910468"/>
                </a:cubicBezTo>
                <a:cubicBezTo>
                  <a:pt x="385591" y="2936328"/>
                  <a:pt x="384296" y="2962753"/>
                  <a:pt x="379141" y="2988526"/>
                </a:cubicBezTo>
                <a:cubicBezTo>
                  <a:pt x="373130" y="3018583"/>
                  <a:pt x="361878" y="3047501"/>
                  <a:pt x="356839" y="3077736"/>
                </a:cubicBezTo>
                <a:cubicBezTo>
                  <a:pt x="353122" y="3100038"/>
                  <a:pt x="348492" y="3122208"/>
                  <a:pt x="345688" y="3144643"/>
                </a:cubicBezTo>
                <a:cubicBezTo>
                  <a:pt x="308488" y="3442239"/>
                  <a:pt x="338617" y="3253973"/>
                  <a:pt x="312234" y="3412273"/>
                </a:cubicBezTo>
                <a:cubicBezTo>
                  <a:pt x="315951" y="3512634"/>
                  <a:pt x="316705" y="3613149"/>
                  <a:pt x="323385" y="3713356"/>
                </a:cubicBezTo>
                <a:cubicBezTo>
                  <a:pt x="324167" y="3725084"/>
                  <a:pt x="331307" y="3735507"/>
                  <a:pt x="334536" y="3746809"/>
                </a:cubicBezTo>
                <a:cubicBezTo>
                  <a:pt x="338746" y="3761545"/>
                  <a:pt x="342477" y="3776428"/>
                  <a:pt x="345688" y="3791414"/>
                </a:cubicBezTo>
                <a:cubicBezTo>
                  <a:pt x="353631" y="3828479"/>
                  <a:pt x="332029" y="3890939"/>
                  <a:pt x="367990" y="3902926"/>
                </a:cubicBezTo>
                <a:cubicBezTo>
                  <a:pt x="390292" y="3910360"/>
                  <a:pt x="412090" y="3919527"/>
                  <a:pt x="434897" y="3925229"/>
                </a:cubicBezTo>
                <a:cubicBezTo>
                  <a:pt x="502301" y="3942080"/>
                  <a:pt x="464976" y="3931537"/>
                  <a:pt x="546410" y="3958682"/>
                </a:cubicBezTo>
                <a:lnTo>
                  <a:pt x="613317" y="3980985"/>
                </a:lnTo>
                <a:lnTo>
                  <a:pt x="970156" y="3992136"/>
                </a:lnTo>
                <a:cubicBezTo>
                  <a:pt x="988924" y="3995264"/>
                  <a:pt x="1100780" y="4014439"/>
                  <a:pt x="1115122" y="4014439"/>
                </a:cubicBezTo>
                <a:cubicBezTo>
                  <a:pt x="1185844" y="4014439"/>
                  <a:pt x="1256371" y="4007004"/>
                  <a:pt x="1326995" y="4003287"/>
                </a:cubicBezTo>
                <a:cubicBezTo>
                  <a:pt x="1615815" y="3967185"/>
                  <a:pt x="1292239" y="4003287"/>
                  <a:pt x="1973766" y="4003287"/>
                </a:cubicBezTo>
                <a:cubicBezTo>
                  <a:pt x="2077910" y="4003287"/>
                  <a:pt x="2181922" y="3995853"/>
                  <a:pt x="2286000" y="3992136"/>
                </a:cubicBezTo>
                <a:cubicBezTo>
                  <a:pt x="2349967" y="3970814"/>
                  <a:pt x="2292772" y="3995420"/>
                  <a:pt x="2341756" y="3958682"/>
                </a:cubicBezTo>
                <a:cubicBezTo>
                  <a:pt x="2363199" y="3942600"/>
                  <a:pt x="2389710" y="3933031"/>
                  <a:pt x="2408663" y="3914078"/>
                </a:cubicBezTo>
                <a:cubicBezTo>
                  <a:pt x="2416097" y="3906644"/>
                  <a:pt x="2422889" y="3898506"/>
                  <a:pt x="2430966" y="3891775"/>
                </a:cubicBezTo>
                <a:cubicBezTo>
                  <a:pt x="2445244" y="3879877"/>
                  <a:pt x="2463224" y="3872212"/>
                  <a:pt x="2475571" y="3858321"/>
                </a:cubicBezTo>
                <a:cubicBezTo>
                  <a:pt x="2493378" y="3838287"/>
                  <a:pt x="2520175" y="3791414"/>
                  <a:pt x="2520175" y="3791414"/>
                </a:cubicBezTo>
                <a:cubicBezTo>
                  <a:pt x="2516458" y="3683619"/>
                  <a:pt x="2515549" y="3575691"/>
                  <a:pt x="2509024" y="3468029"/>
                </a:cubicBezTo>
                <a:cubicBezTo>
                  <a:pt x="2503222" y="3372292"/>
                  <a:pt x="2485090" y="3474556"/>
                  <a:pt x="2509024" y="3378819"/>
                </a:cubicBezTo>
                <a:cubicBezTo>
                  <a:pt x="2512741" y="2940204"/>
                  <a:pt x="2513044" y="2501547"/>
                  <a:pt x="2520175" y="2062975"/>
                </a:cubicBezTo>
                <a:cubicBezTo>
                  <a:pt x="2520483" y="2044024"/>
                  <a:pt x="2527834" y="2025848"/>
                  <a:pt x="2531327" y="2007219"/>
                </a:cubicBezTo>
                <a:cubicBezTo>
                  <a:pt x="2538986" y="1966373"/>
                  <a:pt x="2546195" y="1925444"/>
                  <a:pt x="2553629" y="1884556"/>
                </a:cubicBezTo>
                <a:cubicBezTo>
                  <a:pt x="2549912" y="1761892"/>
                  <a:pt x="2549102" y="1639106"/>
                  <a:pt x="2542478" y="1516565"/>
                </a:cubicBezTo>
                <a:cubicBezTo>
                  <a:pt x="2541651" y="1501262"/>
                  <a:pt x="2534652" y="1486922"/>
                  <a:pt x="2531327" y="1471961"/>
                </a:cubicBezTo>
                <a:cubicBezTo>
                  <a:pt x="2527215" y="1453459"/>
                  <a:pt x="2523892" y="1434790"/>
                  <a:pt x="2520175" y="1416204"/>
                </a:cubicBezTo>
                <a:cubicBezTo>
                  <a:pt x="2489319" y="1015065"/>
                  <a:pt x="2534706" y="1638913"/>
                  <a:pt x="2497873" y="791736"/>
                </a:cubicBezTo>
                <a:cubicBezTo>
                  <a:pt x="2496933" y="770120"/>
                  <a:pt x="2482927" y="747085"/>
                  <a:pt x="2464419" y="735980"/>
                </a:cubicBezTo>
                <a:cubicBezTo>
                  <a:pt x="2454340" y="729933"/>
                  <a:pt x="2442117" y="728546"/>
                  <a:pt x="2430966" y="724829"/>
                </a:cubicBezTo>
                <a:cubicBezTo>
                  <a:pt x="2374457" y="668320"/>
                  <a:pt x="2447587" y="734800"/>
                  <a:pt x="2375210" y="691375"/>
                </a:cubicBezTo>
                <a:cubicBezTo>
                  <a:pt x="2366195" y="685966"/>
                  <a:pt x="2361922" y="674482"/>
                  <a:pt x="2352907" y="669073"/>
                </a:cubicBezTo>
                <a:cubicBezTo>
                  <a:pt x="2342828" y="663025"/>
                  <a:pt x="2329967" y="663178"/>
                  <a:pt x="2319454" y="657921"/>
                </a:cubicBezTo>
                <a:cubicBezTo>
                  <a:pt x="2232997" y="614692"/>
                  <a:pt x="2336624" y="652493"/>
                  <a:pt x="2252546" y="624468"/>
                </a:cubicBezTo>
                <a:cubicBezTo>
                  <a:pt x="2175859" y="573343"/>
                  <a:pt x="2211068" y="588339"/>
                  <a:pt x="2152185" y="568712"/>
                </a:cubicBezTo>
                <a:cubicBezTo>
                  <a:pt x="2101052" y="517576"/>
                  <a:pt x="2166288" y="578113"/>
                  <a:pt x="2085278" y="524107"/>
                </a:cubicBezTo>
                <a:cubicBezTo>
                  <a:pt x="2076530" y="518275"/>
                  <a:pt x="2071530" y="507915"/>
                  <a:pt x="2062975" y="501804"/>
                </a:cubicBezTo>
                <a:cubicBezTo>
                  <a:pt x="2045338" y="489206"/>
                  <a:pt x="2024327" y="481657"/>
                  <a:pt x="2007219" y="468351"/>
                </a:cubicBezTo>
                <a:cubicBezTo>
                  <a:pt x="1990621" y="455442"/>
                  <a:pt x="1977482" y="438614"/>
                  <a:pt x="1962614" y="423746"/>
                </a:cubicBezTo>
                <a:cubicBezTo>
                  <a:pt x="1955180" y="416312"/>
                  <a:pt x="1946144" y="410191"/>
                  <a:pt x="1940312" y="401443"/>
                </a:cubicBezTo>
                <a:cubicBezTo>
                  <a:pt x="1932878" y="390292"/>
                  <a:pt x="1926382" y="378455"/>
                  <a:pt x="1918010" y="367990"/>
                </a:cubicBezTo>
                <a:cubicBezTo>
                  <a:pt x="1854452" y="288543"/>
                  <a:pt x="1942046" y="415196"/>
                  <a:pt x="1873405" y="312234"/>
                </a:cubicBezTo>
                <a:cubicBezTo>
                  <a:pt x="1869688" y="323385"/>
                  <a:pt x="1874008" y="345687"/>
                  <a:pt x="1862254" y="345687"/>
                </a:cubicBezTo>
                <a:cubicBezTo>
                  <a:pt x="1848852" y="345687"/>
                  <a:pt x="1848323" y="322699"/>
                  <a:pt x="1839951" y="312234"/>
                </a:cubicBezTo>
                <a:cubicBezTo>
                  <a:pt x="1833383" y="304024"/>
                  <a:pt x="1824217" y="298141"/>
                  <a:pt x="1817649" y="289931"/>
                </a:cubicBezTo>
                <a:cubicBezTo>
                  <a:pt x="1809277" y="279466"/>
                  <a:pt x="1804068" y="266653"/>
                  <a:pt x="1795346" y="256478"/>
                </a:cubicBezTo>
                <a:cubicBezTo>
                  <a:pt x="1781662" y="240513"/>
                  <a:pt x="1765609" y="226741"/>
                  <a:pt x="1750741" y="211873"/>
                </a:cubicBezTo>
                <a:lnTo>
                  <a:pt x="1728439" y="189570"/>
                </a:lnTo>
                <a:cubicBezTo>
                  <a:pt x="1721005" y="182136"/>
                  <a:pt x="1716110" y="170593"/>
                  <a:pt x="1706136" y="167268"/>
                </a:cubicBezTo>
                <a:lnTo>
                  <a:pt x="1672683" y="156117"/>
                </a:lnTo>
                <a:cubicBezTo>
                  <a:pt x="1631427" y="114861"/>
                  <a:pt x="1659126" y="139644"/>
                  <a:pt x="1583473" y="89209"/>
                </a:cubicBezTo>
                <a:cubicBezTo>
                  <a:pt x="1572322" y="81775"/>
                  <a:pt x="1559496" y="76384"/>
                  <a:pt x="1550019" y="66907"/>
                </a:cubicBezTo>
                <a:cubicBezTo>
                  <a:pt x="1542585" y="59473"/>
                  <a:pt x="1536128" y="50912"/>
                  <a:pt x="1527717" y="44604"/>
                </a:cubicBezTo>
                <a:cubicBezTo>
                  <a:pt x="1506274" y="28522"/>
                  <a:pt x="1460810" y="0"/>
                  <a:pt x="1460810" y="0"/>
                </a:cubicBezTo>
                <a:cubicBezTo>
                  <a:pt x="841582" y="56292"/>
                  <a:pt x="1297592" y="21489"/>
                  <a:pt x="89210" y="33453"/>
                </a:cubicBezTo>
                <a:cubicBezTo>
                  <a:pt x="81776" y="40887"/>
                  <a:pt x="77217" y="53694"/>
                  <a:pt x="66907" y="55756"/>
                </a:cubicBezTo>
                <a:cubicBezTo>
                  <a:pt x="55381" y="58061"/>
                  <a:pt x="44857" y="47455"/>
                  <a:pt x="33454" y="44604"/>
                </a:cubicBezTo>
                <a:cubicBezTo>
                  <a:pt x="29848" y="43702"/>
                  <a:pt x="5576" y="26019"/>
                  <a:pt x="0" y="223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6BBD3A-810F-5542-9CB5-F0B8A592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47" y="2433588"/>
            <a:ext cx="3598908" cy="304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403AB6-7A13-954C-9660-34314008F462}"/>
              </a:ext>
            </a:extLst>
          </p:cNvPr>
          <p:cNvSpPr/>
          <p:nvPr/>
        </p:nvSpPr>
        <p:spPr>
          <a:xfrm>
            <a:off x="7989561" y="1280294"/>
            <a:ext cx="4191279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Sampling-standardized Phanerozoic marine diversity curves</a:t>
            </a:r>
          </a:p>
        </p:txBody>
      </p:sp>
      <p:sp>
        <p:nvSpPr>
          <p:cNvPr id="16" name="Espace réservé du numéro de diapositive 8">
            <a:extLst>
              <a:ext uri="{FF2B5EF4-FFF2-40B4-BE49-F238E27FC236}">
                <a16:creationId xmlns:a16="http://schemas.microsoft.com/office/drawing/2014/main" id="{5A64A540-1909-9043-A82C-EC7E2075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43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6"/>
    </mc:Choice>
    <mc:Fallback xmlns="">
      <p:transition spd="slow" advTm="1248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813B60F9-021F-0474-4D94-7C0EC2C3DEE5}"/>
              </a:ext>
            </a:extLst>
          </p:cNvPr>
          <p:cNvGrpSpPr/>
          <p:nvPr/>
        </p:nvGrpSpPr>
        <p:grpSpPr>
          <a:xfrm>
            <a:off x="716361" y="1436384"/>
            <a:ext cx="3433610" cy="4486630"/>
            <a:chOff x="496311" y="715839"/>
            <a:chExt cx="4319720" cy="564449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59C283F-2CCA-D74E-85BF-29044DEC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930" t="13566" r="38308" b="61101"/>
            <a:stretch/>
          </p:blipFill>
          <p:spPr>
            <a:xfrm>
              <a:off x="1228925" y="3548494"/>
              <a:ext cx="3483751" cy="1857047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45C0453-4C92-794B-A2E8-B9CDBF7A1C5D}"/>
                </a:ext>
              </a:extLst>
            </p:cNvPr>
            <p:cNvSpPr/>
            <p:nvPr/>
          </p:nvSpPr>
          <p:spPr>
            <a:xfrm>
              <a:off x="3318717" y="4476822"/>
              <a:ext cx="1393959" cy="10212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A0CAD5-31AF-8C4C-A25A-1660C3010CBA}"/>
                </a:ext>
              </a:extLst>
            </p:cNvPr>
            <p:cNvSpPr/>
            <p:nvPr/>
          </p:nvSpPr>
          <p:spPr>
            <a:xfrm>
              <a:off x="1228925" y="4476823"/>
              <a:ext cx="1379269" cy="9287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CF59480-B710-E642-A0A0-102B3F716F18}"/>
                </a:ext>
              </a:extLst>
            </p:cNvPr>
            <p:cNvGrpSpPr/>
            <p:nvPr/>
          </p:nvGrpSpPr>
          <p:grpSpPr>
            <a:xfrm>
              <a:off x="1143000" y="715839"/>
              <a:ext cx="3673031" cy="2684237"/>
              <a:chOff x="3180308" y="954396"/>
              <a:chExt cx="2532992" cy="1851101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F92D274A-687B-E948-9837-897FF85C7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259" t="11481" r="20094" b="17855"/>
              <a:stretch/>
            </p:blipFill>
            <p:spPr>
              <a:xfrm>
                <a:off x="3213287" y="954397"/>
                <a:ext cx="2500012" cy="1851100"/>
              </a:xfrm>
              <a:prstGeom prst="rect">
                <a:avLst/>
              </a:prstGeom>
            </p:spPr>
          </p:pic>
          <p:sp>
            <p:nvSpPr>
              <p:cNvPr id="23" name="Rectangle à coins arrondis 16">
                <a:extLst>
                  <a:ext uri="{FF2B5EF4-FFF2-40B4-BE49-F238E27FC236}">
                    <a16:creationId xmlns:a16="http://schemas.microsoft.com/office/drawing/2014/main" id="{4D5A8406-6CBC-7448-9A0C-433C140119D4}"/>
                  </a:ext>
                </a:extLst>
              </p:cNvPr>
              <p:cNvSpPr/>
              <p:nvPr/>
            </p:nvSpPr>
            <p:spPr>
              <a:xfrm>
                <a:off x="3180308" y="954396"/>
                <a:ext cx="2532992" cy="1851101"/>
              </a:xfrm>
              <a:prstGeom prst="roundRect">
                <a:avLst>
                  <a:gd name="adj" fmla="val 789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0216C6D6-B45F-3A4B-83F3-EB545E344008}"/>
                </a:ext>
              </a:extLst>
            </p:cNvPr>
            <p:cNvSpPr/>
            <p:nvPr/>
          </p:nvSpPr>
          <p:spPr>
            <a:xfrm>
              <a:off x="2608193" y="4691982"/>
              <a:ext cx="713557" cy="713557"/>
            </a:xfrm>
            <a:prstGeom prst="ellipse">
              <a:avLst/>
            </a:prstGeom>
            <a:solidFill>
              <a:schemeClr val="bg2">
                <a:lumMod val="2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63E4AEC4-BD88-E545-937E-30A169466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1756" t="-1759" r="2379" b="65140"/>
            <a:stretch/>
          </p:blipFill>
          <p:spPr>
            <a:xfrm>
              <a:off x="3386507" y="4573783"/>
              <a:ext cx="1239774" cy="1786549"/>
            </a:xfrm>
            <a:prstGeom prst="rect">
              <a:avLst/>
            </a:prstGeom>
          </p:spPr>
        </p:pic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EBA0B333-19FA-BA42-A412-B7D61EA7C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2497" t="43068" r="1971" b="26573"/>
            <a:stretch/>
          </p:blipFill>
          <p:spPr>
            <a:xfrm>
              <a:off x="496311" y="4660968"/>
              <a:ext cx="1995207" cy="1481193"/>
            </a:xfrm>
            <a:prstGeom prst="rect">
              <a:avLst/>
            </a:prstGeom>
          </p:spPr>
        </p:pic>
      </p:grp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AA64EC7B-A2F5-E649-96D2-26523397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16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7B04172-9852-79DF-BE38-41BC335BAC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2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Procédures d’inférence 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Avancées en cours</a:t>
            </a:r>
            <a:endParaRPr lang="fr-FR" sz="4000" b="1" dirty="0">
              <a:solidFill>
                <a:srgbClr val="F39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BA8D26-86DE-58AB-4A87-6EB0609E5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149" y="1445245"/>
            <a:ext cx="7140319" cy="44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24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0F8D08-AA7F-3C45-9A0F-4FBA5DD7D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9" t="13566" r="13708" b="22575"/>
          <a:stretch/>
        </p:blipFill>
        <p:spPr>
          <a:xfrm>
            <a:off x="2668421" y="2012608"/>
            <a:ext cx="7411704" cy="3306382"/>
          </a:xfrm>
          <a:prstGeom prst="rect">
            <a:avLst/>
          </a:prstGeom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911BCA6-2DE4-F644-9E1D-44EB6BC96EA5}"/>
              </a:ext>
            </a:extLst>
          </p:cNvPr>
          <p:cNvGrpSpPr/>
          <p:nvPr/>
        </p:nvGrpSpPr>
        <p:grpSpPr>
          <a:xfrm>
            <a:off x="316076" y="4416552"/>
            <a:ext cx="1656593" cy="2171425"/>
            <a:chOff x="443685" y="1333707"/>
            <a:chExt cx="1908313" cy="25013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921F5C-DAF6-0949-A3B0-E8D0B94C0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85" y="1333707"/>
              <a:ext cx="1908313" cy="190831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528B85C-D585-1841-B15D-C98E7231103A}"/>
                </a:ext>
              </a:extLst>
            </p:cNvPr>
            <p:cNvSpPr txBox="1"/>
            <p:nvPr/>
          </p:nvSpPr>
          <p:spPr>
            <a:xfrm>
              <a:off x="523329" y="3303267"/>
              <a:ext cx="1671524" cy="53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u="sng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RevBayes</a:t>
              </a:r>
              <a:endParaRPr lang="en-GB" sz="1600" u="sng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130B5E7-7A12-8341-A737-97826CA81B55}"/>
              </a:ext>
            </a:extLst>
          </p:cNvPr>
          <p:cNvGrpSpPr/>
          <p:nvPr/>
        </p:nvGrpSpPr>
        <p:grpSpPr>
          <a:xfrm>
            <a:off x="2856297" y="5534773"/>
            <a:ext cx="6709344" cy="887796"/>
            <a:chOff x="2843561" y="6032656"/>
            <a:chExt cx="6709344" cy="887796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6D8C4EB8-97FA-0C46-ABF5-EC048A18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4272" y="6032656"/>
              <a:ext cx="5576470" cy="544488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99FD6B7D-98AF-194A-A57B-7FB6A530D5DD}"/>
                </a:ext>
              </a:extLst>
            </p:cNvPr>
            <p:cNvCxnSpPr/>
            <p:nvPr/>
          </p:nvCxnSpPr>
          <p:spPr>
            <a:xfrm>
              <a:off x="2843561" y="6612676"/>
              <a:ext cx="6122019" cy="0"/>
            </a:xfrm>
            <a:prstGeom prst="straightConnector1">
              <a:avLst/>
            </a:prstGeom>
            <a:ln cap="rnd">
              <a:tailEnd type="triangle" w="med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84075D-5F9B-3442-B542-7DCEB0335D4E}"/>
                </a:ext>
              </a:extLst>
            </p:cNvPr>
            <p:cNvSpPr txBox="1"/>
            <p:nvPr/>
          </p:nvSpPr>
          <p:spPr>
            <a:xfrm>
              <a:off x="9005960" y="6458787"/>
              <a:ext cx="54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Time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F8007D3-134F-854D-8719-8EBEE7CFE736}"/>
                </a:ext>
              </a:extLst>
            </p:cNvPr>
            <p:cNvSpPr txBox="1"/>
            <p:nvPr/>
          </p:nvSpPr>
          <p:spPr>
            <a:xfrm>
              <a:off x="8462723" y="661267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0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8FE1E7F-E8C2-D446-B53A-42AFDEE2C73F}"/>
                </a:ext>
              </a:extLst>
            </p:cNvPr>
            <p:cNvCxnSpPr/>
            <p:nvPr/>
          </p:nvCxnSpPr>
          <p:spPr>
            <a:xfrm>
              <a:off x="8600742" y="6577353"/>
              <a:ext cx="0" cy="720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EB4608B-635D-034C-AC6F-33FEDA263B12}"/>
              </a:ext>
            </a:extLst>
          </p:cNvPr>
          <p:cNvSpPr txBox="1"/>
          <p:nvPr/>
        </p:nvSpPr>
        <p:spPr>
          <a:xfrm>
            <a:off x="5005320" y="6268680"/>
            <a:ext cx="232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968</a:t>
            </a:r>
            <a:r>
              <a:rPr lang="en-GB" b="1" dirty="0"/>
              <a:t> fossil occurrences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23B25FD-08F0-AA48-8A48-EC7CDA8774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8000"/>
          </a:blip>
          <a:stretch>
            <a:fillRect/>
          </a:stretch>
        </p:blipFill>
        <p:spPr>
          <a:xfrm>
            <a:off x="316076" y="1216805"/>
            <a:ext cx="3525905" cy="18070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7B41840-92AD-D341-AB76-F14CE80B140E}"/>
              </a:ext>
            </a:extLst>
          </p:cNvPr>
          <p:cNvSpPr txBox="1"/>
          <p:nvPr/>
        </p:nvSpPr>
        <p:spPr>
          <a:xfrm>
            <a:off x="385213" y="1754804"/>
            <a:ext cx="3456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(8765 nt. nuclear sequences + 7410 nt. mitochondrial sequences) x 87 extant taxa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0E4B350-0F25-FF41-B51A-0AA0C8E9921D}"/>
              </a:ext>
            </a:extLst>
          </p:cNvPr>
          <p:cNvPicPr/>
          <p:nvPr/>
        </p:nvPicPr>
        <p:blipFill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25" y="1193761"/>
            <a:ext cx="3189104" cy="18300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5353213-E35C-4C44-A473-D26325D031B0}"/>
              </a:ext>
            </a:extLst>
          </p:cNvPr>
          <p:cNvSpPr txBox="1"/>
          <p:nvPr/>
        </p:nvSpPr>
        <p:spPr>
          <a:xfrm>
            <a:off x="8677480" y="1797152"/>
            <a:ext cx="296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327 morphological characters x (27 extant + 90 fossil taxa)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5E90644-AFA1-8541-AB3A-FC73A9644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empiriques–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Cétacés</a:t>
            </a:r>
          </a:p>
        </p:txBody>
      </p:sp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1D90502E-E803-13E2-E7EF-ACED308F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18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ED45A0B-0FCE-3FEF-6A16-38487387F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8723A39-0FFB-0944-A670-206CA39EEA9D}"/>
              </a:ext>
            </a:extLst>
          </p:cNvPr>
          <p:cNvSpPr txBox="1"/>
          <p:nvPr/>
        </p:nvSpPr>
        <p:spPr>
          <a:xfrm>
            <a:off x="9004523" y="948583"/>
            <a:ext cx="264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Diversification and sampling rates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534AE2-1B60-E641-87FB-807FCFB24F84}"/>
              </a:ext>
            </a:extLst>
          </p:cNvPr>
          <p:cNvSpPr txBox="1"/>
          <p:nvPr/>
        </p:nvSpPr>
        <p:spPr>
          <a:xfrm>
            <a:off x="43634" y="6351657"/>
            <a:ext cx="1942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dirty="0"/>
              <a:t>Andréoletti, </a:t>
            </a:r>
            <a:r>
              <a:rPr lang="fr-FR" sz="1200" dirty="0" err="1"/>
              <a:t>Zwaans</a:t>
            </a:r>
            <a:r>
              <a:rPr lang="fr-FR" sz="1200" dirty="0"/>
              <a:t>, et al., </a:t>
            </a:r>
            <a:r>
              <a:rPr lang="fr-FR" sz="1200" i="1" dirty="0" err="1"/>
              <a:t>Systematic</a:t>
            </a:r>
            <a:r>
              <a:rPr lang="fr-FR" sz="1200" i="1" dirty="0"/>
              <a:t> </a:t>
            </a:r>
            <a:r>
              <a:rPr lang="fr-FR" sz="1200" i="1" dirty="0" err="1"/>
              <a:t>Biology</a:t>
            </a:r>
            <a:r>
              <a:rPr lang="fr-FR" sz="1200" i="1" dirty="0"/>
              <a:t> </a:t>
            </a:r>
            <a:r>
              <a:rPr lang="fr-FR" sz="1200" dirty="0"/>
              <a:t>(2022) </a:t>
            </a:r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9FB21354-6DE1-BD46-8768-AC683E36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8821" y="6506152"/>
            <a:ext cx="2743200" cy="365125"/>
          </a:xfrm>
        </p:spPr>
        <p:txBody>
          <a:bodyPr/>
          <a:lstStyle/>
          <a:p>
            <a:r>
              <a:rPr lang="en-GB" dirty="0"/>
              <a:t>19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56352E1-64B6-EBBE-1C37-5F53BC62ECE0}"/>
              </a:ext>
            </a:extLst>
          </p:cNvPr>
          <p:cNvGrpSpPr/>
          <p:nvPr/>
        </p:nvGrpSpPr>
        <p:grpSpPr>
          <a:xfrm>
            <a:off x="139700" y="1279562"/>
            <a:ext cx="8036656" cy="5139323"/>
            <a:chOff x="139700" y="1279562"/>
            <a:chExt cx="8036656" cy="5139323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E7014B3-91B8-A847-BD03-C266124036BF}"/>
                </a:ext>
              </a:extLst>
            </p:cNvPr>
            <p:cNvGrpSpPr/>
            <p:nvPr/>
          </p:nvGrpSpPr>
          <p:grpSpPr>
            <a:xfrm>
              <a:off x="139700" y="1279562"/>
              <a:ext cx="8036656" cy="5139323"/>
              <a:chOff x="351500" y="1091689"/>
              <a:chExt cx="8036656" cy="5139323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3A044736-2203-D14B-9B6E-7EDA9EA12B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21" t="-635" r="100" b="-1"/>
              <a:stretch/>
            </p:blipFill>
            <p:spPr>
              <a:xfrm>
                <a:off x="351500" y="1091689"/>
                <a:ext cx="8036656" cy="5139323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269DF7E-46AF-E94A-8469-0E4FBECE9E14}"/>
                  </a:ext>
                </a:extLst>
              </p:cNvPr>
              <p:cNvSpPr txBox="1"/>
              <p:nvPr/>
            </p:nvSpPr>
            <p:spPr>
              <a:xfrm>
                <a:off x="4448011" y="1521341"/>
                <a:ext cx="19416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06E32"/>
                    </a:solidFill>
                  </a:rPr>
                  <a:t>Inferred number of genera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D3149AB-B190-5B44-9BDE-EFF2681B2EAD}"/>
                  </a:ext>
                </a:extLst>
              </p:cNvPr>
              <p:cNvSpPr txBox="1"/>
              <p:nvPr/>
            </p:nvSpPr>
            <p:spPr>
              <a:xfrm>
                <a:off x="6679228" y="3581147"/>
                <a:ext cx="4930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LTT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4CC6E9D-546C-C646-9AEA-8D944D380858}"/>
                  </a:ext>
                </a:extLst>
              </p:cNvPr>
              <p:cNvSpPr txBox="1"/>
              <p:nvPr/>
            </p:nvSpPr>
            <p:spPr>
              <a:xfrm>
                <a:off x="6429392" y="2302715"/>
                <a:ext cx="1097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solidFill>
                      <a:srgbClr val="266B25"/>
                    </a:solidFill>
                  </a:rPr>
                  <a:t>Expectation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5EF21E9-25EC-1E4A-83BF-0B706D1A2F23}"/>
                  </a:ext>
                </a:extLst>
              </p:cNvPr>
              <p:cNvSpPr txBox="1"/>
              <p:nvPr/>
            </p:nvSpPr>
            <p:spPr>
              <a:xfrm>
                <a:off x="6360418" y="2704607"/>
                <a:ext cx="12358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>
                    <a:solidFill>
                      <a:srgbClr val="6E9D40"/>
                    </a:solidFill>
                  </a:rPr>
                  <a:t>95% credence interval</a:t>
                </a:r>
              </a:p>
            </p:txBody>
          </p: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031A55A-AE04-AE4B-AE92-FB3E9F739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127" r="13193"/>
            <a:stretch/>
          </p:blipFill>
          <p:spPr>
            <a:xfrm>
              <a:off x="825896" y="1485261"/>
              <a:ext cx="2067117" cy="2524607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B6FEA26-F4CC-57BF-FD27-CB19D1BE406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empiriques–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Cétacés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5518D3-54B7-966D-A7F1-66A670C0E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1"/>
            <a:ext cx="838200" cy="838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8E087C-48CF-A334-D9B6-3B5EB5CA54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25"/>
          <a:stretch/>
        </p:blipFill>
        <p:spPr>
          <a:xfrm>
            <a:off x="8318500" y="3136846"/>
            <a:ext cx="3377763" cy="34148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B3A2618-FFF7-2AF1-651C-712BDA091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90" r="50515" b="58652"/>
          <a:stretch/>
        </p:blipFill>
        <p:spPr>
          <a:xfrm>
            <a:off x="8360598" y="1721555"/>
            <a:ext cx="3377763" cy="14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8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673A0007-AE94-341C-04EB-3C5BFF86465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52FF68-3603-7E0F-F1AB-2219FFB40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01" y="2101758"/>
            <a:ext cx="5307883" cy="37741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C96D46-CF6E-0A55-8983-BCD7DD286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97" y="2101758"/>
            <a:ext cx="5637681" cy="3898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103FA5-2A25-C368-601F-CB8C8630C56E}"/>
              </a:ext>
            </a:extLst>
          </p:cNvPr>
          <p:cNvSpPr/>
          <p:nvPr/>
        </p:nvSpPr>
        <p:spPr>
          <a:xfrm>
            <a:off x="745449" y="1254435"/>
            <a:ext cx="454204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~48 modern morphotypes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56A826-F9F5-92F0-B187-FD888871436D}"/>
              </a:ext>
            </a:extLst>
          </p:cNvPr>
          <p:cNvSpPr/>
          <p:nvPr/>
        </p:nvSpPr>
        <p:spPr>
          <a:xfrm>
            <a:off x="6841449" y="1269824"/>
            <a:ext cx="4542040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b="1" dirty="0"/>
              <a:t>~250 </a:t>
            </a:r>
            <a:r>
              <a:rPr lang="fr-FR" b="1" dirty="0" err="1"/>
              <a:t>genotypes</a:t>
            </a:r>
            <a:endParaRPr lang="en-US" sz="2000" b="1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3DBC22F6-9049-B73F-CC32-73E453D3DB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empiriques–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Foraminifères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8C3F394-71DD-0472-354E-9635EF34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4039" y="0"/>
            <a:ext cx="817961" cy="81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14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33A61E-ED57-7E77-727A-4B8B9AF9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9" y="905177"/>
            <a:ext cx="11509022" cy="5799628"/>
          </a:xfrm>
          <a:prstGeom prst="rect">
            <a:avLst/>
          </a:prstGeom>
        </p:spPr>
      </p:pic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673A0007-AE94-341C-04EB-3C5BFF864659}"/>
              </a:ext>
            </a:extLst>
          </p:cNvPr>
          <p:cNvSpPr txBox="1">
            <a:spLocks/>
          </p:cNvSpPr>
          <p:nvPr/>
        </p:nvSpPr>
        <p:spPr>
          <a:xfrm>
            <a:off x="8610600" y="60646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A711A-8E46-4D7B-3485-D41BBC04EEEB}"/>
              </a:ext>
            </a:extLst>
          </p:cNvPr>
          <p:cNvSpPr/>
          <p:nvPr/>
        </p:nvSpPr>
        <p:spPr>
          <a:xfrm>
            <a:off x="641600" y="1278543"/>
            <a:ext cx="4020711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The “One True Tree” + 5000 fossils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EDD26E-02A7-12C5-7E6F-E44316B73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83"/>
          <a:stretch/>
        </p:blipFill>
        <p:spPr>
          <a:xfrm>
            <a:off x="7369159" y="3143158"/>
            <a:ext cx="3850919" cy="8667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E73ABF-7E06-72BE-B829-661A8804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59" y="2326019"/>
            <a:ext cx="4595991" cy="746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6A1FF5-78F1-6F69-AE8A-F5852AD1E2F4}"/>
              </a:ext>
            </a:extLst>
          </p:cNvPr>
          <p:cNvSpPr txBox="1"/>
          <p:nvPr/>
        </p:nvSpPr>
        <p:spPr>
          <a:xfrm>
            <a:off x="8458200" y="2472941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(2011)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5035A2-2BB7-F88E-70E5-3213464C64D5}"/>
              </a:ext>
            </a:extLst>
          </p:cNvPr>
          <p:cNvSpPr txBox="1"/>
          <p:nvPr/>
        </p:nvSpPr>
        <p:spPr>
          <a:xfrm>
            <a:off x="10013732" y="331304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(2021)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6D9E756-70AC-0D6E-13A0-D80102D88D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empiriques–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Foraminifères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90BF5A6-EFA2-7146-2686-FDB49C2DC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4039" y="0"/>
            <a:ext cx="817961" cy="81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95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8">
            <a:extLst>
              <a:ext uri="{FF2B5EF4-FFF2-40B4-BE49-F238E27FC236}">
                <a16:creationId xmlns:a16="http://schemas.microsoft.com/office/drawing/2014/main" id="{673A0007-AE94-341C-04EB-3C5BFF86465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9AF21A-B4E2-34A4-7292-1712B3A48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088" y="1175274"/>
            <a:ext cx="3526697" cy="23511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362484-8791-AB81-B653-6B06A708B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310" y="4110233"/>
            <a:ext cx="3526697" cy="2351131"/>
          </a:xfrm>
          <a:prstGeom prst="rect">
            <a:avLst/>
          </a:prstGeom>
        </p:spPr>
      </p:pic>
      <p:pic>
        <p:nvPicPr>
          <p:cNvPr id="8" name="Forams_EFBDD_1000foss_20000000iter_noConditioning_anim_λtree" descr="Forams_EFBDD_1000foss_20000000iter_noConditioning_anim_λtree">
            <a:hlinkClick r:id="" action="ppaction://media"/>
            <a:extLst>
              <a:ext uri="{FF2B5EF4-FFF2-40B4-BE49-F238E27FC236}">
                <a16:creationId xmlns:a16="http://schemas.microsoft.com/office/drawing/2014/main" id="{38F9491D-B469-509C-8578-660DA9652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510" y="1028779"/>
            <a:ext cx="4730021" cy="2838013"/>
          </a:xfrm>
          <a:prstGeom prst="rect">
            <a:avLst/>
          </a:prstGeom>
        </p:spPr>
      </p:pic>
      <p:pic>
        <p:nvPicPr>
          <p:cNvPr id="10" name="Forams_EFBDD_1000foss_20000000iter_noConditioning_anim_μtree" descr="Forams_EFBDD_1000foss_20000000iter_noConditioning_anim_μtree">
            <a:hlinkClick r:id="" action="ppaction://media"/>
            <a:extLst>
              <a:ext uri="{FF2B5EF4-FFF2-40B4-BE49-F238E27FC236}">
                <a16:creationId xmlns:a16="http://schemas.microsoft.com/office/drawing/2014/main" id="{F4F0308F-DFCE-0AAF-733A-0AFD844731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3510" y="3866792"/>
            <a:ext cx="4730021" cy="28380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20DFBA-10F5-97EA-35BE-985FAF1B8939}"/>
              </a:ext>
            </a:extLst>
          </p:cNvPr>
          <p:cNvSpPr/>
          <p:nvPr/>
        </p:nvSpPr>
        <p:spPr>
          <a:xfrm rot="16200000">
            <a:off x="-716295" y="4822497"/>
            <a:ext cx="19237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Extinction rate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23AB9E-9C4F-6A76-A0A6-69405207929E}"/>
              </a:ext>
            </a:extLst>
          </p:cNvPr>
          <p:cNvSpPr/>
          <p:nvPr/>
        </p:nvSpPr>
        <p:spPr>
          <a:xfrm rot="16200000">
            <a:off x="-716295" y="2053838"/>
            <a:ext cx="19237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Speciation rate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728DD17-E6D3-1206-0F75-10E4ECFC957A}"/>
              </a:ext>
            </a:extLst>
          </p:cNvPr>
          <p:cNvGrpSpPr/>
          <p:nvPr/>
        </p:nvGrpSpPr>
        <p:grpSpPr>
          <a:xfrm>
            <a:off x="8619785" y="1028779"/>
            <a:ext cx="3526698" cy="5432585"/>
            <a:chOff x="8619785" y="1028779"/>
            <a:chExt cx="3526698" cy="543258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2B2A395-508D-BF1B-5227-555721D4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19786" y="1232003"/>
              <a:ext cx="3526697" cy="2351131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83B6B7E-01EE-75C9-6ED7-C0A80DE833E6}"/>
                </a:ext>
              </a:extLst>
            </p:cNvPr>
            <p:cNvCxnSpPr/>
            <p:nvPr/>
          </p:nvCxnSpPr>
          <p:spPr>
            <a:xfrm>
              <a:off x="8953893" y="3097639"/>
              <a:ext cx="30480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75C3C2-44A0-F5C1-BB11-39D1EBCE8228}"/>
                </a:ext>
              </a:extLst>
            </p:cNvPr>
            <p:cNvSpPr/>
            <p:nvPr/>
          </p:nvSpPr>
          <p:spPr>
            <a:xfrm>
              <a:off x="9127296" y="1028779"/>
              <a:ext cx="270119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 b="1" dirty="0"/>
                <a:t>Net diversification rate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5B8CDD0-1C55-2394-FFB1-8BE80B2BC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19785" y="4345346"/>
              <a:ext cx="3526697" cy="211601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BEC968-7A63-D35A-3BCB-FB982D3C8B10}"/>
                </a:ext>
              </a:extLst>
            </p:cNvPr>
            <p:cNvSpPr/>
            <p:nvPr/>
          </p:nvSpPr>
          <p:spPr>
            <a:xfrm>
              <a:off x="9127296" y="4035703"/>
              <a:ext cx="2701194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000" b="1" dirty="0"/>
                <a:t>LTT</a:t>
              </a:r>
            </a:p>
          </p:txBody>
        </p:sp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71FD8DD2-544C-172E-8FA9-4170668E90F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fr-FR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empiriques– </a:t>
            </a:r>
            <a:r>
              <a:rPr lang="fr-FR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Foraminifères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073EBD9-3E0A-B3E6-6E21-4479202A3F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4039" y="0"/>
            <a:ext cx="817961" cy="81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>
            <a:extLst>
              <a:ext uri="{FF2B5EF4-FFF2-40B4-BE49-F238E27FC236}">
                <a16:creationId xmlns:a16="http://schemas.microsoft.com/office/drawing/2014/main" id="{0ED33B0F-EEBD-0245-B4CE-8B4C07C33E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 and other projects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DA519225-1616-B338-3CAE-5128A17C3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3793" y="3988594"/>
            <a:ext cx="6607588" cy="2869406"/>
          </a:xfrm>
          <a:prstGeom prst="rect">
            <a:avLst/>
          </a:prstGeom>
        </p:spPr>
      </p:pic>
      <p:sp>
        <p:nvSpPr>
          <p:cNvPr id="3" name="Parchemin horizontal 2">
            <a:extLst>
              <a:ext uri="{FF2B5EF4-FFF2-40B4-BE49-F238E27FC236}">
                <a16:creationId xmlns:a16="http://schemas.microsoft.com/office/drawing/2014/main" id="{26407884-0E88-9E26-BA26-989DBC490BF5}"/>
              </a:ext>
            </a:extLst>
          </p:cNvPr>
          <p:cNvSpPr/>
          <p:nvPr/>
        </p:nvSpPr>
        <p:spPr>
          <a:xfrm>
            <a:off x="6704486" y="5738981"/>
            <a:ext cx="1579726" cy="677281"/>
          </a:xfrm>
          <a:prstGeom prst="horizontalScroll">
            <a:avLst/>
          </a:prstGeom>
          <a:solidFill>
            <a:srgbClr val="564106"/>
          </a:solidFill>
          <a:effectLst>
            <a:outerShdw blurRad="57150" dist="49394" dir="4620000" sx="103260" sy="103260" algn="ctr" rotWithShape="0">
              <a:srgbClr val="000000">
                <a:alpha val="29235"/>
              </a:srgbClr>
            </a:outerShdw>
            <a:softEdge rad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rIns="36000" rtlCol="0" anchor="ctr"/>
          <a:lstStyle/>
          <a:p>
            <a:pPr algn="ctr"/>
            <a:r>
              <a:rPr lang="fr-FR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Comparaisons de taux d’extinction</a:t>
            </a:r>
          </a:p>
        </p:txBody>
      </p:sp>
      <p:sp>
        <p:nvSpPr>
          <p:cNvPr id="5" name="Parchemin horizontal 4">
            <a:extLst>
              <a:ext uri="{FF2B5EF4-FFF2-40B4-BE49-F238E27FC236}">
                <a16:creationId xmlns:a16="http://schemas.microsoft.com/office/drawing/2014/main" id="{AFF8B929-9DFB-228D-667F-8039380803AE}"/>
              </a:ext>
            </a:extLst>
          </p:cNvPr>
          <p:cNvSpPr/>
          <p:nvPr/>
        </p:nvSpPr>
        <p:spPr>
          <a:xfrm>
            <a:off x="977901" y="3133062"/>
            <a:ext cx="2956576" cy="705897"/>
          </a:xfrm>
          <a:prstGeom prst="horizontalScroll">
            <a:avLst/>
          </a:prstGeom>
          <a:solidFill>
            <a:srgbClr val="564106"/>
          </a:solidFill>
          <a:effectLst>
            <a:outerShdw blurRad="57150" dist="49394" dir="4620000" sx="103260" sy="103260" algn="ctr" rotWithShape="0">
              <a:srgbClr val="000000">
                <a:alpha val="29235"/>
              </a:srgbClr>
            </a:outerShdw>
            <a:softEdge rad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rIns="36000" rtlCol="0" anchor="ctr"/>
          <a:lstStyle/>
          <a:p>
            <a:pPr algn="ctr"/>
            <a:r>
              <a:rPr lang="fr-FR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Problèmes d’</a:t>
            </a:r>
            <a:r>
              <a:rPr lang="fr-FR" sz="1400" b="1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identifiabilité</a:t>
            </a:r>
            <a:r>
              <a:rPr lang="fr-FR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: explorer les classes de congruence</a:t>
            </a:r>
          </a:p>
        </p:txBody>
      </p:sp>
      <p:sp>
        <p:nvSpPr>
          <p:cNvPr id="6" name="Espace réservé du numéro de diapositive 8">
            <a:extLst>
              <a:ext uri="{FF2B5EF4-FFF2-40B4-BE49-F238E27FC236}">
                <a16:creationId xmlns:a16="http://schemas.microsoft.com/office/drawing/2014/main" id="{37001AFC-7995-21E4-CA1F-20B84143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E542CA-A1C3-E25B-D781-0CCA21F0F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19" y="3988594"/>
            <a:ext cx="4194690" cy="2661543"/>
          </a:xfrm>
          <a:prstGeom prst="rect">
            <a:avLst/>
          </a:prstGeom>
        </p:spPr>
      </p:pic>
      <p:pic>
        <p:nvPicPr>
          <p:cNvPr id="1026" name="Picture 2" descr="Universal probabilistic programming offers a powerful approach to  statistical phylogenetics | Communications Biology">
            <a:extLst>
              <a:ext uri="{FF2B5EF4-FFF2-40B4-BE49-F238E27FC236}">
                <a16:creationId xmlns:a16="http://schemas.microsoft.com/office/drawing/2014/main" id="{51770225-4999-47FF-755F-E5B2B3D6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671" y="1071312"/>
            <a:ext cx="2364146" cy="22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4318FCFC-BD32-CD07-AC26-976BE19FE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24125" y="3724938"/>
            <a:ext cx="3263606" cy="31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0336AD-3B4B-FD1C-124E-E3C340265D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02" t="28290"/>
          <a:stretch/>
        </p:blipFill>
        <p:spPr>
          <a:xfrm>
            <a:off x="6362701" y="1037898"/>
            <a:ext cx="3216882" cy="2405605"/>
          </a:xfrm>
          <a:prstGeom prst="rect">
            <a:avLst/>
          </a:prstGeom>
        </p:spPr>
      </p:pic>
      <p:sp>
        <p:nvSpPr>
          <p:cNvPr id="4" name="Parchemin horizontal 3">
            <a:extLst>
              <a:ext uri="{FF2B5EF4-FFF2-40B4-BE49-F238E27FC236}">
                <a16:creationId xmlns:a16="http://schemas.microsoft.com/office/drawing/2014/main" id="{75C796A6-0F90-DE44-F462-1BCBBA78E0B0}"/>
              </a:ext>
            </a:extLst>
          </p:cNvPr>
          <p:cNvSpPr/>
          <p:nvPr/>
        </p:nvSpPr>
        <p:spPr>
          <a:xfrm>
            <a:off x="8790212" y="2774788"/>
            <a:ext cx="1451740" cy="1064171"/>
          </a:xfrm>
          <a:prstGeom prst="horizontalScroll">
            <a:avLst/>
          </a:prstGeom>
          <a:solidFill>
            <a:srgbClr val="564106"/>
          </a:solidFill>
          <a:effectLst>
            <a:outerShdw blurRad="57150" dist="49394" dir="4620000" sx="103260" sy="103260" algn="ctr" rotWithShape="0">
              <a:srgbClr val="000000">
                <a:alpha val="29235"/>
              </a:srgbClr>
            </a:outerShdw>
            <a:softEdge rad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rIns="36000" rtlCol="0" anchor="ctr"/>
          <a:lstStyle/>
          <a:p>
            <a:pPr algn="ctr"/>
            <a:r>
              <a:rPr lang="fr-FR" sz="14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Langages de Programmation probabilistes</a:t>
            </a:r>
          </a:p>
        </p:txBody>
      </p:sp>
      <p:pic>
        <p:nvPicPr>
          <p:cNvPr id="10" name="Image 9" descr="Une image contenant diagramme, texte, Plan, ligne&#10;&#10;Description générée automatiquement">
            <a:extLst>
              <a:ext uri="{FF2B5EF4-FFF2-40B4-BE49-F238E27FC236}">
                <a16:creationId xmlns:a16="http://schemas.microsoft.com/office/drawing/2014/main" id="{2039FEE8-CE43-6B34-B77C-7701F88B94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66"/>
          <a:stretch/>
        </p:blipFill>
        <p:spPr>
          <a:xfrm>
            <a:off x="114147" y="1143002"/>
            <a:ext cx="5673584" cy="19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6"/>
    </mc:Choice>
    <mc:Fallback xmlns="">
      <p:transition spd="slow" advTm="24796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0E7B22E-78C3-CF4A-A23F-BD6EC51CD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68" t="6875" r="19550" b="9687"/>
          <a:stretch/>
        </p:blipFill>
        <p:spPr>
          <a:xfrm>
            <a:off x="0" y="0"/>
            <a:ext cx="12192000" cy="6858000"/>
          </a:xfrm>
          <a:prstGeom prst="flowChartManualInpu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90D5BE0D-062A-0243-903B-4AA6701E32A6}"/>
              </a:ext>
            </a:extLst>
          </p:cNvPr>
          <p:cNvGrpSpPr/>
          <p:nvPr/>
        </p:nvGrpSpPr>
        <p:grpSpPr>
          <a:xfrm>
            <a:off x="4037748" y="1075551"/>
            <a:ext cx="3527570" cy="3136332"/>
            <a:chOff x="3912688" y="1363579"/>
            <a:chExt cx="3527570" cy="3136332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96802DB4-6D9A-3142-8CC2-F958545E4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9282" r="3028" b="66667"/>
            <a:stretch/>
          </p:blipFill>
          <p:spPr>
            <a:xfrm>
              <a:off x="4855935" y="1363579"/>
              <a:ext cx="2584323" cy="3136332"/>
            </a:xfrm>
            <a:prstGeom prst="rect">
              <a:avLst/>
            </a:prstGeom>
          </p:spPr>
        </p:pic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FFE35B42-699D-3F4B-B600-1F1D835EF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73560" t="43000" r="3166" b="28000"/>
            <a:stretch/>
          </p:blipFill>
          <p:spPr>
            <a:xfrm>
              <a:off x="3912688" y="1645920"/>
              <a:ext cx="3511528" cy="2731770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5176505C-0AC2-CC45-8382-1365A58DCA63}"/>
              </a:ext>
            </a:extLst>
          </p:cNvPr>
          <p:cNvSpPr txBox="1"/>
          <p:nvPr/>
        </p:nvSpPr>
        <p:spPr>
          <a:xfrm>
            <a:off x="3768419" y="203120"/>
            <a:ext cx="7225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/>
              <a:t>Thank you for your attention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C219228-0737-6644-9EC4-763CAF09ED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9" t="11481" r="20094" b="17855"/>
          <a:stretch/>
        </p:blipFill>
        <p:spPr>
          <a:xfrm>
            <a:off x="137623" y="461712"/>
            <a:ext cx="3740244" cy="27694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089872-06D0-6D46-8A90-E5F175C18C2D}"/>
              </a:ext>
            </a:extLst>
          </p:cNvPr>
          <p:cNvSpPr/>
          <p:nvPr/>
        </p:nvSpPr>
        <p:spPr>
          <a:xfrm>
            <a:off x="0" y="3429000"/>
            <a:ext cx="3513221" cy="356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7679361-C40A-6746-A2CC-8E2D4857B3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009" y="5002624"/>
            <a:ext cx="867944" cy="1064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7FD865-47E7-6D45-AF57-F5F836892F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2" r="4959"/>
          <a:stretch/>
        </p:blipFill>
        <p:spPr>
          <a:xfrm>
            <a:off x="9045166" y="3748927"/>
            <a:ext cx="841375" cy="1064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AFEA5F-8844-3643-9072-6019DD99CA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73"/>
          <a:stretch/>
        </p:blipFill>
        <p:spPr>
          <a:xfrm>
            <a:off x="7583046" y="4297011"/>
            <a:ext cx="915084" cy="1064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7C5C57-A9CE-A940-AD69-BB39A06352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6694" y="5113334"/>
            <a:ext cx="761123" cy="1065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AB27002-EEE4-DC46-A9FA-67FEDB1F81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2197" y="2800915"/>
            <a:ext cx="723816" cy="1066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E6336D-A2B0-C749-A8B8-83DF1B4574A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188" t="5552" r="10282" b="7965"/>
          <a:stretch/>
        </p:blipFill>
        <p:spPr>
          <a:xfrm>
            <a:off x="4037748" y="5432882"/>
            <a:ext cx="725833" cy="1065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25" descr="Une image contenant personne, bleu&#10;&#10;Description générée automatiquement">
            <a:extLst>
              <a:ext uri="{FF2B5EF4-FFF2-40B4-BE49-F238E27FC236}">
                <a16:creationId xmlns:a16="http://schemas.microsoft.com/office/drawing/2014/main" id="{F5393676-A27F-C84F-ACE0-8F9B49CD13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2527" y="3827550"/>
            <a:ext cx="1492395" cy="1879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 26" descr="Une image contenant texte, homme, extérieur, personne&#10;&#10;Description générée automatiquement">
            <a:extLst>
              <a:ext uri="{FF2B5EF4-FFF2-40B4-BE49-F238E27FC236}">
                <a16:creationId xmlns:a16="http://schemas.microsoft.com/office/drawing/2014/main" id="{8037C787-EBDD-F348-83DF-67B01B96C7B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2600" r="7796"/>
          <a:stretch/>
        </p:blipFill>
        <p:spPr>
          <a:xfrm>
            <a:off x="409639" y="3822953"/>
            <a:ext cx="1503250" cy="1888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6EE678-DB66-A024-9F27-666C338A445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500" t="64" r="22607" b="30007"/>
          <a:stretch/>
        </p:blipFill>
        <p:spPr>
          <a:xfrm>
            <a:off x="11091554" y="2378774"/>
            <a:ext cx="776414" cy="971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024ADE-B909-7C29-AD69-4A34AB19956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982" t="6072" r="38520" b="55496"/>
          <a:stretch/>
        </p:blipFill>
        <p:spPr>
          <a:xfrm>
            <a:off x="11412043" y="1233115"/>
            <a:ext cx="771443" cy="976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59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6"/>
    </mc:Choice>
    <mc:Fallback xmlns="">
      <p:transition spd="slow" advTm="12936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6C54A-4F60-0448-D842-8F2CFD82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20EB-C33F-A846-96CA-88CC0DDDE5F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200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20F63B8-B995-2C42-81EA-24C8C36E7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9" t="13566" r="13708" b="22575"/>
          <a:stretch/>
        </p:blipFill>
        <p:spPr>
          <a:xfrm>
            <a:off x="2347145" y="2763361"/>
            <a:ext cx="7411704" cy="3306382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2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C5D456-C0C0-EA41-8B20-F7F9628D42C3}"/>
              </a:ext>
            </a:extLst>
          </p:cNvPr>
          <p:cNvGrpSpPr/>
          <p:nvPr/>
        </p:nvGrpSpPr>
        <p:grpSpPr>
          <a:xfrm>
            <a:off x="316076" y="4416552"/>
            <a:ext cx="1656593" cy="2171425"/>
            <a:chOff x="443685" y="1333707"/>
            <a:chExt cx="1908313" cy="250137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0CA57B1-0B29-5E40-8FF1-27C357E0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85" y="1333707"/>
              <a:ext cx="1908313" cy="190831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4374C33-DAB0-244C-8E85-790A832717C6}"/>
                </a:ext>
              </a:extLst>
            </p:cNvPr>
            <p:cNvSpPr txBox="1"/>
            <p:nvPr/>
          </p:nvSpPr>
          <p:spPr>
            <a:xfrm>
              <a:off x="523329" y="3303267"/>
              <a:ext cx="1671524" cy="53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u="sng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RevBayes</a:t>
              </a:r>
              <a:endParaRPr lang="en-GB" sz="1600" u="sng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C31105D-4FDD-D540-A5EA-4E39ABD47BC9}"/>
              </a:ext>
            </a:extLst>
          </p:cNvPr>
          <p:cNvGrpSpPr/>
          <p:nvPr/>
        </p:nvGrpSpPr>
        <p:grpSpPr>
          <a:xfrm>
            <a:off x="274511" y="1000035"/>
            <a:ext cx="3958823" cy="2893093"/>
            <a:chOff x="3180308" y="954396"/>
            <a:chExt cx="2532992" cy="185110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FF43064-92ED-5346-8E8B-EE9853DE9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9" t="11481" r="20094" b="17855"/>
            <a:stretch/>
          </p:blipFill>
          <p:spPr>
            <a:xfrm>
              <a:off x="3213287" y="954397"/>
              <a:ext cx="2500012" cy="1851100"/>
            </a:xfrm>
            <a:prstGeom prst="rect">
              <a:avLst/>
            </a:prstGeom>
          </p:spPr>
        </p:pic>
        <p:sp>
          <p:nvSpPr>
            <p:cNvPr id="17" name="Rectangle à coins arrondis 16">
              <a:extLst>
                <a:ext uri="{FF2B5EF4-FFF2-40B4-BE49-F238E27FC236}">
                  <a16:creationId xmlns:a16="http://schemas.microsoft.com/office/drawing/2014/main" id="{A0A35BD2-8741-1C45-B414-C7133AD54DDF}"/>
                </a:ext>
              </a:extLst>
            </p:cNvPr>
            <p:cNvSpPr/>
            <p:nvPr/>
          </p:nvSpPr>
          <p:spPr>
            <a:xfrm>
              <a:off x="3180308" y="954396"/>
              <a:ext cx="2532992" cy="1851101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5D769FCA-F4FC-F64C-B145-6AA65ECEB500}"/>
              </a:ext>
            </a:extLst>
          </p:cNvPr>
          <p:cNvSpPr>
            <a:spLocks/>
          </p:cNvSpPr>
          <p:nvPr/>
        </p:nvSpPr>
        <p:spPr>
          <a:xfrm>
            <a:off x="5733534" y="3583459"/>
            <a:ext cx="478800" cy="4788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C72D589D-F116-8D4E-9536-E31051618A26}"/>
              </a:ext>
            </a:extLst>
          </p:cNvPr>
          <p:cNvSpPr/>
          <p:nvPr/>
        </p:nvSpPr>
        <p:spPr>
          <a:xfrm>
            <a:off x="4801414" y="2803909"/>
            <a:ext cx="2343665" cy="288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27500F8-6018-214C-B7E3-12A3C6AA0CDC}"/>
              </a:ext>
            </a:extLst>
          </p:cNvPr>
          <p:cNvCxnSpPr>
            <a:cxnSpLocks/>
            <a:stCxn id="20" idx="2"/>
            <a:endCxn id="2" idx="0"/>
          </p:cNvCxnSpPr>
          <p:nvPr/>
        </p:nvCxnSpPr>
        <p:spPr>
          <a:xfrm flipH="1">
            <a:off x="5972934" y="3091909"/>
            <a:ext cx="313" cy="491550"/>
          </a:xfrm>
          <a:prstGeom prst="straightConnector1">
            <a:avLst/>
          </a:prstGeom>
          <a:ln w="38100">
            <a:solidFill>
              <a:srgbClr val="C00000"/>
            </a:solidFill>
            <a:headEnd w="lg" len="lg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5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4"/>
    </mc:Choice>
    <mc:Fallback xmlns="">
      <p:transition spd="slow" advTm="444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7691"/>
          <a:stretch/>
        </p:blipFill>
        <p:spPr>
          <a:xfrm>
            <a:off x="1428168" y="962479"/>
            <a:ext cx="4883422" cy="582861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0A06ABF-0F6D-914C-8B06-895D17628635}"/>
              </a:ext>
            </a:extLst>
          </p:cNvPr>
          <p:cNvGrpSpPr/>
          <p:nvPr/>
        </p:nvGrpSpPr>
        <p:grpSpPr>
          <a:xfrm>
            <a:off x="3486912" y="2821259"/>
            <a:ext cx="2869283" cy="4014439"/>
            <a:chOff x="3486912" y="2821259"/>
            <a:chExt cx="2869283" cy="4014439"/>
          </a:xfrm>
        </p:grpSpPr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68897596-F018-1E4F-972D-48DFD9E0A1C8}"/>
                </a:ext>
              </a:extLst>
            </p:cNvPr>
            <p:cNvSpPr/>
            <p:nvPr/>
          </p:nvSpPr>
          <p:spPr>
            <a:xfrm>
              <a:off x="3802566" y="2821259"/>
              <a:ext cx="2553629" cy="4014439"/>
            </a:xfrm>
            <a:custGeom>
              <a:avLst/>
              <a:gdLst>
                <a:gd name="connsiteX0" fmla="*/ 0 w 2553629"/>
                <a:gd name="connsiteY0" fmla="*/ 22302 h 4014439"/>
                <a:gd name="connsiteX1" fmla="*/ 0 w 2553629"/>
                <a:gd name="connsiteY1" fmla="*/ 22302 h 4014439"/>
                <a:gd name="connsiteX2" fmla="*/ 11151 w 2553629"/>
                <a:gd name="connsiteY2" fmla="*/ 457200 h 4014439"/>
                <a:gd name="connsiteX3" fmla="*/ 22302 w 2553629"/>
                <a:gd name="connsiteY3" fmla="*/ 490653 h 4014439"/>
                <a:gd name="connsiteX4" fmla="*/ 44605 w 2553629"/>
                <a:gd name="connsiteY4" fmla="*/ 512956 h 4014439"/>
                <a:gd name="connsiteX5" fmla="*/ 89210 w 2553629"/>
                <a:gd name="connsiteY5" fmla="*/ 579863 h 4014439"/>
                <a:gd name="connsiteX6" fmla="*/ 111512 w 2553629"/>
                <a:gd name="connsiteY6" fmla="*/ 613317 h 4014439"/>
                <a:gd name="connsiteX7" fmla="*/ 122663 w 2553629"/>
                <a:gd name="connsiteY7" fmla="*/ 646770 h 4014439"/>
                <a:gd name="connsiteX8" fmla="*/ 144966 w 2553629"/>
                <a:gd name="connsiteY8" fmla="*/ 669073 h 4014439"/>
                <a:gd name="connsiteX9" fmla="*/ 167268 w 2553629"/>
                <a:gd name="connsiteY9" fmla="*/ 735980 h 4014439"/>
                <a:gd name="connsiteX10" fmla="*/ 178419 w 2553629"/>
                <a:gd name="connsiteY10" fmla="*/ 814039 h 4014439"/>
                <a:gd name="connsiteX11" fmla="*/ 200722 w 2553629"/>
                <a:gd name="connsiteY11" fmla="*/ 981307 h 4014439"/>
                <a:gd name="connsiteX12" fmla="*/ 211873 w 2553629"/>
                <a:gd name="connsiteY12" fmla="*/ 1048214 h 4014439"/>
                <a:gd name="connsiteX13" fmla="*/ 200722 w 2553629"/>
                <a:gd name="connsiteY13" fmla="*/ 1215482 h 4014439"/>
                <a:gd name="connsiteX14" fmla="*/ 178419 w 2553629"/>
                <a:gd name="connsiteY14" fmla="*/ 1405053 h 4014439"/>
                <a:gd name="connsiteX15" fmla="*/ 189571 w 2553629"/>
                <a:gd name="connsiteY15" fmla="*/ 1628078 h 4014439"/>
                <a:gd name="connsiteX16" fmla="*/ 200722 w 2553629"/>
                <a:gd name="connsiteY16" fmla="*/ 1672682 h 4014439"/>
                <a:gd name="connsiteX17" fmla="*/ 223024 w 2553629"/>
                <a:gd name="connsiteY17" fmla="*/ 1750741 h 4014439"/>
                <a:gd name="connsiteX18" fmla="*/ 256478 w 2553629"/>
                <a:gd name="connsiteY18" fmla="*/ 1929161 h 4014439"/>
                <a:gd name="connsiteX19" fmla="*/ 267629 w 2553629"/>
                <a:gd name="connsiteY19" fmla="*/ 1973765 h 4014439"/>
                <a:gd name="connsiteX20" fmla="*/ 289932 w 2553629"/>
                <a:gd name="connsiteY20" fmla="*/ 2018370 h 4014439"/>
                <a:gd name="connsiteX21" fmla="*/ 334536 w 2553629"/>
                <a:gd name="connsiteY21" fmla="*/ 2152185 h 4014439"/>
                <a:gd name="connsiteX22" fmla="*/ 356839 w 2553629"/>
                <a:gd name="connsiteY22" fmla="*/ 2230243 h 4014439"/>
                <a:gd name="connsiteX23" fmla="*/ 379141 w 2553629"/>
                <a:gd name="connsiteY23" fmla="*/ 2297151 h 4014439"/>
                <a:gd name="connsiteX24" fmla="*/ 390293 w 2553629"/>
                <a:gd name="connsiteY24" fmla="*/ 2364058 h 4014439"/>
                <a:gd name="connsiteX25" fmla="*/ 401444 w 2553629"/>
                <a:gd name="connsiteY25" fmla="*/ 2397512 h 4014439"/>
                <a:gd name="connsiteX26" fmla="*/ 412595 w 2553629"/>
                <a:gd name="connsiteY26" fmla="*/ 2442117 h 4014439"/>
                <a:gd name="connsiteX27" fmla="*/ 434897 w 2553629"/>
                <a:gd name="connsiteY27" fmla="*/ 2553629 h 4014439"/>
                <a:gd name="connsiteX28" fmla="*/ 423746 w 2553629"/>
                <a:gd name="connsiteY28" fmla="*/ 2743200 h 4014439"/>
                <a:gd name="connsiteX29" fmla="*/ 401444 w 2553629"/>
                <a:gd name="connsiteY29" fmla="*/ 2865863 h 4014439"/>
                <a:gd name="connsiteX30" fmla="*/ 390293 w 2553629"/>
                <a:gd name="connsiteY30" fmla="*/ 2910468 h 4014439"/>
                <a:gd name="connsiteX31" fmla="*/ 379141 w 2553629"/>
                <a:gd name="connsiteY31" fmla="*/ 2988526 h 4014439"/>
                <a:gd name="connsiteX32" fmla="*/ 356839 w 2553629"/>
                <a:gd name="connsiteY32" fmla="*/ 3077736 h 4014439"/>
                <a:gd name="connsiteX33" fmla="*/ 345688 w 2553629"/>
                <a:gd name="connsiteY33" fmla="*/ 3144643 h 4014439"/>
                <a:gd name="connsiteX34" fmla="*/ 312234 w 2553629"/>
                <a:gd name="connsiteY34" fmla="*/ 3412273 h 4014439"/>
                <a:gd name="connsiteX35" fmla="*/ 323385 w 2553629"/>
                <a:gd name="connsiteY35" fmla="*/ 3713356 h 4014439"/>
                <a:gd name="connsiteX36" fmla="*/ 334536 w 2553629"/>
                <a:gd name="connsiteY36" fmla="*/ 3746809 h 4014439"/>
                <a:gd name="connsiteX37" fmla="*/ 345688 w 2553629"/>
                <a:gd name="connsiteY37" fmla="*/ 3791414 h 4014439"/>
                <a:gd name="connsiteX38" fmla="*/ 367990 w 2553629"/>
                <a:gd name="connsiteY38" fmla="*/ 3902926 h 4014439"/>
                <a:gd name="connsiteX39" fmla="*/ 434897 w 2553629"/>
                <a:gd name="connsiteY39" fmla="*/ 3925229 h 4014439"/>
                <a:gd name="connsiteX40" fmla="*/ 546410 w 2553629"/>
                <a:gd name="connsiteY40" fmla="*/ 3958682 h 4014439"/>
                <a:gd name="connsiteX41" fmla="*/ 613317 w 2553629"/>
                <a:gd name="connsiteY41" fmla="*/ 3980985 h 4014439"/>
                <a:gd name="connsiteX42" fmla="*/ 970156 w 2553629"/>
                <a:gd name="connsiteY42" fmla="*/ 3992136 h 4014439"/>
                <a:gd name="connsiteX43" fmla="*/ 1115122 w 2553629"/>
                <a:gd name="connsiteY43" fmla="*/ 4014439 h 4014439"/>
                <a:gd name="connsiteX44" fmla="*/ 1326995 w 2553629"/>
                <a:gd name="connsiteY44" fmla="*/ 4003287 h 4014439"/>
                <a:gd name="connsiteX45" fmla="*/ 1973766 w 2553629"/>
                <a:gd name="connsiteY45" fmla="*/ 4003287 h 4014439"/>
                <a:gd name="connsiteX46" fmla="*/ 2286000 w 2553629"/>
                <a:gd name="connsiteY46" fmla="*/ 3992136 h 4014439"/>
                <a:gd name="connsiteX47" fmla="*/ 2341756 w 2553629"/>
                <a:gd name="connsiteY47" fmla="*/ 3958682 h 4014439"/>
                <a:gd name="connsiteX48" fmla="*/ 2408663 w 2553629"/>
                <a:gd name="connsiteY48" fmla="*/ 3914078 h 4014439"/>
                <a:gd name="connsiteX49" fmla="*/ 2430966 w 2553629"/>
                <a:gd name="connsiteY49" fmla="*/ 3891775 h 4014439"/>
                <a:gd name="connsiteX50" fmla="*/ 2475571 w 2553629"/>
                <a:gd name="connsiteY50" fmla="*/ 3858321 h 4014439"/>
                <a:gd name="connsiteX51" fmla="*/ 2520175 w 2553629"/>
                <a:gd name="connsiteY51" fmla="*/ 3791414 h 4014439"/>
                <a:gd name="connsiteX52" fmla="*/ 2509024 w 2553629"/>
                <a:gd name="connsiteY52" fmla="*/ 3468029 h 4014439"/>
                <a:gd name="connsiteX53" fmla="*/ 2509024 w 2553629"/>
                <a:gd name="connsiteY53" fmla="*/ 3378819 h 4014439"/>
                <a:gd name="connsiteX54" fmla="*/ 2520175 w 2553629"/>
                <a:gd name="connsiteY54" fmla="*/ 2062975 h 4014439"/>
                <a:gd name="connsiteX55" fmla="*/ 2531327 w 2553629"/>
                <a:gd name="connsiteY55" fmla="*/ 2007219 h 4014439"/>
                <a:gd name="connsiteX56" fmla="*/ 2553629 w 2553629"/>
                <a:gd name="connsiteY56" fmla="*/ 1884556 h 4014439"/>
                <a:gd name="connsiteX57" fmla="*/ 2542478 w 2553629"/>
                <a:gd name="connsiteY57" fmla="*/ 1516565 h 4014439"/>
                <a:gd name="connsiteX58" fmla="*/ 2531327 w 2553629"/>
                <a:gd name="connsiteY58" fmla="*/ 1471961 h 4014439"/>
                <a:gd name="connsiteX59" fmla="*/ 2520175 w 2553629"/>
                <a:gd name="connsiteY59" fmla="*/ 1416204 h 4014439"/>
                <a:gd name="connsiteX60" fmla="*/ 2497873 w 2553629"/>
                <a:gd name="connsiteY60" fmla="*/ 791736 h 4014439"/>
                <a:gd name="connsiteX61" fmla="*/ 2464419 w 2553629"/>
                <a:gd name="connsiteY61" fmla="*/ 735980 h 4014439"/>
                <a:gd name="connsiteX62" fmla="*/ 2430966 w 2553629"/>
                <a:gd name="connsiteY62" fmla="*/ 724829 h 4014439"/>
                <a:gd name="connsiteX63" fmla="*/ 2375210 w 2553629"/>
                <a:gd name="connsiteY63" fmla="*/ 691375 h 4014439"/>
                <a:gd name="connsiteX64" fmla="*/ 2352907 w 2553629"/>
                <a:gd name="connsiteY64" fmla="*/ 669073 h 4014439"/>
                <a:gd name="connsiteX65" fmla="*/ 2319454 w 2553629"/>
                <a:gd name="connsiteY65" fmla="*/ 657921 h 4014439"/>
                <a:gd name="connsiteX66" fmla="*/ 2252546 w 2553629"/>
                <a:gd name="connsiteY66" fmla="*/ 624468 h 4014439"/>
                <a:gd name="connsiteX67" fmla="*/ 2152185 w 2553629"/>
                <a:gd name="connsiteY67" fmla="*/ 568712 h 4014439"/>
                <a:gd name="connsiteX68" fmla="*/ 2085278 w 2553629"/>
                <a:gd name="connsiteY68" fmla="*/ 524107 h 4014439"/>
                <a:gd name="connsiteX69" fmla="*/ 2062975 w 2553629"/>
                <a:gd name="connsiteY69" fmla="*/ 501804 h 4014439"/>
                <a:gd name="connsiteX70" fmla="*/ 2007219 w 2553629"/>
                <a:gd name="connsiteY70" fmla="*/ 468351 h 4014439"/>
                <a:gd name="connsiteX71" fmla="*/ 1962614 w 2553629"/>
                <a:gd name="connsiteY71" fmla="*/ 423746 h 4014439"/>
                <a:gd name="connsiteX72" fmla="*/ 1940312 w 2553629"/>
                <a:gd name="connsiteY72" fmla="*/ 401443 h 4014439"/>
                <a:gd name="connsiteX73" fmla="*/ 1918010 w 2553629"/>
                <a:gd name="connsiteY73" fmla="*/ 367990 h 4014439"/>
                <a:gd name="connsiteX74" fmla="*/ 1873405 w 2553629"/>
                <a:gd name="connsiteY74" fmla="*/ 312234 h 4014439"/>
                <a:gd name="connsiteX75" fmla="*/ 1862254 w 2553629"/>
                <a:gd name="connsiteY75" fmla="*/ 345687 h 4014439"/>
                <a:gd name="connsiteX76" fmla="*/ 1839951 w 2553629"/>
                <a:gd name="connsiteY76" fmla="*/ 312234 h 4014439"/>
                <a:gd name="connsiteX77" fmla="*/ 1817649 w 2553629"/>
                <a:gd name="connsiteY77" fmla="*/ 289931 h 4014439"/>
                <a:gd name="connsiteX78" fmla="*/ 1795346 w 2553629"/>
                <a:gd name="connsiteY78" fmla="*/ 256478 h 4014439"/>
                <a:gd name="connsiteX79" fmla="*/ 1750741 w 2553629"/>
                <a:gd name="connsiteY79" fmla="*/ 211873 h 4014439"/>
                <a:gd name="connsiteX80" fmla="*/ 1728439 w 2553629"/>
                <a:gd name="connsiteY80" fmla="*/ 189570 h 4014439"/>
                <a:gd name="connsiteX81" fmla="*/ 1706136 w 2553629"/>
                <a:gd name="connsiteY81" fmla="*/ 167268 h 4014439"/>
                <a:gd name="connsiteX82" fmla="*/ 1672683 w 2553629"/>
                <a:gd name="connsiteY82" fmla="*/ 156117 h 4014439"/>
                <a:gd name="connsiteX83" fmla="*/ 1583473 w 2553629"/>
                <a:gd name="connsiteY83" fmla="*/ 89209 h 4014439"/>
                <a:gd name="connsiteX84" fmla="*/ 1550019 w 2553629"/>
                <a:gd name="connsiteY84" fmla="*/ 66907 h 4014439"/>
                <a:gd name="connsiteX85" fmla="*/ 1527717 w 2553629"/>
                <a:gd name="connsiteY85" fmla="*/ 44604 h 4014439"/>
                <a:gd name="connsiteX86" fmla="*/ 1460810 w 2553629"/>
                <a:gd name="connsiteY86" fmla="*/ 0 h 4014439"/>
                <a:gd name="connsiteX87" fmla="*/ 89210 w 2553629"/>
                <a:gd name="connsiteY87" fmla="*/ 33453 h 4014439"/>
                <a:gd name="connsiteX88" fmla="*/ 66907 w 2553629"/>
                <a:gd name="connsiteY88" fmla="*/ 55756 h 4014439"/>
                <a:gd name="connsiteX89" fmla="*/ 33454 w 2553629"/>
                <a:gd name="connsiteY89" fmla="*/ 44604 h 4014439"/>
                <a:gd name="connsiteX90" fmla="*/ 0 w 2553629"/>
                <a:gd name="connsiteY90" fmla="*/ 22302 h 401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553629" h="4014439">
                  <a:moveTo>
                    <a:pt x="0" y="22302"/>
                  </a:moveTo>
                  <a:lnTo>
                    <a:pt x="0" y="22302"/>
                  </a:lnTo>
                  <a:cubicBezTo>
                    <a:pt x="3717" y="167268"/>
                    <a:pt x="4254" y="312350"/>
                    <a:pt x="11151" y="457200"/>
                  </a:cubicBezTo>
                  <a:cubicBezTo>
                    <a:pt x="11710" y="468941"/>
                    <a:pt x="16254" y="480574"/>
                    <a:pt x="22302" y="490653"/>
                  </a:cubicBezTo>
                  <a:cubicBezTo>
                    <a:pt x="27711" y="499668"/>
                    <a:pt x="38297" y="504545"/>
                    <a:pt x="44605" y="512956"/>
                  </a:cubicBezTo>
                  <a:cubicBezTo>
                    <a:pt x="60688" y="534399"/>
                    <a:pt x="74342" y="557561"/>
                    <a:pt x="89210" y="579863"/>
                  </a:cubicBezTo>
                  <a:cubicBezTo>
                    <a:pt x="96644" y="591014"/>
                    <a:pt x="107274" y="600603"/>
                    <a:pt x="111512" y="613317"/>
                  </a:cubicBezTo>
                  <a:cubicBezTo>
                    <a:pt x="115229" y="624468"/>
                    <a:pt x="116615" y="636691"/>
                    <a:pt x="122663" y="646770"/>
                  </a:cubicBezTo>
                  <a:cubicBezTo>
                    <a:pt x="128072" y="655785"/>
                    <a:pt x="137532" y="661639"/>
                    <a:pt x="144966" y="669073"/>
                  </a:cubicBezTo>
                  <a:cubicBezTo>
                    <a:pt x="152400" y="691375"/>
                    <a:pt x="163943" y="712708"/>
                    <a:pt x="167268" y="735980"/>
                  </a:cubicBezTo>
                  <a:cubicBezTo>
                    <a:pt x="170985" y="762000"/>
                    <a:pt x="174945" y="787986"/>
                    <a:pt x="178419" y="814039"/>
                  </a:cubicBezTo>
                  <a:cubicBezTo>
                    <a:pt x="191257" y="910322"/>
                    <a:pt x="186714" y="890251"/>
                    <a:pt x="200722" y="981307"/>
                  </a:cubicBezTo>
                  <a:cubicBezTo>
                    <a:pt x="204160" y="1003654"/>
                    <a:pt x="208156" y="1025912"/>
                    <a:pt x="211873" y="1048214"/>
                  </a:cubicBezTo>
                  <a:cubicBezTo>
                    <a:pt x="208156" y="1103970"/>
                    <a:pt x="205362" y="1159795"/>
                    <a:pt x="200722" y="1215482"/>
                  </a:cubicBezTo>
                  <a:cubicBezTo>
                    <a:pt x="197105" y="1258887"/>
                    <a:pt x="184092" y="1359672"/>
                    <a:pt x="178419" y="1405053"/>
                  </a:cubicBezTo>
                  <a:cubicBezTo>
                    <a:pt x="182136" y="1479395"/>
                    <a:pt x="183389" y="1553901"/>
                    <a:pt x="189571" y="1628078"/>
                  </a:cubicBezTo>
                  <a:cubicBezTo>
                    <a:pt x="190844" y="1643351"/>
                    <a:pt x="196512" y="1657946"/>
                    <a:pt x="200722" y="1672682"/>
                  </a:cubicBezTo>
                  <a:cubicBezTo>
                    <a:pt x="214892" y="1722278"/>
                    <a:pt x="211405" y="1692643"/>
                    <a:pt x="223024" y="1750741"/>
                  </a:cubicBezTo>
                  <a:cubicBezTo>
                    <a:pt x="241843" y="1844839"/>
                    <a:pt x="227332" y="1812578"/>
                    <a:pt x="256478" y="1929161"/>
                  </a:cubicBezTo>
                  <a:cubicBezTo>
                    <a:pt x="260195" y="1944029"/>
                    <a:pt x="262248" y="1959415"/>
                    <a:pt x="267629" y="1973765"/>
                  </a:cubicBezTo>
                  <a:cubicBezTo>
                    <a:pt x="273466" y="1989330"/>
                    <a:pt x="284095" y="2002805"/>
                    <a:pt x="289932" y="2018370"/>
                  </a:cubicBezTo>
                  <a:cubicBezTo>
                    <a:pt x="306441" y="2062394"/>
                    <a:pt x="321619" y="2106976"/>
                    <a:pt x="334536" y="2152185"/>
                  </a:cubicBezTo>
                  <a:cubicBezTo>
                    <a:pt x="341970" y="2178204"/>
                    <a:pt x="348881" y="2204379"/>
                    <a:pt x="356839" y="2230243"/>
                  </a:cubicBezTo>
                  <a:cubicBezTo>
                    <a:pt x="363753" y="2252712"/>
                    <a:pt x="373439" y="2274344"/>
                    <a:pt x="379141" y="2297151"/>
                  </a:cubicBezTo>
                  <a:cubicBezTo>
                    <a:pt x="384625" y="2319086"/>
                    <a:pt x="385388" y="2341986"/>
                    <a:pt x="390293" y="2364058"/>
                  </a:cubicBezTo>
                  <a:cubicBezTo>
                    <a:pt x="392843" y="2375533"/>
                    <a:pt x="398215" y="2386210"/>
                    <a:pt x="401444" y="2397512"/>
                  </a:cubicBezTo>
                  <a:cubicBezTo>
                    <a:pt x="405654" y="2412248"/>
                    <a:pt x="409384" y="2427131"/>
                    <a:pt x="412595" y="2442117"/>
                  </a:cubicBezTo>
                  <a:cubicBezTo>
                    <a:pt x="420537" y="2479182"/>
                    <a:pt x="434897" y="2553629"/>
                    <a:pt x="434897" y="2553629"/>
                  </a:cubicBezTo>
                  <a:cubicBezTo>
                    <a:pt x="431180" y="2616819"/>
                    <a:pt x="429230" y="2680138"/>
                    <a:pt x="423746" y="2743200"/>
                  </a:cubicBezTo>
                  <a:cubicBezTo>
                    <a:pt x="422017" y="2763086"/>
                    <a:pt x="406519" y="2843025"/>
                    <a:pt x="401444" y="2865863"/>
                  </a:cubicBezTo>
                  <a:cubicBezTo>
                    <a:pt x="398119" y="2880824"/>
                    <a:pt x="393035" y="2895389"/>
                    <a:pt x="390293" y="2910468"/>
                  </a:cubicBezTo>
                  <a:cubicBezTo>
                    <a:pt x="385591" y="2936328"/>
                    <a:pt x="384296" y="2962753"/>
                    <a:pt x="379141" y="2988526"/>
                  </a:cubicBezTo>
                  <a:cubicBezTo>
                    <a:pt x="373130" y="3018583"/>
                    <a:pt x="361878" y="3047501"/>
                    <a:pt x="356839" y="3077736"/>
                  </a:cubicBezTo>
                  <a:cubicBezTo>
                    <a:pt x="353122" y="3100038"/>
                    <a:pt x="348492" y="3122208"/>
                    <a:pt x="345688" y="3144643"/>
                  </a:cubicBezTo>
                  <a:cubicBezTo>
                    <a:pt x="308488" y="3442239"/>
                    <a:pt x="338617" y="3253973"/>
                    <a:pt x="312234" y="3412273"/>
                  </a:cubicBezTo>
                  <a:cubicBezTo>
                    <a:pt x="315951" y="3512634"/>
                    <a:pt x="316705" y="3613149"/>
                    <a:pt x="323385" y="3713356"/>
                  </a:cubicBezTo>
                  <a:cubicBezTo>
                    <a:pt x="324167" y="3725084"/>
                    <a:pt x="331307" y="3735507"/>
                    <a:pt x="334536" y="3746809"/>
                  </a:cubicBezTo>
                  <a:cubicBezTo>
                    <a:pt x="338746" y="3761545"/>
                    <a:pt x="342477" y="3776428"/>
                    <a:pt x="345688" y="3791414"/>
                  </a:cubicBezTo>
                  <a:cubicBezTo>
                    <a:pt x="353631" y="3828479"/>
                    <a:pt x="332029" y="3890939"/>
                    <a:pt x="367990" y="3902926"/>
                  </a:cubicBezTo>
                  <a:cubicBezTo>
                    <a:pt x="390292" y="3910360"/>
                    <a:pt x="412090" y="3919527"/>
                    <a:pt x="434897" y="3925229"/>
                  </a:cubicBezTo>
                  <a:cubicBezTo>
                    <a:pt x="502301" y="3942080"/>
                    <a:pt x="464976" y="3931537"/>
                    <a:pt x="546410" y="3958682"/>
                  </a:cubicBezTo>
                  <a:lnTo>
                    <a:pt x="613317" y="3980985"/>
                  </a:lnTo>
                  <a:lnTo>
                    <a:pt x="970156" y="3992136"/>
                  </a:lnTo>
                  <a:cubicBezTo>
                    <a:pt x="988924" y="3995264"/>
                    <a:pt x="1100780" y="4014439"/>
                    <a:pt x="1115122" y="4014439"/>
                  </a:cubicBezTo>
                  <a:cubicBezTo>
                    <a:pt x="1185844" y="4014439"/>
                    <a:pt x="1256371" y="4007004"/>
                    <a:pt x="1326995" y="4003287"/>
                  </a:cubicBezTo>
                  <a:cubicBezTo>
                    <a:pt x="1615815" y="3967185"/>
                    <a:pt x="1292239" y="4003287"/>
                    <a:pt x="1973766" y="4003287"/>
                  </a:cubicBezTo>
                  <a:cubicBezTo>
                    <a:pt x="2077910" y="4003287"/>
                    <a:pt x="2181922" y="3995853"/>
                    <a:pt x="2286000" y="3992136"/>
                  </a:cubicBezTo>
                  <a:cubicBezTo>
                    <a:pt x="2349967" y="3970814"/>
                    <a:pt x="2292772" y="3995420"/>
                    <a:pt x="2341756" y="3958682"/>
                  </a:cubicBezTo>
                  <a:cubicBezTo>
                    <a:pt x="2363199" y="3942600"/>
                    <a:pt x="2389710" y="3933031"/>
                    <a:pt x="2408663" y="3914078"/>
                  </a:cubicBezTo>
                  <a:cubicBezTo>
                    <a:pt x="2416097" y="3906644"/>
                    <a:pt x="2422889" y="3898506"/>
                    <a:pt x="2430966" y="3891775"/>
                  </a:cubicBezTo>
                  <a:cubicBezTo>
                    <a:pt x="2445244" y="3879877"/>
                    <a:pt x="2463224" y="3872212"/>
                    <a:pt x="2475571" y="3858321"/>
                  </a:cubicBezTo>
                  <a:cubicBezTo>
                    <a:pt x="2493378" y="3838287"/>
                    <a:pt x="2520175" y="3791414"/>
                    <a:pt x="2520175" y="3791414"/>
                  </a:cubicBezTo>
                  <a:cubicBezTo>
                    <a:pt x="2516458" y="3683619"/>
                    <a:pt x="2515549" y="3575691"/>
                    <a:pt x="2509024" y="3468029"/>
                  </a:cubicBezTo>
                  <a:cubicBezTo>
                    <a:pt x="2503222" y="3372292"/>
                    <a:pt x="2485090" y="3474556"/>
                    <a:pt x="2509024" y="3378819"/>
                  </a:cubicBezTo>
                  <a:cubicBezTo>
                    <a:pt x="2512741" y="2940204"/>
                    <a:pt x="2513044" y="2501547"/>
                    <a:pt x="2520175" y="2062975"/>
                  </a:cubicBezTo>
                  <a:cubicBezTo>
                    <a:pt x="2520483" y="2044024"/>
                    <a:pt x="2527834" y="2025848"/>
                    <a:pt x="2531327" y="2007219"/>
                  </a:cubicBezTo>
                  <a:cubicBezTo>
                    <a:pt x="2538986" y="1966373"/>
                    <a:pt x="2546195" y="1925444"/>
                    <a:pt x="2553629" y="1884556"/>
                  </a:cubicBezTo>
                  <a:cubicBezTo>
                    <a:pt x="2549912" y="1761892"/>
                    <a:pt x="2549102" y="1639106"/>
                    <a:pt x="2542478" y="1516565"/>
                  </a:cubicBezTo>
                  <a:cubicBezTo>
                    <a:pt x="2541651" y="1501262"/>
                    <a:pt x="2534652" y="1486922"/>
                    <a:pt x="2531327" y="1471961"/>
                  </a:cubicBezTo>
                  <a:cubicBezTo>
                    <a:pt x="2527215" y="1453459"/>
                    <a:pt x="2523892" y="1434790"/>
                    <a:pt x="2520175" y="1416204"/>
                  </a:cubicBezTo>
                  <a:cubicBezTo>
                    <a:pt x="2489319" y="1015065"/>
                    <a:pt x="2534706" y="1638913"/>
                    <a:pt x="2497873" y="791736"/>
                  </a:cubicBezTo>
                  <a:cubicBezTo>
                    <a:pt x="2496933" y="770120"/>
                    <a:pt x="2482927" y="747085"/>
                    <a:pt x="2464419" y="735980"/>
                  </a:cubicBezTo>
                  <a:cubicBezTo>
                    <a:pt x="2454340" y="729933"/>
                    <a:pt x="2442117" y="728546"/>
                    <a:pt x="2430966" y="724829"/>
                  </a:cubicBezTo>
                  <a:cubicBezTo>
                    <a:pt x="2374457" y="668320"/>
                    <a:pt x="2447587" y="734800"/>
                    <a:pt x="2375210" y="691375"/>
                  </a:cubicBezTo>
                  <a:cubicBezTo>
                    <a:pt x="2366195" y="685966"/>
                    <a:pt x="2361922" y="674482"/>
                    <a:pt x="2352907" y="669073"/>
                  </a:cubicBezTo>
                  <a:cubicBezTo>
                    <a:pt x="2342828" y="663025"/>
                    <a:pt x="2329967" y="663178"/>
                    <a:pt x="2319454" y="657921"/>
                  </a:cubicBezTo>
                  <a:cubicBezTo>
                    <a:pt x="2232997" y="614692"/>
                    <a:pt x="2336624" y="652493"/>
                    <a:pt x="2252546" y="624468"/>
                  </a:cubicBezTo>
                  <a:cubicBezTo>
                    <a:pt x="2175859" y="573343"/>
                    <a:pt x="2211068" y="588339"/>
                    <a:pt x="2152185" y="568712"/>
                  </a:cubicBezTo>
                  <a:cubicBezTo>
                    <a:pt x="2101052" y="517576"/>
                    <a:pt x="2166288" y="578113"/>
                    <a:pt x="2085278" y="524107"/>
                  </a:cubicBezTo>
                  <a:cubicBezTo>
                    <a:pt x="2076530" y="518275"/>
                    <a:pt x="2071530" y="507915"/>
                    <a:pt x="2062975" y="501804"/>
                  </a:cubicBezTo>
                  <a:cubicBezTo>
                    <a:pt x="2045338" y="489206"/>
                    <a:pt x="2024327" y="481657"/>
                    <a:pt x="2007219" y="468351"/>
                  </a:cubicBezTo>
                  <a:cubicBezTo>
                    <a:pt x="1990621" y="455442"/>
                    <a:pt x="1977482" y="438614"/>
                    <a:pt x="1962614" y="423746"/>
                  </a:cubicBezTo>
                  <a:cubicBezTo>
                    <a:pt x="1955180" y="416312"/>
                    <a:pt x="1946144" y="410191"/>
                    <a:pt x="1940312" y="401443"/>
                  </a:cubicBezTo>
                  <a:cubicBezTo>
                    <a:pt x="1932878" y="390292"/>
                    <a:pt x="1926382" y="378455"/>
                    <a:pt x="1918010" y="367990"/>
                  </a:cubicBezTo>
                  <a:cubicBezTo>
                    <a:pt x="1854452" y="288543"/>
                    <a:pt x="1942046" y="415196"/>
                    <a:pt x="1873405" y="312234"/>
                  </a:cubicBezTo>
                  <a:cubicBezTo>
                    <a:pt x="1869688" y="323385"/>
                    <a:pt x="1874008" y="345687"/>
                    <a:pt x="1862254" y="345687"/>
                  </a:cubicBezTo>
                  <a:cubicBezTo>
                    <a:pt x="1848852" y="345687"/>
                    <a:pt x="1848323" y="322699"/>
                    <a:pt x="1839951" y="312234"/>
                  </a:cubicBezTo>
                  <a:cubicBezTo>
                    <a:pt x="1833383" y="304024"/>
                    <a:pt x="1824217" y="298141"/>
                    <a:pt x="1817649" y="289931"/>
                  </a:cubicBezTo>
                  <a:cubicBezTo>
                    <a:pt x="1809277" y="279466"/>
                    <a:pt x="1804068" y="266653"/>
                    <a:pt x="1795346" y="256478"/>
                  </a:cubicBezTo>
                  <a:cubicBezTo>
                    <a:pt x="1781662" y="240513"/>
                    <a:pt x="1765609" y="226741"/>
                    <a:pt x="1750741" y="211873"/>
                  </a:cubicBezTo>
                  <a:lnTo>
                    <a:pt x="1728439" y="189570"/>
                  </a:lnTo>
                  <a:cubicBezTo>
                    <a:pt x="1721005" y="182136"/>
                    <a:pt x="1716110" y="170593"/>
                    <a:pt x="1706136" y="167268"/>
                  </a:cubicBezTo>
                  <a:lnTo>
                    <a:pt x="1672683" y="156117"/>
                  </a:lnTo>
                  <a:cubicBezTo>
                    <a:pt x="1631427" y="114861"/>
                    <a:pt x="1659126" y="139644"/>
                    <a:pt x="1583473" y="89209"/>
                  </a:cubicBezTo>
                  <a:cubicBezTo>
                    <a:pt x="1572322" y="81775"/>
                    <a:pt x="1559496" y="76384"/>
                    <a:pt x="1550019" y="66907"/>
                  </a:cubicBezTo>
                  <a:cubicBezTo>
                    <a:pt x="1542585" y="59473"/>
                    <a:pt x="1536128" y="50912"/>
                    <a:pt x="1527717" y="44604"/>
                  </a:cubicBezTo>
                  <a:cubicBezTo>
                    <a:pt x="1506274" y="28522"/>
                    <a:pt x="1460810" y="0"/>
                    <a:pt x="1460810" y="0"/>
                  </a:cubicBezTo>
                  <a:cubicBezTo>
                    <a:pt x="841582" y="56292"/>
                    <a:pt x="1297592" y="21489"/>
                    <a:pt x="89210" y="33453"/>
                  </a:cubicBezTo>
                  <a:cubicBezTo>
                    <a:pt x="81776" y="40887"/>
                    <a:pt x="77217" y="53694"/>
                    <a:pt x="66907" y="55756"/>
                  </a:cubicBezTo>
                  <a:cubicBezTo>
                    <a:pt x="55381" y="58061"/>
                    <a:pt x="44857" y="47455"/>
                    <a:pt x="33454" y="44604"/>
                  </a:cubicBezTo>
                  <a:cubicBezTo>
                    <a:pt x="29848" y="43702"/>
                    <a:pt x="5576" y="26019"/>
                    <a:pt x="0" y="22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B8D9BB-8AE6-EC4C-904C-6590E3547BB1}"/>
                </a:ext>
              </a:extLst>
            </p:cNvPr>
            <p:cNvSpPr/>
            <p:nvPr/>
          </p:nvSpPr>
          <p:spPr>
            <a:xfrm>
              <a:off x="3486912" y="2821259"/>
              <a:ext cx="512064" cy="607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0BD07BD3-008A-4149-9BA8-DA713667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28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5"/>
    </mc:Choice>
    <mc:Fallback xmlns="">
      <p:transition spd="slow" advTm="25815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20F63B8-B995-2C42-81EA-24C8C36E7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9" t="13566" r="13708" b="22575"/>
          <a:stretch/>
        </p:blipFill>
        <p:spPr>
          <a:xfrm>
            <a:off x="2347145" y="2763361"/>
            <a:ext cx="7411704" cy="3306382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2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C5D456-C0C0-EA41-8B20-F7F9628D42C3}"/>
              </a:ext>
            </a:extLst>
          </p:cNvPr>
          <p:cNvGrpSpPr/>
          <p:nvPr/>
        </p:nvGrpSpPr>
        <p:grpSpPr>
          <a:xfrm>
            <a:off x="316076" y="4416552"/>
            <a:ext cx="1656593" cy="2171425"/>
            <a:chOff x="443685" y="1333707"/>
            <a:chExt cx="1908313" cy="250137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0CA57B1-0B29-5E40-8FF1-27C357E0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85" y="1333707"/>
              <a:ext cx="1908313" cy="190831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4374C33-DAB0-244C-8E85-790A832717C6}"/>
                </a:ext>
              </a:extLst>
            </p:cNvPr>
            <p:cNvSpPr txBox="1"/>
            <p:nvPr/>
          </p:nvSpPr>
          <p:spPr>
            <a:xfrm>
              <a:off x="523329" y="3303267"/>
              <a:ext cx="1671524" cy="53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u="sng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RevBayes</a:t>
              </a:r>
              <a:endParaRPr lang="en-GB" sz="1600" u="sng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C31105D-4FDD-D540-A5EA-4E39ABD47BC9}"/>
              </a:ext>
            </a:extLst>
          </p:cNvPr>
          <p:cNvGrpSpPr/>
          <p:nvPr/>
        </p:nvGrpSpPr>
        <p:grpSpPr>
          <a:xfrm>
            <a:off x="274511" y="1000035"/>
            <a:ext cx="3958823" cy="2893093"/>
            <a:chOff x="3180308" y="954396"/>
            <a:chExt cx="2532992" cy="185110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FF43064-92ED-5346-8E8B-EE9853DE9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9" t="11481" r="20094" b="17855"/>
            <a:stretch/>
          </p:blipFill>
          <p:spPr>
            <a:xfrm>
              <a:off x="3213287" y="954397"/>
              <a:ext cx="2500012" cy="1851100"/>
            </a:xfrm>
            <a:prstGeom prst="rect">
              <a:avLst/>
            </a:prstGeom>
          </p:spPr>
        </p:pic>
        <p:sp>
          <p:nvSpPr>
            <p:cNvPr id="17" name="Rectangle à coins arrondis 16">
              <a:extLst>
                <a:ext uri="{FF2B5EF4-FFF2-40B4-BE49-F238E27FC236}">
                  <a16:creationId xmlns:a16="http://schemas.microsoft.com/office/drawing/2014/main" id="{A0A35BD2-8741-1C45-B414-C7133AD54DDF}"/>
                </a:ext>
              </a:extLst>
            </p:cNvPr>
            <p:cNvSpPr/>
            <p:nvPr/>
          </p:nvSpPr>
          <p:spPr>
            <a:xfrm>
              <a:off x="3180308" y="954396"/>
              <a:ext cx="2532992" cy="1851101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5D769FCA-F4FC-F64C-B145-6AA65ECEB500}"/>
              </a:ext>
            </a:extLst>
          </p:cNvPr>
          <p:cNvSpPr>
            <a:spLocks/>
          </p:cNvSpPr>
          <p:nvPr/>
        </p:nvSpPr>
        <p:spPr>
          <a:xfrm>
            <a:off x="5733534" y="3583459"/>
            <a:ext cx="478800" cy="4788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5CEC267-C616-0747-99C9-770782232AF1}"/>
              </a:ext>
            </a:extLst>
          </p:cNvPr>
          <p:cNvGrpSpPr/>
          <p:nvPr/>
        </p:nvGrpSpPr>
        <p:grpSpPr>
          <a:xfrm>
            <a:off x="4576642" y="975042"/>
            <a:ext cx="7413053" cy="2132221"/>
            <a:chOff x="4715192" y="868825"/>
            <a:chExt cx="7413053" cy="213222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C244FC6-6277-2644-B12E-544DA48B5CD1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" t="3333" r="34794" b="70189"/>
            <a:stretch/>
          </p:blipFill>
          <p:spPr>
            <a:xfrm>
              <a:off x="4715192" y="1210495"/>
              <a:ext cx="1909084" cy="109749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D256D11-0A22-2348-B5EA-DD9008F51367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2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26" b="-775"/>
            <a:stretch/>
          </p:blipFill>
          <p:spPr>
            <a:xfrm>
              <a:off x="9194799" y="1204310"/>
              <a:ext cx="2933446" cy="179673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73F2313-17D2-5546-AC1F-7D9C320E0119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2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72" r="23075" b="46703"/>
            <a:stretch/>
          </p:blipFill>
          <p:spPr>
            <a:xfrm>
              <a:off x="6781264" y="1210495"/>
              <a:ext cx="2256549" cy="82173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7EBA7B-E2BD-3C41-8F64-C77CC6AFEC6F}"/>
                </a:ext>
              </a:extLst>
            </p:cNvPr>
            <p:cNvSpPr/>
            <p:nvPr/>
          </p:nvSpPr>
          <p:spPr>
            <a:xfrm>
              <a:off x="4715192" y="868826"/>
              <a:ext cx="19090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u="sng" dirty="0"/>
                <a:t>OBDP parameter priors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B0127E-C68D-B347-AC76-6B72AE11806F}"/>
                </a:ext>
              </a:extLst>
            </p:cNvPr>
            <p:cNvSpPr/>
            <p:nvPr/>
          </p:nvSpPr>
          <p:spPr>
            <a:xfrm>
              <a:off x="6781263" y="868825"/>
              <a:ext cx="22565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u="sng" dirty="0"/>
                <a:t>Additional parameters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BA885F-40EB-1F4F-A424-3F496F50A5C2}"/>
                </a:ext>
              </a:extLst>
            </p:cNvPr>
            <p:cNvSpPr/>
            <p:nvPr/>
          </p:nvSpPr>
          <p:spPr>
            <a:xfrm>
              <a:off x="9194798" y="868825"/>
              <a:ext cx="29334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u="sng" dirty="0"/>
                <a:t>Tree prior distribution</a:t>
              </a:r>
            </a:p>
          </p:txBody>
        </p:sp>
      </p:grpSp>
      <p:sp>
        <p:nvSpPr>
          <p:cNvPr id="20" name="Rectangle à coins arrondis 19">
            <a:extLst>
              <a:ext uri="{FF2B5EF4-FFF2-40B4-BE49-F238E27FC236}">
                <a16:creationId xmlns:a16="http://schemas.microsoft.com/office/drawing/2014/main" id="{C72D589D-F116-8D4E-9536-E31051618A26}"/>
              </a:ext>
            </a:extLst>
          </p:cNvPr>
          <p:cNvSpPr/>
          <p:nvPr/>
        </p:nvSpPr>
        <p:spPr>
          <a:xfrm>
            <a:off x="4801414" y="2803909"/>
            <a:ext cx="2343665" cy="288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27500F8-6018-214C-B7E3-12A3C6AA0CDC}"/>
              </a:ext>
            </a:extLst>
          </p:cNvPr>
          <p:cNvCxnSpPr>
            <a:cxnSpLocks/>
            <a:stCxn id="20" idx="2"/>
            <a:endCxn id="2" idx="0"/>
          </p:cNvCxnSpPr>
          <p:nvPr/>
        </p:nvCxnSpPr>
        <p:spPr>
          <a:xfrm flipH="1">
            <a:off x="5972934" y="3091909"/>
            <a:ext cx="313" cy="491550"/>
          </a:xfrm>
          <a:prstGeom prst="straightConnector1">
            <a:avLst/>
          </a:prstGeom>
          <a:ln w="38100">
            <a:solidFill>
              <a:srgbClr val="C00000"/>
            </a:solidFill>
            <a:headEnd w="lg" len="lg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6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4"/>
    </mc:Choice>
    <mc:Fallback xmlns="">
      <p:transition spd="slow" advTm="44424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20F63B8-B995-2C42-81EA-24C8C36E7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9" t="13566" r="13708" b="22575"/>
          <a:stretch/>
        </p:blipFill>
        <p:spPr>
          <a:xfrm>
            <a:off x="2347145" y="2763361"/>
            <a:ext cx="7411704" cy="3306382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2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C5D456-C0C0-EA41-8B20-F7F9628D42C3}"/>
              </a:ext>
            </a:extLst>
          </p:cNvPr>
          <p:cNvGrpSpPr/>
          <p:nvPr/>
        </p:nvGrpSpPr>
        <p:grpSpPr>
          <a:xfrm>
            <a:off x="316076" y="4416552"/>
            <a:ext cx="1656593" cy="2171425"/>
            <a:chOff x="443685" y="1333707"/>
            <a:chExt cx="1908313" cy="250137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0CA57B1-0B29-5E40-8FF1-27C357E0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685" y="1333707"/>
              <a:ext cx="1908313" cy="190831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4374C33-DAB0-244C-8E85-790A832717C6}"/>
                </a:ext>
              </a:extLst>
            </p:cNvPr>
            <p:cNvSpPr txBox="1"/>
            <p:nvPr/>
          </p:nvSpPr>
          <p:spPr>
            <a:xfrm>
              <a:off x="523329" y="3303267"/>
              <a:ext cx="1671524" cy="53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u="sng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RevBayes</a:t>
              </a:r>
              <a:endParaRPr lang="en-GB" sz="1600" u="sng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33ABFBE-E65A-9C4E-A712-C79E6DA9C635}"/>
              </a:ext>
            </a:extLst>
          </p:cNvPr>
          <p:cNvGrpSpPr/>
          <p:nvPr/>
        </p:nvGrpSpPr>
        <p:grpSpPr>
          <a:xfrm>
            <a:off x="7943004" y="1580602"/>
            <a:ext cx="2900006" cy="1882161"/>
            <a:chOff x="8872894" y="1314569"/>
            <a:chExt cx="2900006" cy="188216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ED5C5D9-67C5-BC4E-84B2-62F49BAA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27" t="13256" r="7118" b="18132"/>
            <a:stretch/>
          </p:blipFill>
          <p:spPr>
            <a:xfrm>
              <a:off x="8896052" y="1314569"/>
              <a:ext cx="2876848" cy="1882161"/>
            </a:xfrm>
            <a:prstGeom prst="rect">
              <a:avLst/>
            </a:prstGeom>
          </p:spPr>
        </p:pic>
        <p:sp>
          <p:nvSpPr>
            <p:cNvPr id="20" name="Rectangle à coins arrondis 19">
              <a:extLst>
                <a:ext uri="{FF2B5EF4-FFF2-40B4-BE49-F238E27FC236}">
                  <a16:creationId xmlns:a16="http://schemas.microsoft.com/office/drawing/2014/main" id="{B99748FC-BD4A-6445-AA26-597D252170CB}"/>
                </a:ext>
              </a:extLst>
            </p:cNvPr>
            <p:cNvSpPr/>
            <p:nvPr/>
          </p:nvSpPr>
          <p:spPr>
            <a:xfrm>
              <a:off x="8872894" y="1333707"/>
              <a:ext cx="2900006" cy="1863023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6AEF040-EE1B-7B40-8151-D8BA33191A3D}"/>
              </a:ext>
            </a:extLst>
          </p:cNvPr>
          <p:cNvGrpSpPr/>
          <p:nvPr/>
        </p:nvGrpSpPr>
        <p:grpSpPr>
          <a:xfrm>
            <a:off x="8245100" y="5472433"/>
            <a:ext cx="2683565" cy="1288417"/>
            <a:chOff x="8872894" y="3566062"/>
            <a:chExt cx="2683565" cy="12884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A1FC798-ABCF-E240-9C35-9CAC1885A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664" t="15347" r="12967" b="28292"/>
            <a:stretch/>
          </p:blipFill>
          <p:spPr>
            <a:xfrm>
              <a:off x="8872894" y="3566062"/>
              <a:ext cx="2683565" cy="1288417"/>
            </a:xfrm>
            <a:prstGeom prst="rect">
              <a:avLst/>
            </a:prstGeom>
          </p:spPr>
        </p:pic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31F4BE53-C3A9-7545-80CA-646F4FD0C3C3}"/>
                </a:ext>
              </a:extLst>
            </p:cNvPr>
            <p:cNvSpPr/>
            <p:nvPr/>
          </p:nvSpPr>
          <p:spPr>
            <a:xfrm>
              <a:off x="8884473" y="3566062"/>
              <a:ext cx="2671986" cy="1288417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20AF933-7BAF-DC42-99EA-24502CD833E4}"/>
              </a:ext>
            </a:extLst>
          </p:cNvPr>
          <p:cNvGrpSpPr/>
          <p:nvPr/>
        </p:nvGrpSpPr>
        <p:grpSpPr>
          <a:xfrm>
            <a:off x="10133325" y="3842127"/>
            <a:ext cx="1798982" cy="1148850"/>
            <a:chOff x="9434985" y="5223811"/>
            <a:chExt cx="1798982" cy="11488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A943EE2-6D5C-2D40-B825-DBA34E7BD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69" t="13684" r="17251" b="18891"/>
            <a:stretch/>
          </p:blipFill>
          <p:spPr>
            <a:xfrm>
              <a:off x="9434985" y="5259478"/>
              <a:ext cx="1798982" cy="1113183"/>
            </a:xfrm>
            <a:prstGeom prst="rect">
              <a:avLst/>
            </a:prstGeom>
          </p:spPr>
        </p:pic>
        <p:sp>
          <p:nvSpPr>
            <p:cNvPr id="25" name="Rectangle à coins arrondis 24">
              <a:extLst>
                <a:ext uri="{FF2B5EF4-FFF2-40B4-BE49-F238E27FC236}">
                  <a16:creationId xmlns:a16="http://schemas.microsoft.com/office/drawing/2014/main" id="{541491A6-5084-3D46-9A4C-47E3939BF53C}"/>
                </a:ext>
              </a:extLst>
            </p:cNvPr>
            <p:cNvSpPr/>
            <p:nvPr/>
          </p:nvSpPr>
          <p:spPr>
            <a:xfrm>
              <a:off x="9434985" y="5223811"/>
              <a:ext cx="1798982" cy="1148850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149F31B7-2C53-3B45-8E1E-5D0981533422}"/>
              </a:ext>
            </a:extLst>
          </p:cNvPr>
          <p:cNvSpPr/>
          <p:nvPr/>
        </p:nvSpPr>
        <p:spPr>
          <a:xfrm>
            <a:off x="6481618" y="4548886"/>
            <a:ext cx="1885506" cy="288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A9D6E8A4-7A7E-1D41-8086-01712C39E2FB}"/>
              </a:ext>
            </a:extLst>
          </p:cNvPr>
          <p:cNvSpPr/>
          <p:nvPr/>
        </p:nvSpPr>
        <p:spPr>
          <a:xfrm>
            <a:off x="3679029" y="4548886"/>
            <a:ext cx="1674000" cy="288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"/>
    </mc:Choice>
    <mc:Fallback xmlns="">
      <p:transition spd="slow" advTm="357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20F63B8-B995-2C42-81EA-24C8C36E7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9" t="13566" r="13708" b="22575"/>
          <a:stretch/>
        </p:blipFill>
        <p:spPr>
          <a:xfrm>
            <a:off x="2347145" y="2763361"/>
            <a:ext cx="7411704" cy="3306382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2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endParaRPr lang="en-GB" sz="4000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C5D456-C0C0-EA41-8B20-F7F9628D42C3}"/>
              </a:ext>
            </a:extLst>
          </p:cNvPr>
          <p:cNvGrpSpPr/>
          <p:nvPr/>
        </p:nvGrpSpPr>
        <p:grpSpPr>
          <a:xfrm>
            <a:off x="316076" y="4416552"/>
            <a:ext cx="1656593" cy="2171425"/>
            <a:chOff x="443685" y="1333707"/>
            <a:chExt cx="1908313" cy="250137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0CA57B1-0B29-5E40-8FF1-27C357E0C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685" y="1333707"/>
              <a:ext cx="1908313" cy="190831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4374C33-DAB0-244C-8E85-790A832717C6}"/>
                </a:ext>
              </a:extLst>
            </p:cNvPr>
            <p:cNvSpPr txBox="1"/>
            <p:nvPr/>
          </p:nvSpPr>
          <p:spPr>
            <a:xfrm>
              <a:off x="523329" y="3303267"/>
              <a:ext cx="1671524" cy="53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u="sng" dirty="0" err="1">
                  <a:latin typeface="Apple Chancery" panose="03020702040506060504" pitchFamily="66" charset="-79"/>
                  <a:cs typeface="Apple Chancery" panose="03020702040506060504" pitchFamily="66" charset="-79"/>
                </a:rPr>
                <a:t>RevBayes</a:t>
              </a:r>
              <a:endParaRPr lang="en-GB" sz="1600" u="sng" dirty="0">
                <a:latin typeface="Apple Chancery" panose="03020702040506060504" pitchFamily="66" charset="-79"/>
                <a:cs typeface="Apple Chancery" panose="03020702040506060504" pitchFamily="66" charset="-79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9BA81D1-F39E-2E4D-B19F-35468D328A5E}"/>
              </a:ext>
            </a:extLst>
          </p:cNvPr>
          <p:cNvGrpSpPr/>
          <p:nvPr/>
        </p:nvGrpSpPr>
        <p:grpSpPr>
          <a:xfrm>
            <a:off x="2578338" y="5426765"/>
            <a:ext cx="2367771" cy="1346778"/>
            <a:chOff x="3101009" y="5571131"/>
            <a:chExt cx="2157312" cy="122707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805903C-7DA7-EB46-ADBE-24F8FCF27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137" t="14664" r="5327" b="21982"/>
            <a:stretch/>
          </p:blipFill>
          <p:spPr>
            <a:xfrm>
              <a:off x="3101009" y="5571131"/>
              <a:ext cx="2157312" cy="1227070"/>
            </a:xfrm>
            <a:prstGeom prst="rect">
              <a:avLst/>
            </a:prstGeom>
          </p:spPr>
        </p:pic>
        <p:sp>
          <p:nvSpPr>
            <p:cNvPr id="21" name="Rectangle à coins arrondis 20">
              <a:extLst>
                <a:ext uri="{FF2B5EF4-FFF2-40B4-BE49-F238E27FC236}">
                  <a16:creationId xmlns:a16="http://schemas.microsoft.com/office/drawing/2014/main" id="{FD2A4CD2-600B-9846-AEA9-4EA17A20F062}"/>
                </a:ext>
              </a:extLst>
            </p:cNvPr>
            <p:cNvSpPr/>
            <p:nvPr/>
          </p:nvSpPr>
          <p:spPr>
            <a:xfrm>
              <a:off x="3101009" y="5571131"/>
              <a:ext cx="2157312" cy="1227070"/>
            </a:xfrm>
            <a:prstGeom prst="roundRect">
              <a:avLst>
                <a:gd name="adj" fmla="val 789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C5308657-07E7-6146-AFD6-00A4E14C6E88}"/>
              </a:ext>
            </a:extLst>
          </p:cNvPr>
          <p:cNvSpPr/>
          <p:nvPr/>
        </p:nvSpPr>
        <p:spPr>
          <a:xfrm>
            <a:off x="5009493" y="5128054"/>
            <a:ext cx="1924246" cy="29871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9"/>
    </mc:Choice>
    <mc:Fallback xmlns="">
      <p:transition spd="slow" advTm="4709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4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Cetacean diversity </a:t>
            </a:r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record </a:t>
            </a:r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F70D6D91-7A23-1743-A783-A9BE98481E45}"/>
              </a:ext>
            </a:extLst>
          </p:cNvPr>
          <p:cNvGrpSpPr/>
          <p:nvPr/>
        </p:nvGrpSpPr>
        <p:grpSpPr>
          <a:xfrm>
            <a:off x="62066" y="1458557"/>
            <a:ext cx="4661003" cy="5070591"/>
            <a:chOff x="62066" y="1458557"/>
            <a:chExt cx="4661003" cy="50705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9F363B-2F29-7041-93C6-6928FCC46FD2}"/>
                </a:ext>
              </a:extLst>
            </p:cNvPr>
            <p:cNvSpPr/>
            <p:nvPr/>
          </p:nvSpPr>
          <p:spPr>
            <a:xfrm>
              <a:off x="606055" y="5944373"/>
              <a:ext cx="29812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/>
                <a:t>Cetacean generic diversity over geological time</a:t>
              </a:r>
              <a:endParaRPr lang="en-GB" sz="1600" dirty="0"/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01BD62F7-20F8-F343-B807-A83093376AA0}"/>
                </a:ext>
              </a:extLst>
            </p:cNvPr>
            <p:cNvGrpSpPr/>
            <p:nvPr/>
          </p:nvGrpSpPr>
          <p:grpSpPr>
            <a:xfrm>
              <a:off x="62066" y="1458557"/>
              <a:ext cx="4661003" cy="4412680"/>
              <a:chOff x="62066" y="1458557"/>
              <a:chExt cx="4661003" cy="4412680"/>
            </a:xfrm>
          </p:grpSpPr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D008F5BC-E675-9B4C-A9DC-30B768F14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690" y="1458557"/>
                <a:ext cx="3203575" cy="441268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7EBE6F5-C5DB-7746-99E8-65A5BF8D3B89}"/>
                  </a:ext>
                </a:extLst>
              </p:cNvPr>
              <p:cNvSpPr/>
              <p:nvPr/>
            </p:nvSpPr>
            <p:spPr>
              <a:xfrm>
                <a:off x="2872050" y="5159042"/>
                <a:ext cx="68032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/>
                  <a:t>Marx et al. 2016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0A588DA-4898-6F41-9004-A1356BDBD157}"/>
                  </a:ext>
                </a:extLst>
              </p:cNvPr>
              <p:cNvSpPr/>
              <p:nvPr/>
            </p:nvSpPr>
            <p:spPr>
              <a:xfrm>
                <a:off x="3563008" y="4695449"/>
                <a:ext cx="1160061" cy="307777"/>
              </a:xfrm>
              <a:prstGeom prst="rect">
                <a:avLst/>
              </a:prstGeom>
              <a:solidFill>
                <a:srgbClr val="D2D3D4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Archaeocetes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1F4EFF4-67A2-CB40-91C1-9321F90F719B}"/>
                  </a:ext>
                </a:extLst>
              </p:cNvPr>
              <p:cNvSpPr/>
              <p:nvPr/>
            </p:nvSpPr>
            <p:spPr>
              <a:xfrm>
                <a:off x="3566652" y="2161488"/>
                <a:ext cx="962508" cy="30777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Mysticetes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B4884C2-96E5-F24F-BF42-D4CB73C307BA}"/>
                  </a:ext>
                </a:extLst>
              </p:cNvPr>
              <p:cNvSpPr/>
              <p:nvPr/>
            </p:nvSpPr>
            <p:spPr>
              <a:xfrm>
                <a:off x="3563008" y="2706850"/>
                <a:ext cx="1100045" cy="307777"/>
              </a:xfrm>
              <a:prstGeom prst="rect">
                <a:avLst/>
              </a:prstGeom>
              <a:gradFill flip="none" rotWithShape="1">
                <a:gsLst>
                  <a:gs pos="0">
                    <a:srgbClr val="656769">
                      <a:shade val="30000"/>
                      <a:satMod val="115000"/>
                    </a:srgbClr>
                  </a:gs>
                  <a:gs pos="50000">
                    <a:srgbClr val="656769">
                      <a:shade val="67500"/>
                      <a:satMod val="115000"/>
                    </a:srgbClr>
                  </a:gs>
                  <a:gs pos="100000">
                    <a:srgbClr val="65676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Odontocetes</a:t>
                </a:r>
              </a:p>
            </p:txBody>
          </p:sp>
          <p:sp>
            <p:nvSpPr>
              <p:cNvPr id="43" name="Étoile à 5 branches 42">
                <a:extLst>
                  <a:ext uri="{FF2B5EF4-FFF2-40B4-BE49-F238E27FC236}">
                    <a16:creationId xmlns:a16="http://schemas.microsoft.com/office/drawing/2014/main" id="{55564A80-9992-5245-9075-B8C4E2611238}"/>
                  </a:ext>
                </a:extLst>
              </p:cNvPr>
              <p:cNvSpPr/>
              <p:nvPr/>
            </p:nvSpPr>
            <p:spPr>
              <a:xfrm>
                <a:off x="319751" y="4033603"/>
                <a:ext cx="144000" cy="144000"/>
              </a:xfrm>
              <a:prstGeom prst="star5">
                <a:avLst/>
              </a:prstGeom>
              <a:solidFill>
                <a:srgbClr val="FF5B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D406D76B-7CA6-764D-9BC1-7A03A668BA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1751" y="4901608"/>
                <a:ext cx="0" cy="697833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FE02D6FA-FB71-2044-94A6-0B18007B10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1751" y="1667024"/>
                <a:ext cx="0" cy="502831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DA63BC6-8E71-4546-8C90-DC81FAFFE483}"/>
                  </a:ext>
                </a:extLst>
              </p:cNvPr>
              <p:cNvSpPr/>
              <p:nvPr/>
            </p:nvSpPr>
            <p:spPr>
              <a:xfrm>
                <a:off x="82485" y="5142524"/>
                <a:ext cx="216000" cy="2160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</a:rPr>
                  <a:t>1</a:t>
                </a: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D93A7BB9-04AD-D847-A7A6-AEABDE185DA0}"/>
                  </a:ext>
                </a:extLst>
              </p:cNvPr>
              <p:cNvSpPr/>
              <p:nvPr/>
            </p:nvSpPr>
            <p:spPr>
              <a:xfrm>
                <a:off x="62066" y="3992579"/>
                <a:ext cx="216000" cy="216000"/>
              </a:xfrm>
              <a:prstGeom prst="ellipse">
                <a:avLst/>
              </a:prstGeom>
              <a:solidFill>
                <a:srgbClr val="F3908C">
                  <a:alpha val="21176"/>
                </a:srgb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rgbClr val="700001"/>
                    </a:solidFill>
                  </a:rPr>
                  <a:t>2</a:t>
                </a: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02006476-6A60-E040-A96E-899130162935}"/>
                  </a:ext>
                </a:extLst>
              </p:cNvPr>
              <p:cNvSpPr/>
              <p:nvPr/>
            </p:nvSpPr>
            <p:spPr>
              <a:xfrm>
                <a:off x="82485" y="1810439"/>
                <a:ext cx="216000" cy="216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rgbClr val="266B25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accent6">
                        <a:lumMod val="50000"/>
                      </a:schemeClr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90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8"/>
    </mc:Choice>
    <mc:Fallback xmlns="">
      <p:transition spd="slow" advTm="3039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>
            <a:extLst>
              <a:ext uri="{FF2B5EF4-FFF2-40B4-BE49-F238E27FC236}">
                <a16:creationId xmlns:a16="http://schemas.microsoft.com/office/drawing/2014/main" id="{26D952C7-4E0C-4049-A78B-3493C67E0EF6}"/>
              </a:ext>
            </a:extLst>
          </p:cNvPr>
          <p:cNvGrpSpPr/>
          <p:nvPr/>
        </p:nvGrpSpPr>
        <p:grpSpPr>
          <a:xfrm>
            <a:off x="4868264" y="1557085"/>
            <a:ext cx="3647182" cy="4848952"/>
            <a:chOff x="4963960" y="1557085"/>
            <a:chExt cx="3647182" cy="484895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A590E58-F8E1-1B40-8F3D-A614E9614C54}"/>
                </a:ext>
              </a:extLst>
            </p:cNvPr>
            <p:cNvSpPr/>
            <p:nvPr/>
          </p:nvSpPr>
          <p:spPr>
            <a:xfrm>
              <a:off x="4963960" y="6067483"/>
              <a:ext cx="32774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The cetacean fossil record</a:t>
              </a:r>
              <a:endParaRPr lang="en-GB" sz="1600" b="1" dirty="0"/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F9F011EE-D640-EA44-BD8B-1CB03428E9DD}"/>
                </a:ext>
              </a:extLst>
            </p:cNvPr>
            <p:cNvGrpSpPr/>
            <p:nvPr/>
          </p:nvGrpSpPr>
          <p:grpSpPr>
            <a:xfrm>
              <a:off x="5096647" y="3751886"/>
              <a:ext cx="3144746" cy="1973182"/>
              <a:chOff x="5543839" y="1342419"/>
              <a:chExt cx="3144746" cy="1973182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9B916D30-8AD9-FE4A-A7BF-C96F95228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839" y="1342419"/>
                <a:ext cx="3144746" cy="1973182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66E7D24-068D-314A-B51C-149A04BD2B83}"/>
                  </a:ext>
                </a:extLst>
              </p:cNvPr>
              <p:cNvSpPr/>
              <p:nvPr/>
            </p:nvSpPr>
            <p:spPr>
              <a:xfrm>
                <a:off x="5855957" y="1342419"/>
                <a:ext cx="68032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/>
                  <a:t>Marx et al. 2016</a:t>
                </a:r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7F6AC466-46AF-694B-8862-39AB0CDA7EB7}"/>
                </a:ext>
              </a:extLst>
            </p:cNvPr>
            <p:cNvGrpSpPr/>
            <p:nvPr/>
          </p:nvGrpSpPr>
          <p:grpSpPr>
            <a:xfrm>
              <a:off x="4963961" y="1557085"/>
              <a:ext cx="3647181" cy="1815147"/>
              <a:chOff x="8084557" y="1342419"/>
              <a:chExt cx="3647181" cy="1815147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153FF21-3E89-D04D-823C-484755524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084557" y="1465665"/>
                <a:ext cx="3410118" cy="169190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21CB028-9B4C-024A-9C7D-023B19547512}"/>
                  </a:ext>
                </a:extLst>
              </p:cNvPr>
              <p:cNvSpPr/>
              <p:nvPr/>
            </p:nvSpPr>
            <p:spPr>
              <a:xfrm>
                <a:off x="10726867" y="1342419"/>
                <a:ext cx="10048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i="1" dirty="0"/>
                  <a:t>Paleobiology Database</a:t>
                </a:r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60EE0DD-141D-904F-98DF-9C0A1FE69B79}"/>
              </a:ext>
            </a:extLst>
          </p:cNvPr>
          <p:cNvGrpSpPr/>
          <p:nvPr/>
        </p:nvGrpSpPr>
        <p:grpSpPr>
          <a:xfrm>
            <a:off x="383690" y="1458557"/>
            <a:ext cx="4339379" cy="5070591"/>
            <a:chOff x="383690" y="1458557"/>
            <a:chExt cx="4339379" cy="507059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A11EB38-40AF-284F-8710-4FEE8275A38C}"/>
                </a:ext>
              </a:extLst>
            </p:cNvPr>
            <p:cNvSpPr/>
            <p:nvPr/>
          </p:nvSpPr>
          <p:spPr>
            <a:xfrm>
              <a:off x="606055" y="5944373"/>
              <a:ext cx="29812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/>
                <a:t>Cetacean generic diversity over geological time</a:t>
              </a:r>
              <a:endParaRPr lang="en-GB" sz="1600" dirty="0"/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0BDFC532-8DBE-0144-8FD5-D50A59AC9619}"/>
                </a:ext>
              </a:extLst>
            </p:cNvPr>
            <p:cNvGrpSpPr/>
            <p:nvPr/>
          </p:nvGrpSpPr>
          <p:grpSpPr>
            <a:xfrm>
              <a:off x="383690" y="1458557"/>
              <a:ext cx="4339379" cy="4412680"/>
              <a:chOff x="383690" y="1458557"/>
              <a:chExt cx="4339379" cy="4412680"/>
            </a:xfrm>
          </p:grpSpPr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7773CBA8-5E96-D24A-8451-4DDE80082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690" y="1458557"/>
                <a:ext cx="3203575" cy="441268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F73BA6A-BC11-434A-AD9F-27D4970DD517}"/>
                  </a:ext>
                </a:extLst>
              </p:cNvPr>
              <p:cNvSpPr/>
              <p:nvPr/>
            </p:nvSpPr>
            <p:spPr>
              <a:xfrm>
                <a:off x="2872050" y="5159042"/>
                <a:ext cx="68032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/>
                  <a:t>Marx et al. 2016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CDDA33C-30AA-1343-96F5-CA7B344FD6E8}"/>
                  </a:ext>
                </a:extLst>
              </p:cNvPr>
              <p:cNvSpPr/>
              <p:nvPr/>
            </p:nvSpPr>
            <p:spPr>
              <a:xfrm>
                <a:off x="3563008" y="4695449"/>
                <a:ext cx="1160061" cy="307777"/>
              </a:xfrm>
              <a:prstGeom prst="rect">
                <a:avLst/>
              </a:prstGeom>
              <a:solidFill>
                <a:srgbClr val="D2D3D4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Archaeocetes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AD43FD7-7BA7-C840-A80B-43B8A91C5263}"/>
                  </a:ext>
                </a:extLst>
              </p:cNvPr>
              <p:cNvSpPr/>
              <p:nvPr/>
            </p:nvSpPr>
            <p:spPr>
              <a:xfrm>
                <a:off x="3566652" y="2161488"/>
                <a:ext cx="962508" cy="30777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Mysticetes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A1ED5DB-4CBB-A245-B821-36B38679A308}"/>
                  </a:ext>
                </a:extLst>
              </p:cNvPr>
              <p:cNvSpPr/>
              <p:nvPr/>
            </p:nvSpPr>
            <p:spPr>
              <a:xfrm>
                <a:off x="3563008" y="2706850"/>
                <a:ext cx="1100045" cy="307777"/>
              </a:xfrm>
              <a:prstGeom prst="rect">
                <a:avLst/>
              </a:prstGeom>
              <a:gradFill flip="none" rotWithShape="1">
                <a:gsLst>
                  <a:gs pos="0">
                    <a:srgbClr val="656769">
                      <a:shade val="30000"/>
                      <a:satMod val="115000"/>
                    </a:srgbClr>
                  </a:gs>
                  <a:gs pos="50000">
                    <a:srgbClr val="656769">
                      <a:shade val="67500"/>
                      <a:satMod val="115000"/>
                    </a:srgbClr>
                  </a:gs>
                  <a:gs pos="100000">
                    <a:srgbClr val="65676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Odontocetes</a:t>
                </a:r>
              </a:p>
            </p:txBody>
          </p:sp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4A9FD55-B80E-D841-9AE6-07D7B7B905FC}"/>
              </a:ext>
            </a:extLst>
          </p:cNvPr>
          <p:cNvSpPr/>
          <p:nvPr/>
        </p:nvSpPr>
        <p:spPr>
          <a:xfrm>
            <a:off x="0" y="1363677"/>
            <a:ext cx="4868263" cy="516547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96271F-4BF6-7C3A-9ACA-5B9F7F28F84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4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Cetacean diversity </a:t>
            </a:r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record </a:t>
            </a:r>
          </a:p>
        </p:txBody>
      </p:sp>
    </p:spTree>
    <p:extLst>
      <p:ext uri="{BB962C8B-B14F-4D97-AF65-F5344CB8AC3E}">
        <p14:creationId xmlns:p14="http://schemas.microsoft.com/office/powerpoint/2010/main" val="230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>
            <a:extLst>
              <a:ext uri="{FF2B5EF4-FFF2-40B4-BE49-F238E27FC236}">
                <a16:creationId xmlns:a16="http://schemas.microsoft.com/office/drawing/2014/main" id="{2802DB01-3455-8546-B1CE-E69D29874739}"/>
              </a:ext>
            </a:extLst>
          </p:cNvPr>
          <p:cNvGrpSpPr/>
          <p:nvPr/>
        </p:nvGrpSpPr>
        <p:grpSpPr>
          <a:xfrm>
            <a:off x="383690" y="1458557"/>
            <a:ext cx="4339379" cy="5070591"/>
            <a:chOff x="488917" y="1342419"/>
            <a:chExt cx="4339379" cy="50705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9F363B-2F29-7041-93C6-6928FCC46FD2}"/>
                </a:ext>
              </a:extLst>
            </p:cNvPr>
            <p:cNvSpPr/>
            <p:nvPr/>
          </p:nvSpPr>
          <p:spPr>
            <a:xfrm>
              <a:off x="711282" y="5828235"/>
              <a:ext cx="29812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/>
                <a:t>Cetacean generic diversity over geological time</a:t>
              </a:r>
              <a:endParaRPr lang="en-GB" sz="1600" dirty="0"/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7EA76618-78DA-D944-85FC-01227A437C7B}"/>
                </a:ext>
              </a:extLst>
            </p:cNvPr>
            <p:cNvGrpSpPr/>
            <p:nvPr/>
          </p:nvGrpSpPr>
          <p:grpSpPr>
            <a:xfrm>
              <a:off x="488917" y="1342419"/>
              <a:ext cx="4339379" cy="4412680"/>
              <a:chOff x="488917" y="1342419"/>
              <a:chExt cx="4339379" cy="4412680"/>
            </a:xfrm>
          </p:grpSpPr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D008F5BC-E675-9B4C-A9DC-30B768F14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917" y="1342419"/>
                <a:ext cx="3203575" cy="441268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7EBE6F5-C5DB-7746-99E8-65A5BF8D3B89}"/>
                  </a:ext>
                </a:extLst>
              </p:cNvPr>
              <p:cNvSpPr/>
              <p:nvPr/>
            </p:nvSpPr>
            <p:spPr>
              <a:xfrm>
                <a:off x="2977277" y="5042904"/>
                <a:ext cx="68032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/>
                  <a:t>Marx et al. 2016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0A588DA-4898-6F41-9004-A1356BDBD157}"/>
                  </a:ext>
                </a:extLst>
              </p:cNvPr>
              <p:cNvSpPr/>
              <p:nvPr/>
            </p:nvSpPr>
            <p:spPr>
              <a:xfrm>
                <a:off x="3668235" y="4579311"/>
                <a:ext cx="1160061" cy="307777"/>
              </a:xfrm>
              <a:prstGeom prst="rect">
                <a:avLst/>
              </a:prstGeom>
              <a:solidFill>
                <a:srgbClr val="D2D3D4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Archaeocetes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1F4EFF4-67A2-CB40-91C1-9321F90F719B}"/>
                  </a:ext>
                </a:extLst>
              </p:cNvPr>
              <p:cNvSpPr/>
              <p:nvPr/>
            </p:nvSpPr>
            <p:spPr>
              <a:xfrm>
                <a:off x="3671879" y="2045350"/>
                <a:ext cx="962508" cy="30777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Mysticetes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B4884C2-96E5-F24F-BF42-D4CB73C307BA}"/>
                  </a:ext>
                </a:extLst>
              </p:cNvPr>
              <p:cNvSpPr/>
              <p:nvPr/>
            </p:nvSpPr>
            <p:spPr>
              <a:xfrm>
                <a:off x="3668235" y="2590712"/>
                <a:ext cx="1100045" cy="307777"/>
              </a:xfrm>
              <a:prstGeom prst="rect">
                <a:avLst/>
              </a:prstGeom>
              <a:gradFill flip="none" rotWithShape="1">
                <a:gsLst>
                  <a:gs pos="0">
                    <a:srgbClr val="656769">
                      <a:shade val="30000"/>
                      <a:satMod val="115000"/>
                    </a:srgbClr>
                  </a:gs>
                  <a:gs pos="50000">
                    <a:srgbClr val="656769">
                      <a:shade val="67500"/>
                      <a:satMod val="115000"/>
                    </a:srgbClr>
                  </a:gs>
                  <a:gs pos="100000">
                    <a:srgbClr val="65676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GB" sz="1400" i="1" dirty="0"/>
                  <a:t>Odontocetes</a:t>
                </a:r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6D952C7-4E0C-4049-A78B-3493C67E0EF6}"/>
              </a:ext>
            </a:extLst>
          </p:cNvPr>
          <p:cNvGrpSpPr/>
          <p:nvPr/>
        </p:nvGrpSpPr>
        <p:grpSpPr>
          <a:xfrm>
            <a:off x="4868264" y="1557085"/>
            <a:ext cx="3647182" cy="4848952"/>
            <a:chOff x="4963960" y="1557085"/>
            <a:chExt cx="3647182" cy="484895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A590E58-F8E1-1B40-8F3D-A614E9614C54}"/>
                </a:ext>
              </a:extLst>
            </p:cNvPr>
            <p:cNvSpPr/>
            <p:nvPr/>
          </p:nvSpPr>
          <p:spPr>
            <a:xfrm>
              <a:off x="4963960" y="6067483"/>
              <a:ext cx="32774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The cetacean fossil record</a:t>
              </a:r>
              <a:endParaRPr lang="en-GB" sz="1600" b="1" dirty="0"/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F9F011EE-D640-EA44-BD8B-1CB03428E9DD}"/>
                </a:ext>
              </a:extLst>
            </p:cNvPr>
            <p:cNvGrpSpPr/>
            <p:nvPr/>
          </p:nvGrpSpPr>
          <p:grpSpPr>
            <a:xfrm>
              <a:off x="5096647" y="3751886"/>
              <a:ext cx="3144746" cy="1973182"/>
              <a:chOff x="5543839" y="1342419"/>
              <a:chExt cx="3144746" cy="1973182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9B916D30-8AD9-FE4A-A7BF-C96F95228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3839" y="1342419"/>
                <a:ext cx="3144746" cy="1973182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66E7D24-068D-314A-B51C-149A04BD2B83}"/>
                  </a:ext>
                </a:extLst>
              </p:cNvPr>
              <p:cNvSpPr/>
              <p:nvPr/>
            </p:nvSpPr>
            <p:spPr>
              <a:xfrm>
                <a:off x="5855957" y="1342419"/>
                <a:ext cx="68032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i="1" dirty="0"/>
                  <a:t>Marx et al. 2016</a:t>
                </a:r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7F6AC466-46AF-694B-8862-39AB0CDA7EB7}"/>
                </a:ext>
              </a:extLst>
            </p:cNvPr>
            <p:cNvGrpSpPr/>
            <p:nvPr/>
          </p:nvGrpSpPr>
          <p:grpSpPr>
            <a:xfrm>
              <a:off x="4963961" y="1557085"/>
              <a:ext cx="3647181" cy="1815147"/>
              <a:chOff x="8084557" y="1342419"/>
              <a:chExt cx="3647181" cy="1815147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153FF21-3E89-D04D-823C-484755524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084557" y="1465665"/>
                <a:ext cx="3410118" cy="169190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21CB028-9B4C-024A-9C7D-023B19547512}"/>
                  </a:ext>
                </a:extLst>
              </p:cNvPr>
              <p:cNvSpPr/>
              <p:nvPr/>
            </p:nvSpPr>
            <p:spPr>
              <a:xfrm>
                <a:off x="10726867" y="1342419"/>
                <a:ext cx="10048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i="1" dirty="0"/>
                  <a:t>Paleobiology Database</a:t>
                </a: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3F6CC0-FB73-E14B-B2A2-D4D51FAC30B8}"/>
              </a:ext>
            </a:extLst>
          </p:cNvPr>
          <p:cNvGrpSpPr/>
          <p:nvPr/>
        </p:nvGrpSpPr>
        <p:grpSpPr>
          <a:xfrm>
            <a:off x="8423579" y="950195"/>
            <a:ext cx="3567092" cy="5578953"/>
            <a:chOff x="8423579" y="950195"/>
            <a:chExt cx="3567092" cy="557895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AAECDBC1-3660-274D-870A-DFD09DFBF923}"/>
                </a:ext>
              </a:extLst>
            </p:cNvPr>
            <p:cNvGrpSpPr/>
            <p:nvPr/>
          </p:nvGrpSpPr>
          <p:grpSpPr>
            <a:xfrm>
              <a:off x="8423579" y="1943309"/>
              <a:ext cx="3567092" cy="3781759"/>
              <a:chOff x="50800" y="-194334"/>
              <a:chExt cx="3184169" cy="3374625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7FB1F394-B36C-A349-93CB-7E8F2CFD5731}"/>
                  </a:ext>
                </a:extLst>
              </p:cNvPr>
              <p:cNvGrpSpPr/>
              <p:nvPr/>
            </p:nvGrpSpPr>
            <p:grpSpPr>
              <a:xfrm>
                <a:off x="50800" y="1024466"/>
                <a:ext cx="3175000" cy="2155825"/>
                <a:chOff x="0" y="0"/>
                <a:chExt cx="3175000" cy="2155825"/>
              </a:xfrm>
            </p:grpSpPr>
            <p:pic>
              <p:nvPicPr>
                <p:cNvPr id="33" name="Graphique 174">
                  <a:extLst>
                    <a:ext uri="{FF2B5EF4-FFF2-40B4-BE49-F238E27FC236}">
                      <a16:creationId xmlns:a16="http://schemas.microsoft.com/office/drawing/2014/main" id="{E4752C4E-A5E4-2C45-A825-4FCF92053F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t="5211" r="13555"/>
                <a:stretch/>
              </p:blipFill>
              <p:spPr bwMode="auto">
                <a:xfrm>
                  <a:off x="0" y="0"/>
                  <a:ext cx="3175000" cy="215582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4" name="Graphique 175">
                  <a:extLst>
                    <a:ext uri="{FF2B5EF4-FFF2-40B4-BE49-F238E27FC236}">
                      <a16:creationId xmlns:a16="http://schemas.microsoft.com/office/drawing/2014/main" id="{1A7AFB4C-272C-7F41-8AFC-A29791AF5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l="85984" t="32038" r="1557" b="32998"/>
                <a:stretch/>
              </p:blipFill>
              <p:spPr bwMode="auto">
                <a:xfrm>
                  <a:off x="348859" y="333060"/>
                  <a:ext cx="726591" cy="1262098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pic>
            <p:nvPicPr>
              <p:cNvPr id="32" name="Graphique 172">
                <a:extLst>
                  <a:ext uri="{FF2B5EF4-FFF2-40B4-BE49-F238E27FC236}">
                    <a16:creationId xmlns:a16="http://schemas.microsoft.com/office/drawing/2014/main" id="{DE71E841-C439-034F-9B19-8C37C19608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31384"/>
              <a:stretch/>
            </p:blipFill>
            <p:spPr bwMode="auto">
              <a:xfrm>
                <a:off x="110067" y="-194334"/>
                <a:ext cx="3124902" cy="132480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7392F4B-034E-B449-9E4D-F6813F3ABB4A}"/>
                </a:ext>
              </a:extLst>
            </p:cNvPr>
            <p:cNvSpPr/>
            <p:nvPr/>
          </p:nvSpPr>
          <p:spPr>
            <a:xfrm>
              <a:off x="8423579" y="5944373"/>
              <a:ext cx="3556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Distribution of occurrence and </a:t>
              </a:r>
              <a:br>
                <a:rPr lang="en-US" sz="1600" b="1" dirty="0"/>
              </a:br>
              <a:r>
                <a:rPr lang="en-US" sz="1600" b="1" dirty="0"/>
                <a:t>bias corrections</a:t>
              </a:r>
              <a:endParaRPr lang="en-GB" sz="1600" b="1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726C2F0-2C46-E844-9A1E-56264D9FE2A1}"/>
                </a:ext>
              </a:extLst>
            </p:cNvPr>
            <p:cNvSpPr/>
            <p:nvPr/>
          </p:nvSpPr>
          <p:spPr>
            <a:xfrm>
              <a:off x="8447519" y="2223011"/>
              <a:ext cx="1180842" cy="738664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EF5C4E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Initial occurrence distribution</a:t>
              </a:r>
              <a:endParaRPr lang="en-GB" sz="14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71FB242-D30A-B240-961C-0C1D5AE9BBC6}"/>
                </a:ext>
              </a:extLst>
            </p:cNvPr>
            <p:cNvSpPr/>
            <p:nvPr/>
          </p:nvSpPr>
          <p:spPr>
            <a:xfrm>
              <a:off x="9501944" y="1425436"/>
              <a:ext cx="1336292" cy="738664"/>
            </a:xfrm>
            <a:prstGeom prst="rect">
              <a:avLst/>
            </a:prstGeom>
            <a:solidFill>
              <a:srgbClr val="3F52BF">
                <a:alpha val="56863"/>
              </a:srgbClr>
            </a:solidFill>
            <a:ln>
              <a:solidFill>
                <a:srgbClr val="8575E3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Homogenized</a:t>
              </a:r>
            </a:p>
            <a:p>
              <a:pPr algn="ctr"/>
              <a:endParaRPr lang="en-GB" sz="14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09E5E67-2A4E-7D4E-A68D-153592233D20}"/>
                </a:ext>
              </a:extLst>
            </p:cNvPr>
            <p:cNvSpPr/>
            <p:nvPr/>
          </p:nvSpPr>
          <p:spPr>
            <a:xfrm>
              <a:off x="10571757" y="950195"/>
              <a:ext cx="1387376" cy="738664"/>
            </a:xfrm>
            <a:prstGeom prst="rect">
              <a:avLst/>
            </a:prstGeom>
            <a:solidFill>
              <a:srgbClr val="8BF45A">
                <a:alpha val="63922"/>
              </a:srgbClr>
            </a:solidFill>
            <a:ln>
              <a:solidFill>
                <a:srgbClr val="80D55A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Aggregated</a:t>
              </a:r>
            </a:p>
            <a:p>
              <a:pPr algn="ctr"/>
              <a:endParaRPr lang="en-GB" sz="1400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4B1999-D52A-D940-B1E0-EE09898B6972}"/>
              </a:ext>
            </a:extLst>
          </p:cNvPr>
          <p:cNvSpPr/>
          <p:nvPr/>
        </p:nvSpPr>
        <p:spPr>
          <a:xfrm>
            <a:off x="279649" y="1363677"/>
            <a:ext cx="8133658" cy="516547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E75C01E-586C-AF41-1BE4-1374CABB22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1037250">
              <a:buFont typeface="+mj-lt"/>
              <a:buAutoNum type="romanUcPeriod" startAt="4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Cetacean diversity </a:t>
            </a:r>
            <a:r>
              <a:rPr lang="en-GB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Fossil record </a:t>
            </a:r>
          </a:p>
        </p:txBody>
      </p:sp>
    </p:spTree>
    <p:extLst>
      <p:ext uri="{BB962C8B-B14F-4D97-AF65-F5344CB8AC3E}">
        <p14:creationId xmlns:p14="http://schemas.microsoft.com/office/powerpoint/2010/main" val="17760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01"/>
    </mc:Choice>
    <mc:Fallback xmlns="">
      <p:transition spd="slow" advTm="6910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1526D79-98D2-754B-B7BF-81FF4F5045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Foraminifera –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Hole-based subsampling</a:t>
            </a:r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9FB21354-6DE1-BD46-8768-AC683E36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GB" dirty="0"/>
              <a:t>14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48DEBA-F56F-5A5F-55DD-5A03A9031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905"/>
          <a:stretch/>
        </p:blipFill>
        <p:spPr>
          <a:xfrm>
            <a:off x="565726" y="1053229"/>
            <a:ext cx="4821318" cy="264633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17B64CA-65F0-7FE6-7F70-CE9714FA1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8800" y="1287979"/>
            <a:ext cx="6270527" cy="2504407"/>
          </a:xfrm>
          <a:prstGeom prst="rect">
            <a:avLst/>
          </a:prstGeom>
        </p:spPr>
      </p:pic>
      <p:pic>
        <p:nvPicPr>
          <p:cNvPr id="28" name="Image 27" descr="Une image contenant texte, appareil&#10;&#10;Description générée automatiquement">
            <a:extLst>
              <a:ext uri="{FF2B5EF4-FFF2-40B4-BE49-F238E27FC236}">
                <a16:creationId xmlns:a16="http://schemas.microsoft.com/office/drawing/2014/main" id="{B2CAF566-F450-600B-CA54-DA7D4F072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313" y="1268892"/>
            <a:ext cx="6261016" cy="250440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89CF01C-9966-BE1D-5230-DEC92E845C5C}"/>
              </a:ext>
            </a:extLst>
          </p:cNvPr>
          <p:cNvGrpSpPr/>
          <p:nvPr/>
        </p:nvGrpSpPr>
        <p:grpSpPr>
          <a:xfrm>
            <a:off x="134226" y="3951567"/>
            <a:ext cx="11880004" cy="2667702"/>
            <a:chOff x="267384" y="3838450"/>
            <a:chExt cx="12315579" cy="276551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76C66ED-B25D-D9A2-A938-30D5A87F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60248" y="3865221"/>
              <a:ext cx="3022715" cy="2711969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3C7F816-7E5D-9FCB-EC3D-8FDF30A5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384" y="3838450"/>
              <a:ext cx="9224960" cy="27655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46CDD8-BBBB-AE2F-E584-2389185F5396}"/>
                </a:ext>
              </a:extLst>
            </p:cNvPr>
            <p:cNvSpPr/>
            <p:nvPr/>
          </p:nvSpPr>
          <p:spPr>
            <a:xfrm>
              <a:off x="1170950" y="4823618"/>
              <a:ext cx="1713763" cy="4154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C00000"/>
                  </a:solidFill>
                </a:rPr>
                <a:t>1) Homogenize the number of samples per hole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364F2F-605D-5F4F-BB02-922F672C6E25}"/>
                </a:ext>
              </a:extLst>
            </p:cNvPr>
            <p:cNvSpPr/>
            <p:nvPr/>
          </p:nvSpPr>
          <p:spPr>
            <a:xfrm>
              <a:off x="4710900" y="4829851"/>
              <a:ext cx="1276243" cy="4154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C00000"/>
                  </a:solidFill>
                </a:rPr>
                <a:t>2) Homogenize the number of holes</a:t>
              </a:r>
            </a:p>
          </p:txBody>
        </p:sp>
        <p:cxnSp>
          <p:nvCxnSpPr>
            <p:cNvPr id="12" name="Connecteur en arc 11">
              <a:extLst>
                <a:ext uri="{FF2B5EF4-FFF2-40B4-BE49-F238E27FC236}">
                  <a16:creationId xmlns:a16="http://schemas.microsoft.com/office/drawing/2014/main" id="{83DC9C3A-176B-B1FC-82B5-201EE241A4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27338" y="5528900"/>
              <a:ext cx="319945" cy="96207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en arc 13">
              <a:extLst>
                <a:ext uri="{FF2B5EF4-FFF2-40B4-BE49-F238E27FC236}">
                  <a16:creationId xmlns:a16="http://schemas.microsoft.com/office/drawing/2014/main" id="{4D31EF94-1A52-F2B5-F6D0-AE4E0092DB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253647" y="5283901"/>
              <a:ext cx="268425" cy="156638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20580-FEDF-5E02-3460-243549B724A6}"/>
                </a:ext>
              </a:extLst>
            </p:cNvPr>
            <p:cNvSpPr/>
            <p:nvPr/>
          </p:nvSpPr>
          <p:spPr>
            <a:xfrm>
              <a:off x="10140421" y="5701589"/>
              <a:ext cx="1276243" cy="4154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C00000"/>
                  </a:solidFill>
                </a:rPr>
                <a:t>3) Subsample the densest holes</a:t>
              </a:r>
            </a:p>
          </p:txBody>
        </p:sp>
        <p:cxnSp>
          <p:nvCxnSpPr>
            <p:cNvPr id="16" name="Connecteur en arc 15">
              <a:extLst>
                <a:ext uri="{FF2B5EF4-FFF2-40B4-BE49-F238E27FC236}">
                  <a16:creationId xmlns:a16="http://schemas.microsoft.com/office/drawing/2014/main" id="{1E8C4DCD-FD18-8316-71D8-0FBD10B41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8735" y="5742822"/>
              <a:ext cx="811364" cy="205782"/>
            </a:xfrm>
            <a:prstGeom prst="curvedConnector3">
              <a:avLst>
                <a:gd name="adj1" fmla="val 95616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589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B5E90644-AFA1-8541-AB3A-FC73A9644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Foraminifera 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 in fossil sampling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14B5B7-C683-2F29-211A-DEB7602AA931}"/>
              </a:ext>
            </a:extLst>
          </p:cNvPr>
          <p:cNvSpPr/>
          <p:nvPr/>
        </p:nvSpPr>
        <p:spPr>
          <a:xfrm>
            <a:off x="2420721" y="1310152"/>
            <a:ext cx="704984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Normal distribution of fossil samples over a species' lifetime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962029DF-2E5E-0CBE-C17E-BC76E25B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3FB7781-1BF9-D660-7C59-615FAC466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959"/>
          <a:stretch/>
        </p:blipFill>
        <p:spPr>
          <a:xfrm>
            <a:off x="206997" y="2185528"/>
            <a:ext cx="5366489" cy="32029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BB84D7-5F47-7380-CEC4-3EFCE216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379" y="2185528"/>
            <a:ext cx="6310481" cy="32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B5E90644-AFA1-8541-AB3A-FC73A9644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Foraminifera 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 in fossil sampling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E9FC0D-CFFC-2F33-83CC-FE3CBC54A947}"/>
              </a:ext>
            </a:extLst>
          </p:cNvPr>
          <p:cNvSpPr/>
          <p:nvPr/>
        </p:nvSpPr>
        <p:spPr>
          <a:xfrm>
            <a:off x="2108431" y="1299266"/>
            <a:ext cx="79751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Generalized additive model explaining fossil sampling heterogeneity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33A688-8827-FA35-5DA8-272A372C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17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8ED698-CD90-D701-0D1A-7E07E837A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1916271"/>
            <a:ext cx="11658601" cy="47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">
            <a:extLst>
              <a:ext uri="{FF2B5EF4-FFF2-40B4-BE49-F238E27FC236}">
                <a16:creationId xmlns:a16="http://schemas.microsoft.com/office/drawing/2014/main" id="{B5E90644-AFA1-8541-AB3A-FC73A9644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17250" indent="-965250">
              <a:buFont typeface="+mj-lt"/>
              <a:buAutoNum type="romanUcPeriod" startAt="3"/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Foraminifera – </a:t>
            </a:r>
            <a:r>
              <a:rPr lang="en-GB" sz="3600" b="1" dirty="0">
                <a:solidFill>
                  <a:srgbClr val="F39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Heterogeneity in fossil sampling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E9FC0D-CFFC-2F33-83CC-FE3CBC54A947}"/>
              </a:ext>
            </a:extLst>
          </p:cNvPr>
          <p:cNvSpPr/>
          <p:nvPr/>
        </p:nvSpPr>
        <p:spPr>
          <a:xfrm>
            <a:off x="1691466" y="1041476"/>
            <a:ext cx="299696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Variance partitioning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00B938-4342-B18B-1F1D-84409BDE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98" y="1828799"/>
            <a:ext cx="4694503" cy="48332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2681DA-4A4D-ECE6-AB5F-DF07D653AAE5}"/>
              </a:ext>
            </a:extLst>
          </p:cNvPr>
          <p:cNvSpPr/>
          <p:nvPr/>
        </p:nvSpPr>
        <p:spPr>
          <a:xfrm>
            <a:off x="7322688" y="1041476"/>
            <a:ext cx="299696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/>
              <a:t>Phylogenetic signal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4084C6-9C15-5429-BAA5-08B7A25B71A6}"/>
              </a:ext>
            </a:extLst>
          </p:cNvPr>
          <p:cNvGrpSpPr/>
          <p:nvPr/>
        </p:nvGrpSpPr>
        <p:grpSpPr>
          <a:xfrm>
            <a:off x="6654800" y="1587168"/>
            <a:ext cx="4426537" cy="5074888"/>
            <a:chOff x="6767689" y="1587169"/>
            <a:chExt cx="4426537" cy="507488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E639790-A286-158D-CBC7-1ECD78E5F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3048"/>
            <a:stretch/>
          </p:blipFill>
          <p:spPr>
            <a:xfrm>
              <a:off x="6767689" y="1587169"/>
              <a:ext cx="4426537" cy="248681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437E09-0FF3-FC52-5074-A7445C53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6096"/>
            <a:stretch/>
          </p:blipFill>
          <p:spPr>
            <a:xfrm>
              <a:off x="6767689" y="4175246"/>
              <a:ext cx="1080674" cy="248681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9F8C5C5-B0CA-A077-3552-957FB6A5C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52"/>
            <a:stretch/>
          </p:blipFill>
          <p:spPr>
            <a:xfrm>
              <a:off x="7848363" y="4175245"/>
              <a:ext cx="3345863" cy="2486811"/>
            </a:xfrm>
            <a:prstGeom prst="rect">
              <a:avLst/>
            </a:prstGeom>
          </p:spPr>
        </p:pic>
      </p:grp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21D2420-0954-3E26-D13A-3DA3338D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8044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7691"/>
          <a:stretch/>
        </p:blipFill>
        <p:spPr>
          <a:xfrm>
            <a:off x="1428168" y="962479"/>
            <a:ext cx="4883422" cy="58286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C2FAFC-614C-D340-AA7B-C359A9EBD233}"/>
              </a:ext>
            </a:extLst>
          </p:cNvPr>
          <p:cNvSpPr/>
          <p:nvPr/>
        </p:nvSpPr>
        <p:spPr>
          <a:xfrm>
            <a:off x="7212036" y="6089009"/>
            <a:ext cx="4560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fr-FR" sz="1100" dirty="0"/>
              <a:t>H. </a:t>
            </a:r>
            <a:r>
              <a:rPr lang="fr-FR" sz="1100" dirty="0" err="1"/>
              <a:t>Morlon</a:t>
            </a:r>
            <a:r>
              <a:rPr lang="fr-FR" sz="1100" dirty="0"/>
              <a:t>, </a:t>
            </a:r>
            <a:r>
              <a:rPr lang="fr-FR" sz="1100" dirty="0" err="1"/>
              <a:t>T</a:t>
            </a:r>
            <a:r>
              <a:rPr lang="fr-FR" sz="1100" dirty="0"/>
              <a:t>. L. Parsons, and J. B. </a:t>
            </a:r>
            <a:r>
              <a:rPr lang="fr-FR" sz="1100" dirty="0" err="1"/>
              <a:t>Plotkin</a:t>
            </a:r>
            <a:r>
              <a:rPr lang="fr-FR" sz="1100" dirty="0"/>
              <a:t>, </a:t>
            </a:r>
            <a:r>
              <a:rPr lang="fr-FR" sz="1100" dirty="0" err="1"/>
              <a:t>Reconciling</a:t>
            </a:r>
            <a:r>
              <a:rPr lang="fr-FR" sz="1100" dirty="0"/>
              <a:t> </a:t>
            </a:r>
            <a:r>
              <a:rPr lang="fr-FR" sz="1100" dirty="0" err="1"/>
              <a:t>molecular</a:t>
            </a:r>
            <a:r>
              <a:rPr lang="fr-FR" sz="1100" dirty="0"/>
              <a:t> </a:t>
            </a:r>
            <a:r>
              <a:rPr lang="fr-FR" sz="1100" dirty="0" err="1"/>
              <a:t>phylogenies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the </a:t>
            </a:r>
            <a:r>
              <a:rPr lang="fr-FR" sz="1100" dirty="0" err="1"/>
              <a:t>fossil</a:t>
            </a:r>
            <a:r>
              <a:rPr lang="fr-FR" sz="1100" dirty="0"/>
              <a:t> record. </a:t>
            </a:r>
            <a:r>
              <a:rPr lang="fr-FR" sz="1100" i="1" dirty="0"/>
              <a:t>PNAS</a:t>
            </a:r>
            <a:r>
              <a:rPr lang="fr-FR" sz="1100" dirty="0"/>
              <a:t> 1–4 (2011)</a:t>
            </a:r>
            <a:endParaRPr lang="fr-FR" sz="1100" dirty="0"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B55266-9EEE-BD44-A5CF-6CA2FC90A624}"/>
              </a:ext>
            </a:extLst>
          </p:cNvPr>
          <p:cNvSpPr/>
          <p:nvPr/>
        </p:nvSpPr>
        <p:spPr>
          <a:xfrm>
            <a:off x="7351776" y="1427963"/>
            <a:ext cx="454204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Clade-specific diversification of cetaceans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2C2A259-1EC2-DC46-B990-2C751F409B48}"/>
              </a:ext>
            </a:extLst>
          </p:cNvPr>
          <p:cNvGrpSpPr/>
          <p:nvPr/>
        </p:nvGrpSpPr>
        <p:grpSpPr>
          <a:xfrm>
            <a:off x="3486912" y="2821259"/>
            <a:ext cx="2869283" cy="4014439"/>
            <a:chOff x="3486912" y="2821259"/>
            <a:chExt cx="2869283" cy="4014439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AAAB5DE-A931-AD45-A9A2-5C843B9AC6F1}"/>
                </a:ext>
              </a:extLst>
            </p:cNvPr>
            <p:cNvSpPr/>
            <p:nvPr/>
          </p:nvSpPr>
          <p:spPr>
            <a:xfrm>
              <a:off x="3802566" y="2821259"/>
              <a:ext cx="2553629" cy="4014439"/>
            </a:xfrm>
            <a:custGeom>
              <a:avLst/>
              <a:gdLst>
                <a:gd name="connsiteX0" fmla="*/ 0 w 2553629"/>
                <a:gd name="connsiteY0" fmla="*/ 22302 h 4014439"/>
                <a:gd name="connsiteX1" fmla="*/ 0 w 2553629"/>
                <a:gd name="connsiteY1" fmla="*/ 22302 h 4014439"/>
                <a:gd name="connsiteX2" fmla="*/ 11151 w 2553629"/>
                <a:gd name="connsiteY2" fmla="*/ 457200 h 4014439"/>
                <a:gd name="connsiteX3" fmla="*/ 22302 w 2553629"/>
                <a:gd name="connsiteY3" fmla="*/ 490653 h 4014439"/>
                <a:gd name="connsiteX4" fmla="*/ 44605 w 2553629"/>
                <a:gd name="connsiteY4" fmla="*/ 512956 h 4014439"/>
                <a:gd name="connsiteX5" fmla="*/ 89210 w 2553629"/>
                <a:gd name="connsiteY5" fmla="*/ 579863 h 4014439"/>
                <a:gd name="connsiteX6" fmla="*/ 111512 w 2553629"/>
                <a:gd name="connsiteY6" fmla="*/ 613317 h 4014439"/>
                <a:gd name="connsiteX7" fmla="*/ 122663 w 2553629"/>
                <a:gd name="connsiteY7" fmla="*/ 646770 h 4014439"/>
                <a:gd name="connsiteX8" fmla="*/ 144966 w 2553629"/>
                <a:gd name="connsiteY8" fmla="*/ 669073 h 4014439"/>
                <a:gd name="connsiteX9" fmla="*/ 167268 w 2553629"/>
                <a:gd name="connsiteY9" fmla="*/ 735980 h 4014439"/>
                <a:gd name="connsiteX10" fmla="*/ 178419 w 2553629"/>
                <a:gd name="connsiteY10" fmla="*/ 814039 h 4014439"/>
                <a:gd name="connsiteX11" fmla="*/ 200722 w 2553629"/>
                <a:gd name="connsiteY11" fmla="*/ 981307 h 4014439"/>
                <a:gd name="connsiteX12" fmla="*/ 211873 w 2553629"/>
                <a:gd name="connsiteY12" fmla="*/ 1048214 h 4014439"/>
                <a:gd name="connsiteX13" fmla="*/ 200722 w 2553629"/>
                <a:gd name="connsiteY13" fmla="*/ 1215482 h 4014439"/>
                <a:gd name="connsiteX14" fmla="*/ 178419 w 2553629"/>
                <a:gd name="connsiteY14" fmla="*/ 1405053 h 4014439"/>
                <a:gd name="connsiteX15" fmla="*/ 189571 w 2553629"/>
                <a:gd name="connsiteY15" fmla="*/ 1628078 h 4014439"/>
                <a:gd name="connsiteX16" fmla="*/ 200722 w 2553629"/>
                <a:gd name="connsiteY16" fmla="*/ 1672682 h 4014439"/>
                <a:gd name="connsiteX17" fmla="*/ 223024 w 2553629"/>
                <a:gd name="connsiteY17" fmla="*/ 1750741 h 4014439"/>
                <a:gd name="connsiteX18" fmla="*/ 256478 w 2553629"/>
                <a:gd name="connsiteY18" fmla="*/ 1929161 h 4014439"/>
                <a:gd name="connsiteX19" fmla="*/ 267629 w 2553629"/>
                <a:gd name="connsiteY19" fmla="*/ 1973765 h 4014439"/>
                <a:gd name="connsiteX20" fmla="*/ 289932 w 2553629"/>
                <a:gd name="connsiteY20" fmla="*/ 2018370 h 4014439"/>
                <a:gd name="connsiteX21" fmla="*/ 334536 w 2553629"/>
                <a:gd name="connsiteY21" fmla="*/ 2152185 h 4014439"/>
                <a:gd name="connsiteX22" fmla="*/ 356839 w 2553629"/>
                <a:gd name="connsiteY22" fmla="*/ 2230243 h 4014439"/>
                <a:gd name="connsiteX23" fmla="*/ 379141 w 2553629"/>
                <a:gd name="connsiteY23" fmla="*/ 2297151 h 4014439"/>
                <a:gd name="connsiteX24" fmla="*/ 390293 w 2553629"/>
                <a:gd name="connsiteY24" fmla="*/ 2364058 h 4014439"/>
                <a:gd name="connsiteX25" fmla="*/ 401444 w 2553629"/>
                <a:gd name="connsiteY25" fmla="*/ 2397512 h 4014439"/>
                <a:gd name="connsiteX26" fmla="*/ 412595 w 2553629"/>
                <a:gd name="connsiteY26" fmla="*/ 2442117 h 4014439"/>
                <a:gd name="connsiteX27" fmla="*/ 434897 w 2553629"/>
                <a:gd name="connsiteY27" fmla="*/ 2553629 h 4014439"/>
                <a:gd name="connsiteX28" fmla="*/ 423746 w 2553629"/>
                <a:gd name="connsiteY28" fmla="*/ 2743200 h 4014439"/>
                <a:gd name="connsiteX29" fmla="*/ 401444 w 2553629"/>
                <a:gd name="connsiteY29" fmla="*/ 2865863 h 4014439"/>
                <a:gd name="connsiteX30" fmla="*/ 390293 w 2553629"/>
                <a:gd name="connsiteY30" fmla="*/ 2910468 h 4014439"/>
                <a:gd name="connsiteX31" fmla="*/ 379141 w 2553629"/>
                <a:gd name="connsiteY31" fmla="*/ 2988526 h 4014439"/>
                <a:gd name="connsiteX32" fmla="*/ 356839 w 2553629"/>
                <a:gd name="connsiteY32" fmla="*/ 3077736 h 4014439"/>
                <a:gd name="connsiteX33" fmla="*/ 345688 w 2553629"/>
                <a:gd name="connsiteY33" fmla="*/ 3144643 h 4014439"/>
                <a:gd name="connsiteX34" fmla="*/ 312234 w 2553629"/>
                <a:gd name="connsiteY34" fmla="*/ 3412273 h 4014439"/>
                <a:gd name="connsiteX35" fmla="*/ 323385 w 2553629"/>
                <a:gd name="connsiteY35" fmla="*/ 3713356 h 4014439"/>
                <a:gd name="connsiteX36" fmla="*/ 334536 w 2553629"/>
                <a:gd name="connsiteY36" fmla="*/ 3746809 h 4014439"/>
                <a:gd name="connsiteX37" fmla="*/ 345688 w 2553629"/>
                <a:gd name="connsiteY37" fmla="*/ 3791414 h 4014439"/>
                <a:gd name="connsiteX38" fmla="*/ 367990 w 2553629"/>
                <a:gd name="connsiteY38" fmla="*/ 3902926 h 4014439"/>
                <a:gd name="connsiteX39" fmla="*/ 434897 w 2553629"/>
                <a:gd name="connsiteY39" fmla="*/ 3925229 h 4014439"/>
                <a:gd name="connsiteX40" fmla="*/ 546410 w 2553629"/>
                <a:gd name="connsiteY40" fmla="*/ 3958682 h 4014439"/>
                <a:gd name="connsiteX41" fmla="*/ 613317 w 2553629"/>
                <a:gd name="connsiteY41" fmla="*/ 3980985 h 4014439"/>
                <a:gd name="connsiteX42" fmla="*/ 970156 w 2553629"/>
                <a:gd name="connsiteY42" fmla="*/ 3992136 h 4014439"/>
                <a:gd name="connsiteX43" fmla="*/ 1115122 w 2553629"/>
                <a:gd name="connsiteY43" fmla="*/ 4014439 h 4014439"/>
                <a:gd name="connsiteX44" fmla="*/ 1326995 w 2553629"/>
                <a:gd name="connsiteY44" fmla="*/ 4003287 h 4014439"/>
                <a:gd name="connsiteX45" fmla="*/ 1973766 w 2553629"/>
                <a:gd name="connsiteY45" fmla="*/ 4003287 h 4014439"/>
                <a:gd name="connsiteX46" fmla="*/ 2286000 w 2553629"/>
                <a:gd name="connsiteY46" fmla="*/ 3992136 h 4014439"/>
                <a:gd name="connsiteX47" fmla="*/ 2341756 w 2553629"/>
                <a:gd name="connsiteY47" fmla="*/ 3958682 h 4014439"/>
                <a:gd name="connsiteX48" fmla="*/ 2408663 w 2553629"/>
                <a:gd name="connsiteY48" fmla="*/ 3914078 h 4014439"/>
                <a:gd name="connsiteX49" fmla="*/ 2430966 w 2553629"/>
                <a:gd name="connsiteY49" fmla="*/ 3891775 h 4014439"/>
                <a:gd name="connsiteX50" fmla="*/ 2475571 w 2553629"/>
                <a:gd name="connsiteY50" fmla="*/ 3858321 h 4014439"/>
                <a:gd name="connsiteX51" fmla="*/ 2520175 w 2553629"/>
                <a:gd name="connsiteY51" fmla="*/ 3791414 h 4014439"/>
                <a:gd name="connsiteX52" fmla="*/ 2509024 w 2553629"/>
                <a:gd name="connsiteY52" fmla="*/ 3468029 h 4014439"/>
                <a:gd name="connsiteX53" fmla="*/ 2509024 w 2553629"/>
                <a:gd name="connsiteY53" fmla="*/ 3378819 h 4014439"/>
                <a:gd name="connsiteX54" fmla="*/ 2520175 w 2553629"/>
                <a:gd name="connsiteY54" fmla="*/ 2062975 h 4014439"/>
                <a:gd name="connsiteX55" fmla="*/ 2531327 w 2553629"/>
                <a:gd name="connsiteY55" fmla="*/ 2007219 h 4014439"/>
                <a:gd name="connsiteX56" fmla="*/ 2553629 w 2553629"/>
                <a:gd name="connsiteY56" fmla="*/ 1884556 h 4014439"/>
                <a:gd name="connsiteX57" fmla="*/ 2542478 w 2553629"/>
                <a:gd name="connsiteY57" fmla="*/ 1516565 h 4014439"/>
                <a:gd name="connsiteX58" fmla="*/ 2531327 w 2553629"/>
                <a:gd name="connsiteY58" fmla="*/ 1471961 h 4014439"/>
                <a:gd name="connsiteX59" fmla="*/ 2520175 w 2553629"/>
                <a:gd name="connsiteY59" fmla="*/ 1416204 h 4014439"/>
                <a:gd name="connsiteX60" fmla="*/ 2497873 w 2553629"/>
                <a:gd name="connsiteY60" fmla="*/ 791736 h 4014439"/>
                <a:gd name="connsiteX61" fmla="*/ 2464419 w 2553629"/>
                <a:gd name="connsiteY61" fmla="*/ 735980 h 4014439"/>
                <a:gd name="connsiteX62" fmla="*/ 2430966 w 2553629"/>
                <a:gd name="connsiteY62" fmla="*/ 724829 h 4014439"/>
                <a:gd name="connsiteX63" fmla="*/ 2375210 w 2553629"/>
                <a:gd name="connsiteY63" fmla="*/ 691375 h 4014439"/>
                <a:gd name="connsiteX64" fmla="*/ 2352907 w 2553629"/>
                <a:gd name="connsiteY64" fmla="*/ 669073 h 4014439"/>
                <a:gd name="connsiteX65" fmla="*/ 2319454 w 2553629"/>
                <a:gd name="connsiteY65" fmla="*/ 657921 h 4014439"/>
                <a:gd name="connsiteX66" fmla="*/ 2252546 w 2553629"/>
                <a:gd name="connsiteY66" fmla="*/ 624468 h 4014439"/>
                <a:gd name="connsiteX67" fmla="*/ 2152185 w 2553629"/>
                <a:gd name="connsiteY67" fmla="*/ 568712 h 4014439"/>
                <a:gd name="connsiteX68" fmla="*/ 2085278 w 2553629"/>
                <a:gd name="connsiteY68" fmla="*/ 524107 h 4014439"/>
                <a:gd name="connsiteX69" fmla="*/ 2062975 w 2553629"/>
                <a:gd name="connsiteY69" fmla="*/ 501804 h 4014439"/>
                <a:gd name="connsiteX70" fmla="*/ 2007219 w 2553629"/>
                <a:gd name="connsiteY70" fmla="*/ 468351 h 4014439"/>
                <a:gd name="connsiteX71" fmla="*/ 1962614 w 2553629"/>
                <a:gd name="connsiteY71" fmla="*/ 423746 h 4014439"/>
                <a:gd name="connsiteX72" fmla="*/ 1940312 w 2553629"/>
                <a:gd name="connsiteY72" fmla="*/ 401443 h 4014439"/>
                <a:gd name="connsiteX73" fmla="*/ 1918010 w 2553629"/>
                <a:gd name="connsiteY73" fmla="*/ 367990 h 4014439"/>
                <a:gd name="connsiteX74" fmla="*/ 1873405 w 2553629"/>
                <a:gd name="connsiteY74" fmla="*/ 312234 h 4014439"/>
                <a:gd name="connsiteX75" fmla="*/ 1862254 w 2553629"/>
                <a:gd name="connsiteY75" fmla="*/ 345687 h 4014439"/>
                <a:gd name="connsiteX76" fmla="*/ 1839951 w 2553629"/>
                <a:gd name="connsiteY76" fmla="*/ 312234 h 4014439"/>
                <a:gd name="connsiteX77" fmla="*/ 1817649 w 2553629"/>
                <a:gd name="connsiteY77" fmla="*/ 289931 h 4014439"/>
                <a:gd name="connsiteX78" fmla="*/ 1795346 w 2553629"/>
                <a:gd name="connsiteY78" fmla="*/ 256478 h 4014439"/>
                <a:gd name="connsiteX79" fmla="*/ 1750741 w 2553629"/>
                <a:gd name="connsiteY79" fmla="*/ 211873 h 4014439"/>
                <a:gd name="connsiteX80" fmla="*/ 1728439 w 2553629"/>
                <a:gd name="connsiteY80" fmla="*/ 189570 h 4014439"/>
                <a:gd name="connsiteX81" fmla="*/ 1706136 w 2553629"/>
                <a:gd name="connsiteY81" fmla="*/ 167268 h 4014439"/>
                <a:gd name="connsiteX82" fmla="*/ 1672683 w 2553629"/>
                <a:gd name="connsiteY82" fmla="*/ 156117 h 4014439"/>
                <a:gd name="connsiteX83" fmla="*/ 1583473 w 2553629"/>
                <a:gd name="connsiteY83" fmla="*/ 89209 h 4014439"/>
                <a:gd name="connsiteX84" fmla="*/ 1550019 w 2553629"/>
                <a:gd name="connsiteY84" fmla="*/ 66907 h 4014439"/>
                <a:gd name="connsiteX85" fmla="*/ 1527717 w 2553629"/>
                <a:gd name="connsiteY85" fmla="*/ 44604 h 4014439"/>
                <a:gd name="connsiteX86" fmla="*/ 1460810 w 2553629"/>
                <a:gd name="connsiteY86" fmla="*/ 0 h 4014439"/>
                <a:gd name="connsiteX87" fmla="*/ 89210 w 2553629"/>
                <a:gd name="connsiteY87" fmla="*/ 33453 h 4014439"/>
                <a:gd name="connsiteX88" fmla="*/ 66907 w 2553629"/>
                <a:gd name="connsiteY88" fmla="*/ 55756 h 4014439"/>
                <a:gd name="connsiteX89" fmla="*/ 33454 w 2553629"/>
                <a:gd name="connsiteY89" fmla="*/ 44604 h 4014439"/>
                <a:gd name="connsiteX90" fmla="*/ 0 w 2553629"/>
                <a:gd name="connsiteY90" fmla="*/ 22302 h 401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553629" h="4014439">
                  <a:moveTo>
                    <a:pt x="0" y="22302"/>
                  </a:moveTo>
                  <a:lnTo>
                    <a:pt x="0" y="22302"/>
                  </a:lnTo>
                  <a:cubicBezTo>
                    <a:pt x="3717" y="167268"/>
                    <a:pt x="4254" y="312350"/>
                    <a:pt x="11151" y="457200"/>
                  </a:cubicBezTo>
                  <a:cubicBezTo>
                    <a:pt x="11710" y="468941"/>
                    <a:pt x="16254" y="480574"/>
                    <a:pt x="22302" y="490653"/>
                  </a:cubicBezTo>
                  <a:cubicBezTo>
                    <a:pt x="27711" y="499668"/>
                    <a:pt x="38297" y="504545"/>
                    <a:pt x="44605" y="512956"/>
                  </a:cubicBezTo>
                  <a:cubicBezTo>
                    <a:pt x="60688" y="534399"/>
                    <a:pt x="74342" y="557561"/>
                    <a:pt x="89210" y="579863"/>
                  </a:cubicBezTo>
                  <a:cubicBezTo>
                    <a:pt x="96644" y="591014"/>
                    <a:pt x="107274" y="600603"/>
                    <a:pt x="111512" y="613317"/>
                  </a:cubicBezTo>
                  <a:cubicBezTo>
                    <a:pt x="115229" y="624468"/>
                    <a:pt x="116615" y="636691"/>
                    <a:pt x="122663" y="646770"/>
                  </a:cubicBezTo>
                  <a:cubicBezTo>
                    <a:pt x="128072" y="655785"/>
                    <a:pt x="137532" y="661639"/>
                    <a:pt x="144966" y="669073"/>
                  </a:cubicBezTo>
                  <a:cubicBezTo>
                    <a:pt x="152400" y="691375"/>
                    <a:pt x="163943" y="712708"/>
                    <a:pt x="167268" y="735980"/>
                  </a:cubicBezTo>
                  <a:cubicBezTo>
                    <a:pt x="170985" y="762000"/>
                    <a:pt x="174945" y="787986"/>
                    <a:pt x="178419" y="814039"/>
                  </a:cubicBezTo>
                  <a:cubicBezTo>
                    <a:pt x="191257" y="910322"/>
                    <a:pt x="186714" y="890251"/>
                    <a:pt x="200722" y="981307"/>
                  </a:cubicBezTo>
                  <a:cubicBezTo>
                    <a:pt x="204160" y="1003654"/>
                    <a:pt x="208156" y="1025912"/>
                    <a:pt x="211873" y="1048214"/>
                  </a:cubicBezTo>
                  <a:cubicBezTo>
                    <a:pt x="208156" y="1103970"/>
                    <a:pt x="205362" y="1159795"/>
                    <a:pt x="200722" y="1215482"/>
                  </a:cubicBezTo>
                  <a:cubicBezTo>
                    <a:pt x="197105" y="1258887"/>
                    <a:pt x="184092" y="1359672"/>
                    <a:pt x="178419" y="1405053"/>
                  </a:cubicBezTo>
                  <a:cubicBezTo>
                    <a:pt x="182136" y="1479395"/>
                    <a:pt x="183389" y="1553901"/>
                    <a:pt x="189571" y="1628078"/>
                  </a:cubicBezTo>
                  <a:cubicBezTo>
                    <a:pt x="190844" y="1643351"/>
                    <a:pt x="196512" y="1657946"/>
                    <a:pt x="200722" y="1672682"/>
                  </a:cubicBezTo>
                  <a:cubicBezTo>
                    <a:pt x="214892" y="1722278"/>
                    <a:pt x="211405" y="1692643"/>
                    <a:pt x="223024" y="1750741"/>
                  </a:cubicBezTo>
                  <a:cubicBezTo>
                    <a:pt x="241843" y="1844839"/>
                    <a:pt x="227332" y="1812578"/>
                    <a:pt x="256478" y="1929161"/>
                  </a:cubicBezTo>
                  <a:cubicBezTo>
                    <a:pt x="260195" y="1944029"/>
                    <a:pt x="262248" y="1959415"/>
                    <a:pt x="267629" y="1973765"/>
                  </a:cubicBezTo>
                  <a:cubicBezTo>
                    <a:pt x="273466" y="1989330"/>
                    <a:pt x="284095" y="2002805"/>
                    <a:pt x="289932" y="2018370"/>
                  </a:cubicBezTo>
                  <a:cubicBezTo>
                    <a:pt x="306441" y="2062394"/>
                    <a:pt x="321619" y="2106976"/>
                    <a:pt x="334536" y="2152185"/>
                  </a:cubicBezTo>
                  <a:cubicBezTo>
                    <a:pt x="341970" y="2178204"/>
                    <a:pt x="348881" y="2204379"/>
                    <a:pt x="356839" y="2230243"/>
                  </a:cubicBezTo>
                  <a:cubicBezTo>
                    <a:pt x="363753" y="2252712"/>
                    <a:pt x="373439" y="2274344"/>
                    <a:pt x="379141" y="2297151"/>
                  </a:cubicBezTo>
                  <a:cubicBezTo>
                    <a:pt x="384625" y="2319086"/>
                    <a:pt x="385388" y="2341986"/>
                    <a:pt x="390293" y="2364058"/>
                  </a:cubicBezTo>
                  <a:cubicBezTo>
                    <a:pt x="392843" y="2375533"/>
                    <a:pt x="398215" y="2386210"/>
                    <a:pt x="401444" y="2397512"/>
                  </a:cubicBezTo>
                  <a:cubicBezTo>
                    <a:pt x="405654" y="2412248"/>
                    <a:pt x="409384" y="2427131"/>
                    <a:pt x="412595" y="2442117"/>
                  </a:cubicBezTo>
                  <a:cubicBezTo>
                    <a:pt x="420537" y="2479182"/>
                    <a:pt x="434897" y="2553629"/>
                    <a:pt x="434897" y="2553629"/>
                  </a:cubicBezTo>
                  <a:cubicBezTo>
                    <a:pt x="431180" y="2616819"/>
                    <a:pt x="429230" y="2680138"/>
                    <a:pt x="423746" y="2743200"/>
                  </a:cubicBezTo>
                  <a:cubicBezTo>
                    <a:pt x="422017" y="2763086"/>
                    <a:pt x="406519" y="2843025"/>
                    <a:pt x="401444" y="2865863"/>
                  </a:cubicBezTo>
                  <a:cubicBezTo>
                    <a:pt x="398119" y="2880824"/>
                    <a:pt x="393035" y="2895389"/>
                    <a:pt x="390293" y="2910468"/>
                  </a:cubicBezTo>
                  <a:cubicBezTo>
                    <a:pt x="385591" y="2936328"/>
                    <a:pt x="384296" y="2962753"/>
                    <a:pt x="379141" y="2988526"/>
                  </a:cubicBezTo>
                  <a:cubicBezTo>
                    <a:pt x="373130" y="3018583"/>
                    <a:pt x="361878" y="3047501"/>
                    <a:pt x="356839" y="3077736"/>
                  </a:cubicBezTo>
                  <a:cubicBezTo>
                    <a:pt x="353122" y="3100038"/>
                    <a:pt x="348492" y="3122208"/>
                    <a:pt x="345688" y="3144643"/>
                  </a:cubicBezTo>
                  <a:cubicBezTo>
                    <a:pt x="308488" y="3442239"/>
                    <a:pt x="338617" y="3253973"/>
                    <a:pt x="312234" y="3412273"/>
                  </a:cubicBezTo>
                  <a:cubicBezTo>
                    <a:pt x="315951" y="3512634"/>
                    <a:pt x="316705" y="3613149"/>
                    <a:pt x="323385" y="3713356"/>
                  </a:cubicBezTo>
                  <a:cubicBezTo>
                    <a:pt x="324167" y="3725084"/>
                    <a:pt x="331307" y="3735507"/>
                    <a:pt x="334536" y="3746809"/>
                  </a:cubicBezTo>
                  <a:cubicBezTo>
                    <a:pt x="338746" y="3761545"/>
                    <a:pt x="342477" y="3776428"/>
                    <a:pt x="345688" y="3791414"/>
                  </a:cubicBezTo>
                  <a:cubicBezTo>
                    <a:pt x="353631" y="3828479"/>
                    <a:pt x="332029" y="3890939"/>
                    <a:pt x="367990" y="3902926"/>
                  </a:cubicBezTo>
                  <a:cubicBezTo>
                    <a:pt x="390292" y="3910360"/>
                    <a:pt x="412090" y="3919527"/>
                    <a:pt x="434897" y="3925229"/>
                  </a:cubicBezTo>
                  <a:cubicBezTo>
                    <a:pt x="502301" y="3942080"/>
                    <a:pt x="464976" y="3931537"/>
                    <a:pt x="546410" y="3958682"/>
                  </a:cubicBezTo>
                  <a:lnTo>
                    <a:pt x="613317" y="3980985"/>
                  </a:lnTo>
                  <a:lnTo>
                    <a:pt x="970156" y="3992136"/>
                  </a:lnTo>
                  <a:cubicBezTo>
                    <a:pt x="988924" y="3995264"/>
                    <a:pt x="1100780" y="4014439"/>
                    <a:pt x="1115122" y="4014439"/>
                  </a:cubicBezTo>
                  <a:cubicBezTo>
                    <a:pt x="1185844" y="4014439"/>
                    <a:pt x="1256371" y="4007004"/>
                    <a:pt x="1326995" y="4003287"/>
                  </a:cubicBezTo>
                  <a:cubicBezTo>
                    <a:pt x="1615815" y="3967185"/>
                    <a:pt x="1292239" y="4003287"/>
                    <a:pt x="1973766" y="4003287"/>
                  </a:cubicBezTo>
                  <a:cubicBezTo>
                    <a:pt x="2077910" y="4003287"/>
                    <a:pt x="2181922" y="3995853"/>
                    <a:pt x="2286000" y="3992136"/>
                  </a:cubicBezTo>
                  <a:cubicBezTo>
                    <a:pt x="2349967" y="3970814"/>
                    <a:pt x="2292772" y="3995420"/>
                    <a:pt x="2341756" y="3958682"/>
                  </a:cubicBezTo>
                  <a:cubicBezTo>
                    <a:pt x="2363199" y="3942600"/>
                    <a:pt x="2389710" y="3933031"/>
                    <a:pt x="2408663" y="3914078"/>
                  </a:cubicBezTo>
                  <a:cubicBezTo>
                    <a:pt x="2416097" y="3906644"/>
                    <a:pt x="2422889" y="3898506"/>
                    <a:pt x="2430966" y="3891775"/>
                  </a:cubicBezTo>
                  <a:cubicBezTo>
                    <a:pt x="2445244" y="3879877"/>
                    <a:pt x="2463224" y="3872212"/>
                    <a:pt x="2475571" y="3858321"/>
                  </a:cubicBezTo>
                  <a:cubicBezTo>
                    <a:pt x="2493378" y="3838287"/>
                    <a:pt x="2520175" y="3791414"/>
                    <a:pt x="2520175" y="3791414"/>
                  </a:cubicBezTo>
                  <a:cubicBezTo>
                    <a:pt x="2516458" y="3683619"/>
                    <a:pt x="2515549" y="3575691"/>
                    <a:pt x="2509024" y="3468029"/>
                  </a:cubicBezTo>
                  <a:cubicBezTo>
                    <a:pt x="2503222" y="3372292"/>
                    <a:pt x="2485090" y="3474556"/>
                    <a:pt x="2509024" y="3378819"/>
                  </a:cubicBezTo>
                  <a:cubicBezTo>
                    <a:pt x="2512741" y="2940204"/>
                    <a:pt x="2513044" y="2501547"/>
                    <a:pt x="2520175" y="2062975"/>
                  </a:cubicBezTo>
                  <a:cubicBezTo>
                    <a:pt x="2520483" y="2044024"/>
                    <a:pt x="2527834" y="2025848"/>
                    <a:pt x="2531327" y="2007219"/>
                  </a:cubicBezTo>
                  <a:cubicBezTo>
                    <a:pt x="2538986" y="1966373"/>
                    <a:pt x="2546195" y="1925444"/>
                    <a:pt x="2553629" y="1884556"/>
                  </a:cubicBezTo>
                  <a:cubicBezTo>
                    <a:pt x="2549912" y="1761892"/>
                    <a:pt x="2549102" y="1639106"/>
                    <a:pt x="2542478" y="1516565"/>
                  </a:cubicBezTo>
                  <a:cubicBezTo>
                    <a:pt x="2541651" y="1501262"/>
                    <a:pt x="2534652" y="1486922"/>
                    <a:pt x="2531327" y="1471961"/>
                  </a:cubicBezTo>
                  <a:cubicBezTo>
                    <a:pt x="2527215" y="1453459"/>
                    <a:pt x="2523892" y="1434790"/>
                    <a:pt x="2520175" y="1416204"/>
                  </a:cubicBezTo>
                  <a:cubicBezTo>
                    <a:pt x="2489319" y="1015065"/>
                    <a:pt x="2534706" y="1638913"/>
                    <a:pt x="2497873" y="791736"/>
                  </a:cubicBezTo>
                  <a:cubicBezTo>
                    <a:pt x="2496933" y="770120"/>
                    <a:pt x="2482927" y="747085"/>
                    <a:pt x="2464419" y="735980"/>
                  </a:cubicBezTo>
                  <a:cubicBezTo>
                    <a:pt x="2454340" y="729933"/>
                    <a:pt x="2442117" y="728546"/>
                    <a:pt x="2430966" y="724829"/>
                  </a:cubicBezTo>
                  <a:cubicBezTo>
                    <a:pt x="2374457" y="668320"/>
                    <a:pt x="2447587" y="734800"/>
                    <a:pt x="2375210" y="691375"/>
                  </a:cubicBezTo>
                  <a:cubicBezTo>
                    <a:pt x="2366195" y="685966"/>
                    <a:pt x="2361922" y="674482"/>
                    <a:pt x="2352907" y="669073"/>
                  </a:cubicBezTo>
                  <a:cubicBezTo>
                    <a:pt x="2342828" y="663025"/>
                    <a:pt x="2329967" y="663178"/>
                    <a:pt x="2319454" y="657921"/>
                  </a:cubicBezTo>
                  <a:cubicBezTo>
                    <a:pt x="2232997" y="614692"/>
                    <a:pt x="2336624" y="652493"/>
                    <a:pt x="2252546" y="624468"/>
                  </a:cubicBezTo>
                  <a:cubicBezTo>
                    <a:pt x="2175859" y="573343"/>
                    <a:pt x="2211068" y="588339"/>
                    <a:pt x="2152185" y="568712"/>
                  </a:cubicBezTo>
                  <a:cubicBezTo>
                    <a:pt x="2101052" y="517576"/>
                    <a:pt x="2166288" y="578113"/>
                    <a:pt x="2085278" y="524107"/>
                  </a:cubicBezTo>
                  <a:cubicBezTo>
                    <a:pt x="2076530" y="518275"/>
                    <a:pt x="2071530" y="507915"/>
                    <a:pt x="2062975" y="501804"/>
                  </a:cubicBezTo>
                  <a:cubicBezTo>
                    <a:pt x="2045338" y="489206"/>
                    <a:pt x="2024327" y="481657"/>
                    <a:pt x="2007219" y="468351"/>
                  </a:cubicBezTo>
                  <a:cubicBezTo>
                    <a:pt x="1990621" y="455442"/>
                    <a:pt x="1977482" y="438614"/>
                    <a:pt x="1962614" y="423746"/>
                  </a:cubicBezTo>
                  <a:cubicBezTo>
                    <a:pt x="1955180" y="416312"/>
                    <a:pt x="1946144" y="410191"/>
                    <a:pt x="1940312" y="401443"/>
                  </a:cubicBezTo>
                  <a:cubicBezTo>
                    <a:pt x="1932878" y="390292"/>
                    <a:pt x="1926382" y="378455"/>
                    <a:pt x="1918010" y="367990"/>
                  </a:cubicBezTo>
                  <a:cubicBezTo>
                    <a:pt x="1854452" y="288543"/>
                    <a:pt x="1942046" y="415196"/>
                    <a:pt x="1873405" y="312234"/>
                  </a:cubicBezTo>
                  <a:cubicBezTo>
                    <a:pt x="1869688" y="323385"/>
                    <a:pt x="1874008" y="345687"/>
                    <a:pt x="1862254" y="345687"/>
                  </a:cubicBezTo>
                  <a:cubicBezTo>
                    <a:pt x="1848852" y="345687"/>
                    <a:pt x="1848323" y="322699"/>
                    <a:pt x="1839951" y="312234"/>
                  </a:cubicBezTo>
                  <a:cubicBezTo>
                    <a:pt x="1833383" y="304024"/>
                    <a:pt x="1824217" y="298141"/>
                    <a:pt x="1817649" y="289931"/>
                  </a:cubicBezTo>
                  <a:cubicBezTo>
                    <a:pt x="1809277" y="279466"/>
                    <a:pt x="1804068" y="266653"/>
                    <a:pt x="1795346" y="256478"/>
                  </a:cubicBezTo>
                  <a:cubicBezTo>
                    <a:pt x="1781662" y="240513"/>
                    <a:pt x="1765609" y="226741"/>
                    <a:pt x="1750741" y="211873"/>
                  </a:cubicBezTo>
                  <a:lnTo>
                    <a:pt x="1728439" y="189570"/>
                  </a:lnTo>
                  <a:cubicBezTo>
                    <a:pt x="1721005" y="182136"/>
                    <a:pt x="1716110" y="170593"/>
                    <a:pt x="1706136" y="167268"/>
                  </a:cubicBezTo>
                  <a:lnTo>
                    <a:pt x="1672683" y="156117"/>
                  </a:lnTo>
                  <a:cubicBezTo>
                    <a:pt x="1631427" y="114861"/>
                    <a:pt x="1659126" y="139644"/>
                    <a:pt x="1583473" y="89209"/>
                  </a:cubicBezTo>
                  <a:cubicBezTo>
                    <a:pt x="1572322" y="81775"/>
                    <a:pt x="1559496" y="76384"/>
                    <a:pt x="1550019" y="66907"/>
                  </a:cubicBezTo>
                  <a:cubicBezTo>
                    <a:pt x="1542585" y="59473"/>
                    <a:pt x="1536128" y="50912"/>
                    <a:pt x="1527717" y="44604"/>
                  </a:cubicBezTo>
                  <a:cubicBezTo>
                    <a:pt x="1506274" y="28522"/>
                    <a:pt x="1460810" y="0"/>
                    <a:pt x="1460810" y="0"/>
                  </a:cubicBezTo>
                  <a:cubicBezTo>
                    <a:pt x="841582" y="56292"/>
                    <a:pt x="1297592" y="21489"/>
                    <a:pt x="89210" y="33453"/>
                  </a:cubicBezTo>
                  <a:cubicBezTo>
                    <a:pt x="81776" y="40887"/>
                    <a:pt x="77217" y="53694"/>
                    <a:pt x="66907" y="55756"/>
                  </a:cubicBezTo>
                  <a:cubicBezTo>
                    <a:pt x="55381" y="58061"/>
                    <a:pt x="44857" y="47455"/>
                    <a:pt x="33454" y="44604"/>
                  </a:cubicBezTo>
                  <a:cubicBezTo>
                    <a:pt x="29848" y="43702"/>
                    <a:pt x="5576" y="26019"/>
                    <a:pt x="0" y="22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F0D9159-C3B0-7542-862E-28030CDFFB30}"/>
                </a:ext>
              </a:extLst>
            </p:cNvPr>
            <p:cNvSpPr/>
            <p:nvPr/>
          </p:nvSpPr>
          <p:spPr>
            <a:xfrm>
              <a:off x="3486912" y="2821259"/>
              <a:ext cx="512064" cy="60774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1B585E3-5123-914E-9293-ADE1E41855F3}"/>
              </a:ext>
            </a:extLst>
          </p:cNvPr>
          <p:cNvGrpSpPr/>
          <p:nvPr/>
        </p:nvGrpSpPr>
        <p:grpSpPr>
          <a:xfrm>
            <a:off x="7358529" y="2095414"/>
            <a:ext cx="4844357" cy="3864052"/>
            <a:chOff x="7358529" y="2095414"/>
            <a:chExt cx="4844357" cy="386405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9D75170-DBED-DD4D-8024-62967CFF8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8529" y="2095414"/>
              <a:ext cx="4191279" cy="386405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5B1D1C1-9732-AC4C-A64C-67A264E7C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5376" y="3365114"/>
              <a:ext cx="495334" cy="184536"/>
            </a:xfrm>
            <a:prstGeom prst="rect">
              <a:avLst/>
            </a:prstGeom>
          </p:spPr>
        </p:pic>
        <p:pic>
          <p:nvPicPr>
            <p:cNvPr id="18" name="Image 1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DCBC415-E89D-3C48-B251-9297996F8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59626" y="4981569"/>
              <a:ext cx="743260" cy="20673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A6BF9F2-969B-4A4E-B56A-C7F6AFA4B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63095" y="2179032"/>
              <a:ext cx="590705" cy="23804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DD19F24-7A7C-3440-BD34-0D04E4DA5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2796" y="4966638"/>
              <a:ext cx="667060" cy="153568"/>
            </a:xfrm>
            <a:prstGeom prst="rect">
              <a:avLst/>
            </a:prstGeom>
          </p:spPr>
        </p:pic>
        <p:pic>
          <p:nvPicPr>
            <p:cNvPr id="24" name="Image 2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A2BAD16-4FEA-1F44-B5A3-51FF4F19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909709" y="5243592"/>
              <a:ext cx="597210" cy="200625"/>
            </a:xfrm>
            <a:prstGeom prst="rect">
              <a:avLst/>
            </a:prstGeom>
          </p:spPr>
        </p:pic>
        <p:pic>
          <p:nvPicPr>
            <p:cNvPr id="26" name="Image 25" descr="Une image contenant ustensiles de cuisine&#10;&#10;Description générée automatiquement">
              <a:extLst>
                <a:ext uri="{FF2B5EF4-FFF2-40B4-BE49-F238E27FC236}">
                  <a16:creationId xmlns:a16="http://schemas.microsoft.com/office/drawing/2014/main" id="{7C2F5CFA-FC8D-7942-9D82-D5067004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379751" y="4425753"/>
              <a:ext cx="559110" cy="206229"/>
            </a:xfrm>
            <a:prstGeom prst="rect">
              <a:avLst/>
            </a:prstGeom>
          </p:spPr>
        </p:pic>
      </p:grpSp>
      <p:sp>
        <p:nvSpPr>
          <p:cNvPr id="19" name="Espace réservé du numéro de diapositive 8">
            <a:extLst>
              <a:ext uri="{FF2B5EF4-FFF2-40B4-BE49-F238E27FC236}">
                <a16:creationId xmlns:a16="http://schemas.microsoft.com/office/drawing/2014/main" id="{6B62F0FE-93FB-6F42-90C4-3680C96D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50A337-A9BC-8400-8820-7816EE49B53E}"/>
              </a:ext>
            </a:extLst>
          </p:cNvPr>
          <p:cNvGrpSpPr/>
          <p:nvPr/>
        </p:nvGrpSpPr>
        <p:grpSpPr>
          <a:xfrm>
            <a:off x="4257749" y="3549650"/>
            <a:ext cx="2817055" cy="2977089"/>
            <a:chOff x="4257749" y="3549650"/>
            <a:chExt cx="2817055" cy="297708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152E92A-44EB-E0EC-F6D6-28F6C98FE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1753"/>
            <a:stretch/>
          </p:blipFill>
          <p:spPr>
            <a:xfrm>
              <a:off x="4363079" y="3549650"/>
              <a:ext cx="2606397" cy="246109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2C5D8A-7B8C-F1D4-845F-900AAFC5485A}"/>
                </a:ext>
              </a:extLst>
            </p:cNvPr>
            <p:cNvSpPr/>
            <p:nvPr/>
          </p:nvSpPr>
          <p:spPr>
            <a:xfrm>
              <a:off x="4257749" y="6095852"/>
              <a:ext cx="281705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 err="1"/>
                <a:t>Nee</a:t>
              </a:r>
              <a:r>
                <a:rPr lang="fr-FR" sz="1100" dirty="0"/>
                <a:t>, S., May, R. M., &amp; Harvey. P.H. (1994). </a:t>
              </a:r>
              <a:r>
                <a:rPr lang="fr-FR" sz="1100" i="1" dirty="0"/>
                <a:t>The </a:t>
              </a:r>
              <a:r>
                <a:rPr lang="fr-FR" sz="1100" i="1" dirty="0" err="1"/>
                <a:t>reconstructed</a:t>
              </a:r>
              <a:r>
                <a:rPr lang="fr-FR" sz="1100" i="1" dirty="0"/>
                <a:t> </a:t>
              </a:r>
              <a:r>
                <a:rPr lang="fr-FR" sz="1100" i="1" dirty="0" err="1"/>
                <a:t>evolutionary</a:t>
              </a:r>
              <a:r>
                <a:rPr lang="fr-FR" sz="1100" i="1" dirty="0"/>
                <a:t> process</a:t>
              </a:r>
              <a:r>
                <a:rPr lang="fr-FR" sz="1100" dirty="0"/>
                <a:t>. PTRSB</a:t>
              </a:r>
              <a:endParaRPr lang="fr-FR" sz="11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7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6330"/>
          <a:stretch/>
        </p:blipFill>
        <p:spPr>
          <a:xfrm>
            <a:off x="1428168" y="962479"/>
            <a:ext cx="6877632" cy="5828615"/>
          </a:xfrm>
          <a:prstGeom prst="rect">
            <a:avLst/>
          </a:prstGeom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5E9C8B01-06B4-BA48-8363-7EE0CA0066E6}"/>
              </a:ext>
            </a:extLst>
          </p:cNvPr>
          <p:cNvSpPr/>
          <p:nvPr/>
        </p:nvSpPr>
        <p:spPr>
          <a:xfrm>
            <a:off x="1182029" y="1895707"/>
            <a:ext cx="2854712" cy="4873083"/>
          </a:xfrm>
          <a:custGeom>
            <a:avLst/>
            <a:gdLst>
              <a:gd name="connsiteX0" fmla="*/ 2297151 w 2854712"/>
              <a:gd name="connsiteY0" fmla="*/ 100361 h 4873083"/>
              <a:gd name="connsiteX1" fmla="*/ 2297151 w 2854712"/>
              <a:gd name="connsiteY1" fmla="*/ 100361 h 4873083"/>
              <a:gd name="connsiteX2" fmla="*/ 2330605 w 2854712"/>
              <a:gd name="connsiteY2" fmla="*/ 301083 h 4873083"/>
              <a:gd name="connsiteX3" fmla="*/ 2308303 w 2854712"/>
              <a:gd name="connsiteY3" fmla="*/ 724830 h 4873083"/>
              <a:gd name="connsiteX4" fmla="*/ 2319454 w 2854712"/>
              <a:gd name="connsiteY4" fmla="*/ 1115122 h 4873083"/>
              <a:gd name="connsiteX5" fmla="*/ 2341756 w 2854712"/>
              <a:gd name="connsiteY5" fmla="*/ 1182030 h 4873083"/>
              <a:gd name="connsiteX6" fmla="*/ 2364059 w 2854712"/>
              <a:gd name="connsiteY6" fmla="*/ 1204332 h 4873083"/>
              <a:gd name="connsiteX7" fmla="*/ 2386361 w 2854712"/>
              <a:gd name="connsiteY7" fmla="*/ 1271239 h 4873083"/>
              <a:gd name="connsiteX8" fmla="*/ 2430966 w 2854712"/>
              <a:gd name="connsiteY8" fmla="*/ 1326995 h 4873083"/>
              <a:gd name="connsiteX9" fmla="*/ 2453269 w 2854712"/>
              <a:gd name="connsiteY9" fmla="*/ 1349298 h 4873083"/>
              <a:gd name="connsiteX10" fmla="*/ 2486722 w 2854712"/>
              <a:gd name="connsiteY10" fmla="*/ 1416205 h 4873083"/>
              <a:gd name="connsiteX11" fmla="*/ 2509025 w 2854712"/>
              <a:gd name="connsiteY11" fmla="*/ 1438508 h 4873083"/>
              <a:gd name="connsiteX12" fmla="*/ 2531327 w 2854712"/>
              <a:gd name="connsiteY12" fmla="*/ 1471961 h 4873083"/>
              <a:gd name="connsiteX13" fmla="*/ 2564781 w 2854712"/>
              <a:gd name="connsiteY13" fmla="*/ 1483113 h 4873083"/>
              <a:gd name="connsiteX14" fmla="*/ 2609386 w 2854712"/>
              <a:gd name="connsiteY14" fmla="*/ 1538869 h 4873083"/>
              <a:gd name="connsiteX15" fmla="*/ 2631688 w 2854712"/>
              <a:gd name="connsiteY15" fmla="*/ 1572322 h 4873083"/>
              <a:gd name="connsiteX16" fmla="*/ 2653991 w 2854712"/>
              <a:gd name="connsiteY16" fmla="*/ 1594625 h 4873083"/>
              <a:gd name="connsiteX17" fmla="*/ 2676293 w 2854712"/>
              <a:gd name="connsiteY17" fmla="*/ 1628078 h 4873083"/>
              <a:gd name="connsiteX18" fmla="*/ 2720898 w 2854712"/>
              <a:gd name="connsiteY18" fmla="*/ 1672683 h 4873083"/>
              <a:gd name="connsiteX19" fmla="*/ 2743200 w 2854712"/>
              <a:gd name="connsiteY19" fmla="*/ 1739591 h 4873083"/>
              <a:gd name="connsiteX20" fmla="*/ 2754351 w 2854712"/>
              <a:gd name="connsiteY20" fmla="*/ 1773044 h 4873083"/>
              <a:gd name="connsiteX21" fmla="*/ 2765503 w 2854712"/>
              <a:gd name="connsiteY21" fmla="*/ 1851103 h 4873083"/>
              <a:gd name="connsiteX22" fmla="*/ 2787805 w 2854712"/>
              <a:gd name="connsiteY22" fmla="*/ 1940313 h 4873083"/>
              <a:gd name="connsiteX23" fmla="*/ 2798956 w 2854712"/>
              <a:gd name="connsiteY23" fmla="*/ 1973766 h 4873083"/>
              <a:gd name="connsiteX24" fmla="*/ 2810108 w 2854712"/>
              <a:gd name="connsiteY24" fmla="*/ 2029522 h 4873083"/>
              <a:gd name="connsiteX25" fmla="*/ 2832410 w 2854712"/>
              <a:gd name="connsiteY25" fmla="*/ 2096430 h 4873083"/>
              <a:gd name="connsiteX26" fmla="*/ 2854712 w 2854712"/>
              <a:gd name="connsiteY26" fmla="*/ 2174488 h 4873083"/>
              <a:gd name="connsiteX27" fmla="*/ 2832410 w 2854712"/>
              <a:gd name="connsiteY27" fmla="*/ 2263698 h 4873083"/>
              <a:gd name="connsiteX28" fmla="*/ 2810108 w 2854712"/>
              <a:gd name="connsiteY28" fmla="*/ 2375210 h 4873083"/>
              <a:gd name="connsiteX29" fmla="*/ 2821259 w 2854712"/>
              <a:gd name="connsiteY29" fmla="*/ 3356517 h 4873083"/>
              <a:gd name="connsiteX30" fmla="*/ 2832410 w 2854712"/>
              <a:gd name="connsiteY30" fmla="*/ 3412273 h 4873083"/>
              <a:gd name="connsiteX31" fmla="*/ 2854712 w 2854712"/>
              <a:gd name="connsiteY31" fmla="*/ 3590693 h 4873083"/>
              <a:gd name="connsiteX32" fmla="*/ 2832410 w 2854712"/>
              <a:gd name="connsiteY32" fmla="*/ 4215161 h 4873083"/>
              <a:gd name="connsiteX33" fmla="*/ 2821259 w 2854712"/>
              <a:gd name="connsiteY33" fmla="*/ 4449337 h 4873083"/>
              <a:gd name="connsiteX34" fmla="*/ 2810108 w 2854712"/>
              <a:gd name="connsiteY34" fmla="*/ 4493942 h 4873083"/>
              <a:gd name="connsiteX35" fmla="*/ 2787805 w 2854712"/>
              <a:gd name="connsiteY35" fmla="*/ 4560849 h 4873083"/>
              <a:gd name="connsiteX36" fmla="*/ 2776654 w 2854712"/>
              <a:gd name="connsiteY36" fmla="*/ 4638908 h 4873083"/>
              <a:gd name="connsiteX37" fmla="*/ 2765503 w 2854712"/>
              <a:gd name="connsiteY37" fmla="*/ 4783873 h 4873083"/>
              <a:gd name="connsiteX38" fmla="*/ 2698595 w 2854712"/>
              <a:gd name="connsiteY38" fmla="*/ 4806176 h 4873083"/>
              <a:gd name="connsiteX39" fmla="*/ 2620537 w 2854712"/>
              <a:gd name="connsiteY39" fmla="*/ 4828478 h 4873083"/>
              <a:gd name="connsiteX40" fmla="*/ 2564781 w 2854712"/>
              <a:gd name="connsiteY40" fmla="*/ 4839630 h 4873083"/>
              <a:gd name="connsiteX41" fmla="*/ 2531327 w 2854712"/>
              <a:gd name="connsiteY41" fmla="*/ 4850781 h 4873083"/>
              <a:gd name="connsiteX42" fmla="*/ 2386361 w 2854712"/>
              <a:gd name="connsiteY42" fmla="*/ 4873083 h 4873083"/>
              <a:gd name="connsiteX43" fmla="*/ 1828800 w 2854712"/>
              <a:gd name="connsiteY43" fmla="*/ 4861932 h 4873083"/>
              <a:gd name="connsiteX44" fmla="*/ 1795347 w 2854712"/>
              <a:gd name="connsiteY44" fmla="*/ 4839630 h 4873083"/>
              <a:gd name="connsiteX45" fmla="*/ 892098 w 2854712"/>
              <a:gd name="connsiteY45" fmla="*/ 4828478 h 4873083"/>
              <a:gd name="connsiteX46" fmla="*/ 680225 w 2854712"/>
              <a:gd name="connsiteY46" fmla="*/ 4806176 h 4873083"/>
              <a:gd name="connsiteX47" fmla="*/ 390293 w 2854712"/>
              <a:gd name="connsiteY47" fmla="*/ 4772722 h 4873083"/>
              <a:gd name="connsiteX48" fmla="*/ 312234 w 2854712"/>
              <a:gd name="connsiteY48" fmla="*/ 4716966 h 4873083"/>
              <a:gd name="connsiteX49" fmla="*/ 289932 w 2854712"/>
              <a:gd name="connsiteY49" fmla="*/ 4505093 h 4873083"/>
              <a:gd name="connsiteX50" fmla="*/ 278781 w 2854712"/>
              <a:gd name="connsiteY50" fmla="*/ 4460488 h 4873083"/>
              <a:gd name="connsiteX51" fmla="*/ 256478 w 2854712"/>
              <a:gd name="connsiteY51" fmla="*/ 4304371 h 4873083"/>
              <a:gd name="connsiteX52" fmla="*/ 223025 w 2854712"/>
              <a:gd name="connsiteY52" fmla="*/ 4181708 h 4873083"/>
              <a:gd name="connsiteX53" fmla="*/ 200722 w 2854712"/>
              <a:gd name="connsiteY53" fmla="*/ 4114800 h 4873083"/>
              <a:gd name="connsiteX54" fmla="*/ 189571 w 2854712"/>
              <a:gd name="connsiteY54" fmla="*/ 4036742 h 4873083"/>
              <a:gd name="connsiteX55" fmla="*/ 144966 w 2854712"/>
              <a:gd name="connsiteY55" fmla="*/ 3925230 h 4873083"/>
              <a:gd name="connsiteX56" fmla="*/ 122664 w 2854712"/>
              <a:gd name="connsiteY56" fmla="*/ 3869473 h 4873083"/>
              <a:gd name="connsiteX57" fmla="*/ 111512 w 2854712"/>
              <a:gd name="connsiteY57" fmla="*/ 3824869 h 4873083"/>
              <a:gd name="connsiteX58" fmla="*/ 89210 w 2854712"/>
              <a:gd name="connsiteY58" fmla="*/ 3791415 h 4873083"/>
              <a:gd name="connsiteX59" fmla="*/ 55756 w 2854712"/>
              <a:gd name="connsiteY59" fmla="*/ 3668752 h 4873083"/>
              <a:gd name="connsiteX60" fmla="*/ 44605 w 2854712"/>
              <a:gd name="connsiteY60" fmla="*/ 3635298 h 4873083"/>
              <a:gd name="connsiteX61" fmla="*/ 22303 w 2854712"/>
              <a:gd name="connsiteY61" fmla="*/ 3534937 h 4873083"/>
              <a:gd name="connsiteX62" fmla="*/ 0 w 2854712"/>
              <a:gd name="connsiteY62" fmla="*/ 3456878 h 4873083"/>
              <a:gd name="connsiteX63" fmla="*/ 22303 w 2854712"/>
              <a:gd name="connsiteY63" fmla="*/ 3311913 h 4873083"/>
              <a:gd name="connsiteX64" fmla="*/ 33454 w 2854712"/>
              <a:gd name="connsiteY64" fmla="*/ 3278459 h 4873083"/>
              <a:gd name="connsiteX65" fmla="*/ 44605 w 2854712"/>
              <a:gd name="connsiteY65" fmla="*/ 3144644 h 4873083"/>
              <a:gd name="connsiteX66" fmla="*/ 66908 w 2854712"/>
              <a:gd name="connsiteY66" fmla="*/ 2966225 h 4873083"/>
              <a:gd name="connsiteX67" fmla="*/ 78059 w 2854712"/>
              <a:gd name="connsiteY67" fmla="*/ 2854713 h 4873083"/>
              <a:gd name="connsiteX68" fmla="*/ 89210 w 2854712"/>
              <a:gd name="connsiteY68" fmla="*/ 2765503 h 4873083"/>
              <a:gd name="connsiteX69" fmla="*/ 111512 w 2854712"/>
              <a:gd name="connsiteY69" fmla="*/ 2542478 h 4873083"/>
              <a:gd name="connsiteX70" fmla="*/ 122664 w 2854712"/>
              <a:gd name="connsiteY70" fmla="*/ 2430966 h 4873083"/>
              <a:gd name="connsiteX71" fmla="*/ 144966 w 2854712"/>
              <a:gd name="connsiteY71" fmla="*/ 2341756 h 4873083"/>
              <a:gd name="connsiteX72" fmla="*/ 156117 w 2854712"/>
              <a:gd name="connsiteY72" fmla="*/ 2141034 h 4873083"/>
              <a:gd name="connsiteX73" fmla="*/ 178420 w 2854712"/>
              <a:gd name="connsiteY73" fmla="*/ 2096430 h 4873083"/>
              <a:gd name="connsiteX74" fmla="*/ 200722 w 2854712"/>
              <a:gd name="connsiteY74" fmla="*/ 1906859 h 4873083"/>
              <a:gd name="connsiteX75" fmla="*/ 223025 w 2854712"/>
              <a:gd name="connsiteY75" fmla="*/ 1761893 h 4873083"/>
              <a:gd name="connsiteX76" fmla="*/ 256478 w 2854712"/>
              <a:gd name="connsiteY76" fmla="*/ 1605776 h 4873083"/>
              <a:gd name="connsiteX77" fmla="*/ 267630 w 2854712"/>
              <a:gd name="connsiteY77" fmla="*/ 1550020 h 4873083"/>
              <a:gd name="connsiteX78" fmla="*/ 278781 w 2854712"/>
              <a:gd name="connsiteY78" fmla="*/ 1505415 h 4873083"/>
              <a:gd name="connsiteX79" fmla="*/ 334537 w 2854712"/>
              <a:gd name="connsiteY79" fmla="*/ 1226634 h 4873083"/>
              <a:gd name="connsiteX80" fmla="*/ 356839 w 2854712"/>
              <a:gd name="connsiteY80" fmla="*/ 1126273 h 4873083"/>
              <a:gd name="connsiteX81" fmla="*/ 367991 w 2854712"/>
              <a:gd name="connsiteY81" fmla="*/ 1070517 h 4873083"/>
              <a:gd name="connsiteX82" fmla="*/ 390293 w 2854712"/>
              <a:gd name="connsiteY82" fmla="*/ 981308 h 4873083"/>
              <a:gd name="connsiteX83" fmla="*/ 401444 w 2854712"/>
              <a:gd name="connsiteY83" fmla="*/ 914400 h 4873083"/>
              <a:gd name="connsiteX84" fmla="*/ 412595 w 2854712"/>
              <a:gd name="connsiteY84" fmla="*/ 869795 h 4873083"/>
              <a:gd name="connsiteX85" fmla="*/ 434898 w 2854712"/>
              <a:gd name="connsiteY85" fmla="*/ 758283 h 4873083"/>
              <a:gd name="connsiteX86" fmla="*/ 446049 w 2854712"/>
              <a:gd name="connsiteY86" fmla="*/ 724830 h 4873083"/>
              <a:gd name="connsiteX87" fmla="*/ 501805 w 2854712"/>
              <a:gd name="connsiteY87" fmla="*/ 646771 h 4873083"/>
              <a:gd name="connsiteX88" fmla="*/ 557561 w 2854712"/>
              <a:gd name="connsiteY88" fmla="*/ 568713 h 4873083"/>
              <a:gd name="connsiteX89" fmla="*/ 579864 w 2854712"/>
              <a:gd name="connsiteY89" fmla="*/ 546410 h 4873083"/>
              <a:gd name="connsiteX90" fmla="*/ 613317 w 2854712"/>
              <a:gd name="connsiteY90" fmla="*/ 501805 h 4873083"/>
              <a:gd name="connsiteX91" fmla="*/ 713678 w 2854712"/>
              <a:gd name="connsiteY91" fmla="*/ 412595 h 4873083"/>
              <a:gd name="connsiteX92" fmla="*/ 802888 w 2854712"/>
              <a:gd name="connsiteY92" fmla="*/ 345688 h 4873083"/>
              <a:gd name="connsiteX93" fmla="*/ 836342 w 2854712"/>
              <a:gd name="connsiteY93" fmla="*/ 323386 h 4873083"/>
              <a:gd name="connsiteX94" fmla="*/ 880947 w 2854712"/>
              <a:gd name="connsiteY94" fmla="*/ 289932 h 4873083"/>
              <a:gd name="connsiteX95" fmla="*/ 936703 w 2854712"/>
              <a:gd name="connsiteY95" fmla="*/ 267630 h 4873083"/>
              <a:gd name="connsiteX96" fmla="*/ 959005 w 2854712"/>
              <a:gd name="connsiteY96" fmla="*/ 245327 h 4873083"/>
              <a:gd name="connsiteX97" fmla="*/ 1037064 w 2854712"/>
              <a:gd name="connsiteY97" fmla="*/ 211873 h 4873083"/>
              <a:gd name="connsiteX98" fmla="*/ 1103971 w 2854712"/>
              <a:gd name="connsiteY98" fmla="*/ 178420 h 4873083"/>
              <a:gd name="connsiteX99" fmla="*/ 1193181 w 2854712"/>
              <a:gd name="connsiteY99" fmla="*/ 156117 h 4873083"/>
              <a:gd name="connsiteX100" fmla="*/ 1271239 w 2854712"/>
              <a:gd name="connsiteY100" fmla="*/ 122664 h 4873083"/>
              <a:gd name="connsiteX101" fmla="*/ 1360449 w 2854712"/>
              <a:gd name="connsiteY101" fmla="*/ 100361 h 4873083"/>
              <a:gd name="connsiteX102" fmla="*/ 1416205 w 2854712"/>
              <a:gd name="connsiteY102" fmla="*/ 89210 h 4873083"/>
              <a:gd name="connsiteX103" fmla="*/ 1449659 w 2854712"/>
              <a:gd name="connsiteY103" fmla="*/ 78059 h 4873083"/>
              <a:gd name="connsiteX104" fmla="*/ 1538869 w 2854712"/>
              <a:gd name="connsiteY104" fmla="*/ 55756 h 4873083"/>
              <a:gd name="connsiteX105" fmla="*/ 1583473 w 2854712"/>
              <a:gd name="connsiteY105" fmla="*/ 44605 h 4873083"/>
              <a:gd name="connsiteX106" fmla="*/ 1672683 w 2854712"/>
              <a:gd name="connsiteY106" fmla="*/ 22303 h 4873083"/>
              <a:gd name="connsiteX107" fmla="*/ 1773044 w 2854712"/>
              <a:gd name="connsiteY107" fmla="*/ 0 h 4873083"/>
              <a:gd name="connsiteX108" fmla="*/ 2129883 w 2854712"/>
              <a:gd name="connsiteY108" fmla="*/ 11152 h 4873083"/>
              <a:gd name="connsiteX109" fmla="*/ 2163337 w 2854712"/>
              <a:gd name="connsiteY109" fmla="*/ 22303 h 4873083"/>
              <a:gd name="connsiteX110" fmla="*/ 2252547 w 2854712"/>
              <a:gd name="connsiteY110" fmla="*/ 44605 h 4873083"/>
              <a:gd name="connsiteX111" fmla="*/ 2297151 w 2854712"/>
              <a:gd name="connsiteY111" fmla="*/ 100361 h 4873083"/>
              <a:gd name="connsiteX112" fmla="*/ 2297151 w 2854712"/>
              <a:gd name="connsiteY112" fmla="*/ 100361 h 487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54712" h="4873083">
                <a:moveTo>
                  <a:pt x="2297151" y="100361"/>
                </a:moveTo>
                <a:lnTo>
                  <a:pt x="2297151" y="100361"/>
                </a:lnTo>
                <a:cubicBezTo>
                  <a:pt x="2311550" y="165154"/>
                  <a:pt x="2330605" y="233869"/>
                  <a:pt x="2330605" y="301083"/>
                </a:cubicBezTo>
                <a:cubicBezTo>
                  <a:pt x="2330605" y="330079"/>
                  <a:pt x="2310531" y="684717"/>
                  <a:pt x="2308303" y="724830"/>
                </a:cubicBezTo>
                <a:cubicBezTo>
                  <a:pt x="2312020" y="854927"/>
                  <a:pt x="2309956" y="985319"/>
                  <a:pt x="2319454" y="1115122"/>
                </a:cubicBezTo>
                <a:cubicBezTo>
                  <a:pt x="2321170" y="1138568"/>
                  <a:pt x="2325132" y="1165407"/>
                  <a:pt x="2341756" y="1182030"/>
                </a:cubicBezTo>
                <a:lnTo>
                  <a:pt x="2364059" y="1204332"/>
                </a:lnTo>
                <a:cubicBezTo>
                  <a:pt x="2371493" y="1226634"/>
                  <a:pt x="2369738" y="1254616"/>
                  <a:pt x="2386361" y="1271239"/>
                </a:cubicBezTo>
                <a:cubicBezTo>
                  <a:pt x="2440213" y="1325091"/>
                  <a:pt x="2374697" y="1256659"/>
                  <a:pt x="2430966" y="1326995"/>
                </a:cubicBezTo>
                <a:cubicBezTo>
                  <a:pt x="2437534" y="1335205"/>
                  <a:pt x="2445835" y="1341864"/>
                  <a:pt x="2453269" y="1349298"/>
                </a:cubicBezTo>
                <a:cubicBezTo>
                  <a:pt x="2465047" y="1384632"/>
                  <a:pt x="2462017" y="1385324"/>
                  <a:pt x="2486722" y="1416205"/>
                </a:cubicBezTo>
                <a:cubicBezTo>
                  <a:pt x="2493290" y="1424415"/>
                  <a:pt x="2502457" y="1430298"/>
                  <a:pt x="2509025" y="1438508"/>
                </a:cubicBezTo>
                <a:cubicBezTo>
                  <a:pt x="2517397" y="1448973"/>
                  <a:pt x="2520862" y="1463589"/>
                  <a:pt x="2531327" y="1471961"/>
                </a:cubicBezTo>
                <a:cubicBezTo>
                  <a:pt x="2540506" y="1479304"/>
                  <a:pt x="2553630" y="1479396"/>
                  <a:pt x="2564781" y="1483113"/>
                </a:cubicBezTo>
                <a:cubicBezTo>
                  <a:pt x="2633422" y="1586075"/>
                  <a:pt x="2545828" y="1459422"/>
                  <a:pt x="2609386" y="1538869"/>
                </a:cubicBezTo>
                <a:cubicBezTo>
                  <a:pt x="2617758" y="1549334"/>
                  <a:pt x="2623316" y="1561857"/>
                  <a:pt x="2631688" y="1572322"/>
                </a:cubicBezTo>
                <a:cubicBezTo>
                  <a:pt x="2638256" y="1580532"/>
                  <a:pt x="2647423" y="1586415"/>
                  <a:pt x="2653991" y="1594625"/>
                </a:cubicBezTo>
                <a:cubicBezTo>
                  <a:pt x="2662363" y="1605090"/>
                  <a:pt x="2667571" y="1617903"/>
                  <a:pt x="2676293" y="1628078"/>
                </a:cubicBezTo>
                <a:cubicBezTo>
                  <a:pt x="2689977" y="1644043"/>
                  <a:pt x="2720898" y="1672683"/>
                  <a:pt x="2720898" y="1672683"/>
                </a:cubicBezTo>
                <a:lnTo>
                  <a:pt x="2743200" y="1739591"/>
                </a:lnTo>
                <a:lnTo>
                  <a:pt x="2754351" y="1773044"/>
                </a:lnTo>
                <a:cubicBezTo>
                  <a:pt x="2758068" y="1799064"/>
                  <a:pt x="2760348" y="1825330"/>
                  <a:pt x="2765503" y="1851103"/>
                </a:cubicBezTo>
                <a:cubicBezTo>
                  <a:pt x="2771514" y="1881160"/>
                  <a:pt x="2778112" y="1911234"/>
                  <a:pt x="2787805" y="1940313"/>
                </a:cubicBezTo>
                <a:cubicBezTo>
                  <a:pt x="2791522" y="1951464"/>
                  <a:pt x="2796105" y="1962363"/>
                  <a:pt x="2798956" y="1973766"/>
                </a:cubicBezTo>
                <a:cubicBezTo>
                  <a:pt x="2803553" y="1992154"/>
                  <a:pt x="2805121" y="2011236"/>
                  <a:pt x="2810108" y="2029522"/>
                </a:cubicBezTo>
                <a:cubicBezTo>
                  <a:pt x="2816294" y="2052203"/>
                  <a:pt x="2825952" y="2073826"/>
                  <a:pt x="2832410" y="2096430"/>
                </a:cubicBezTo>
                <a:lnTo>
                  <a:pt x="2854712" y="2174488"/>
                </a:lnTo>
                <a:cubicBezTo>
                  <a:pt x="2847278" y="2204225"/>
                  <a:pt x="2838421" y="2233641"/>
                  <a:pt x="2832410" y="2263698"/>
                </a:cubicBezTo>
                <a:lnTo>
                  <a:pt x="2810108" y="2375210"/>
                </a:lnTo>
                <a:cubicBezTo>
                  <a:pt x="2813825" y="2702312"/>
                  <a:pt x="2814226" y="3029469"/>
                  <a:pt x="2821259" y="3356517"/>
                </a:cubicBezTo>
                <a:cubicBezTo>
                  <a:pt x="2821666" y="3375466"/>
                  <a:pt x="2829905" y="3393486"/>
                  <a:pt x="2832410" y="3412273"/>
                </a:cubicBezTo>
                <a:cubicBezTo>
                  <a:pt x="2868145" y="3680290"/>
                  <a:pt x="2823902" y="3405831"/>
                  <a:pt x="2854712" y="3590693"/>
                </a:cubicBezTo>
                <a:cubicBezTo>
                  <a:pt x="2826799" y="3897740"/>
                  <a:pt x="2851053" y="3599930"/>
                  <a:pt x="2832410" y="4215161"/>
                </a:cubicBezTo>
                <a:cubicBezTo>
                  <a:pt x="2830043" y="4293272"/>
                  <a:pt x="2827491" y="4371439"/>
                  <a:pt x="2821259" y="4449337"/>
                </a:cubicBezTo>
                <a:cubicBezTo>
                  <a:pt x="2820037" y="4464614"/>
                  <a:pt x="2814512" y="4479262"/>
                  <a:pt x="2810108" y="4493942"/>
                </a:cubicBezTo>
                <a:cubicBezTo>
                  <a:pt x="2803353" y="4516459"/>
                  <a:pt x="2787805" y="4560849"/>
                  <a:pt x="2787805" y="4560849"/>
                </a:cubicBezTo>
                <a:cubicBezTo>
                  <a:pt x="2784088" y="4586869"/>
                  <a:pt x="2779269" y="4612755"/>
                  <a:pt x="2776654" y="4638908"/>
                </a:cubicBezTo>
                <a:cubicBezTo>
                  <a:pt x="2771832" y="4687132"/>
                  <a:pt x="2785998" y="4739955"/>
                  <a:pt x="2765503" y="4783873"/>
                </a:cubicBezTo>
                <a:cubicBezTo>
                  <a:pt x="2755561" y="4805177"/>
                  <a:pt x="2720898" y="4798742"/>
                  <a:pt x="2698595" y="4806176"/>
                </a:cubicBezTo>
                <a:cubicBezTo>
                  <a:pt x="2661339" y="4818595"/>
                  <a:pt x="2662547" y="4819142"/>
                  <a:pt x="2620537" y="4828478"/>
                </a:cubicBezTo>
                <a:cubicBezTo>
                  <a:pt x="2602035" y="4832590"/>
                  <a:pt x="2583169" y="4835033"/>
                  <a:pt x="2564781" y="4839630"/>
                </a:cubicBezTo>
                <a:cubicBezTo>
                  <a:pt x="2553377" y="4842481"/>
                  <a:pt x="2542802" y="4848231"/>
                  <a:pt x="2531327" y="4850781"/>
                </a:cubicBezTo>
                <a:cubicBezTo>
                  <a:pt x="2503475" y="4856970"/>
                  <a:pt x="2411262" y="4869526"/>
                  <a:pt x="2386361" y="4873083"/>
                </a:cubicBezTo>
                <a:cubicBezTo>
                  <a:pt x="2200507" y="4869366"/>
                  <a:pt x="2014394" y="4872437"/>
                  <a:pt x="1828800" y="4861932"/>
                </a:cubicBezTo>
                <a:cubicBezTo>
                  <a:pt x="1815420" y="4861175"/>
                  <a:pt x="1808740" y="4840108"/>
                  <a:pt x="1795347" y="4839630"/>
                </a:cubicBezTo>
                <a:cubicBezTo>
                  <a:pt x="1494433" y="4828883"/>
                  <a:pt x="1193181" y="4832195"/>
                  <a:pt x="892098" y="4828478"/>
                </a:cubicBezTo>
                <a:cubicBezTo>
                  <a:pt x="553508" y="4800263"/>
                  <a:pt x="907459" y="4832396"/>
                  <a:pt x="680225" y="4806176"/>
                </a:cubicBezTo>
                <a:cubicBezTo>
                  <a:pt x="354524" y="4768595"/>
                  <a:pt x="571107" y="4798552"/>
                  <a:pt x="390293" y="4772722"/>
                </a:cubicBezTo>
                <a:cubicBezTo>
                  <a:pt x="312235" y="4746703"/>
                  <a:pt x="330820" y="4772722"/>
                  <a:pt x="312234" y="4716966"/>
                </a:cubicBezTo>
                <a:cubicBezTo>
                  <a:pt x="307271" y="4662375"/>
                  <a:pt x="299678" y="4563570"/>
                  <a:pt x="289932" y="4505093"/>
                </a:cubicBezTo>
                <a:cubicBezTo>
                  <a:pt x="287412" y="4489976"/>
                  <a:pt x="281787" y="4475516"/>
                  <a:pt x="278781" y="4460488"/>
                </a:cubicBezTo>
                <a:cubicBezTo>
                  <a:pt x="262895" y="4381055"/>
                  <a:pt x="270181" y="4393438"/>
                  <a:pt x="256478" y="4304371"/>
                </a:cubicBezTo>
                <a:cubicBezTo>
                  <a:pt x="247471" y="4245827"/>
                  <a:pt x="242943" y="4241461"/>
                  <a:pt x="223025" y="4181708"/>
                </a:cubicBezTo>
                <a:lnTo>
                  <a:pt x="200722" y="4114800"/>
                </a:lnTo>
                <a:cubicBezTo>
                  <a:pt x="197005" y="4088781"/>
                  <a:pt x="196987" y="4061957"/>
                  <a:pt x="189571" y="4036742"/>
                </a:cubicBezTo>
                <a:cubicBezTo>
                  <a:pt x="178275" y="3998335"/>
                  <a:pt x="159834" y="3962401"/>
                  <a:pt x="144966" y="3925230"/>
                </a:cubicBezTo>
                <a:cubicBezTo>
                  <a:pt x="137532" y="3906644"/>
                  <a:pt x="127519" y="3888893"/>
                  <a:pt x="122664" y="3869473"/>
                </a:cubicBezTo>
                <a:cubicBezTo>
                  <a:pt x="118947" y="3854605"/>
                  <a:pt x="117549" y="3838955"/>
                  <a:pt x="111512" y="3824869"/>
                </a:cubicBezTo>
                <a:cubicBezTo>
                  <a:pt x="106233" y="3812551"/>
                  <a:pt x="94653" y="3803662"/>
                  <a:pt x="89210" y="3791415"/>
                </a:cubicBezTo>
                <a:cubicBezTo>
                  <a:pt x="61872" y="3729904"/>
                  <a:pt x="70747" y="3728713"/>
                  <a:pt x="55756" y="3668752"/>
                </a:cubicBezTo>
                <a:cubicBezTo>
                  <a:pt x="52905" y="3657348"/>
                  <a:pt x="47456" y="3646702"/>
                  <a:pt x="44605" y="3635298"/>
                </a:cubicBezTo>
                <a:cubicBezTo>
                  <a:pt x="21619" y="3543353"/>
                  <a:pt x="45190" y="3615041"/>
                  <a:pt x="22303" y="3534937"/>
                </a:cubicBezTo>
                <a:cubicBezTo>
                  <a:pt x="-9693" y="3422953"/>
                  <a:pt x="34859" y="3596319"/>
                  <a:pt x="0" y="3456878"/>
                </a:cubicBezTo>
                <a:cubicBezTo>
                  <a:pt x="6773" y="3402697"/>
                  <a:pt x="9529" y="3363006"/>
                  <a:pt x="22303" y="3311913"/>
                </a:cubicBezTo>
                <a:cubicBezTo>
                  <a:pt x="25154" y="3300509"/>
                  <a:pt x="29737" y="3289610"/>
                  <a:pt x="33454" y="3278459"/>
                </a:cubicBezTo>
                <a:cubicBezTo>
                  <a:pt x="37171" y="3233854"/>
                  <a:pt x="40361" y="3189202"/>
                  <a:pt x="44605" y="3144644"/>
                </a:cubicBezTo>
                <a:cubicBezTo>
                  <a:pt x="63403" y="2947256"/>
                  <a:pt x="47290" y="3132971"/>
                  <a:pt x="66908" y="2966225"/>
                </a:cubicBezTo>
                <a:cubicBezTo>
                  <a:pt x="71273" y="2929125"/>
                  <a:pt x="73934" y="2891841"/>
                  <a:pt x="78059" y="2854713"/>
                </a:cubicBezTo>
                <a:cubicBezTo>
                  <a:pt x="81368" y="2824928"/>
                  <a:pt x="86017" y="2795301"/>
                  <a:pt x="89210" y="2765503"/>
                </a:cubicBezTo>
                <a:cubicBezTo>
                  <a:pt x="97169" y="2691216"/>
                  <a:pt x="104078" y="2616820"/>
                  <a:pt x="111512" y="2542478"/>
                </a:cubicBezTo>
                <a:cubicBezTo>
                  <a:pt x="115229" y="2505307"/>
                  <a:pt x="113604" y="2467207"/>
                  <a:pt x="122664" y="2430966"/>
                </a:cubicBezTo>
                <a:lnTo>
                  <a:pt x="144966" y="2341756"/>
                </a:lnTo>
                <a:cubicBezTo>
                  <a:pt x="148683" y="2274849"/>
                  <a:pt x="147063" y="2207430"/>
                  <a:pt x="156117" y="2141034"/>
                </a:cubicBezTo>
                <a:cubicBezTo>
                  <a:pt x="158363" y="2124563"/>
                  <a:pt x="175310" y="2112759"/>
                  <a:pt x="178420" y="2096430"/>
                </a:cubicBezTo>
                <a:cubicBezTo>
                  <a:pt x="190325" y="2033928"/>
                  <a:pt x="192313" y="1969927"/>
                  <a:pt x="200722" y="1906859"/>
                </a:cubicBezTo>
                <a:cubicBezTo>
                  <a:pt x="207184" y="1858397"/>
                  <a:pt x="214648" y="1810061"/>
                  <a:pt x="223025" y="1761893"/>
                </a:cubicBezTo>
                <a:cubicBezTo>
                  <a:pt x="253270" y="1587987"/>
                  <a:pt x="234137" y="1706306"/>
                  <a:pt x="256478" y="1605776"/>
                </a:cubicBezTo>
                <a:cubicBezTo>
                  <a:pt x="260590" y="1587274"/>
                  <a:pt x="263518" y="1568522"/>
                  <a:pt x="267630" y="1550020"/>
                </a:cubicBezTo>
                <a:cubicBezTo>
                  <a:pt x="270955" y="1535059"/>
                  <a:pt x="275624" y="1520412"/>
                  <a:pt x="278781" y="1505415"/>
                </a:cubicBezTo>
                <a:cubicBezTo>
                  <a:pt x="298304" y="1412680"/>
                  <a:pt x="315014" y="1319369"/>
                  <a:pt x="334537" y="1226634"/>
                </a:cubicBezTo>
                <a:cubicBezTo>
                  <a:pt x="341597" y="1193099"/>
                  <a:pt x="350118" y="1159877"/>
                  <a:pt x="356839" y="1126273"/>
                </a:cubicBezTo>
                <a:cubicBezTo>
                  <a:pt x="360556" y="1107688"/>
                  <a:pt x="363394" y="1088905"/>
                  <a:pt x="367991" y="1070517"/>
                </a:cubicBezTo>
                <a:cubicBezTo>
                  <a:pt x="393780" y="967363"/>
                  <a:pt x="362897" y="1131987"/>
                  <a:pt x="390293" y="981308"/>
                </a:cubicBezTo>
                <a:cubicBezTo>
                  <a:pt x="394338" y="959062"/>
                  <a:pt x="397010" y="936571"/>
                  <a:pt x="401444" y="914400"/>
                </a:cubicBezTo>
                <a:cubicBezTo>
                  <a:pt x="404450" y="899372"/>
                  <a:pt x="409589" y="884823"/>
                  <a:pt x="412595" y="869795"/>
                </a:cubicBezTo>
                <a:cubicBezTo>
                  <a:pt x="427198" y="796784"/>
                  <a:pt x="417632" y="818713"/>
                  <a:pt x="434898" y="758283"/>
                </a:cubicBezTo>
                <a:cubicBezTo>
                  <a:pt x="438127" y="746981"/>
                  <a:pt x="440792" y="735343"/>
                  <a:pt x="446049" y="724830"/>
                </a:cubicBezTo>
                <a:cubicBezTo>
                  <a:pt x="454811" y="707305"/>
                  <a:pt x="493382" y="658563"/>
                  <a:pt x="501805" y="646771"/>
                </a:cubicBezTo>
                <a:cubicBezTo>
                  <a:pt x="530773" y="606217"/>
                  <a:pt x="521121" y="612441"/>
                  <a:pt x="557561" y="568713"/>
                </a:cubicBezTo>
                <a:cubicBezTo>
                  <a:pt x="564292" y="560636"/>
                  <a:pt x="573133" y="554487"/>
                  <a:pt x="579864" y="546410"/>
                </a:cubicBezTo>
                <a:cubicBezTo>
                  <a:pt x="591762" y="532132"/>
                  <a:pt x="600970" y="515696"/>
                  <a:pt x="613317" y="501805"/>
                </a:cubicBezTo>
                <a:cubicBezTo>
                  <a:pt x="679199" y="427687"/>
                  <a:pt x="650179" y="465511"/>
                  <a:pt x="713678" y="412595"/>
                </a:cubicBezTo>
                <a:cubicBezTo>
                  <a:pt x="796183" y="343842"/>
                  <a:pt x="622071" y="466232"/>
                  <a:pt x="802888" y="345688"/>
                </a:cubicBezTo>
                <a:cubicBezTo>
                  <a:pt x="814039" y="338254"/>
                  <a:pt x="825620" y="331427"/>
                  <a:pt x="836342" y="323386"/>
                </a:cubicBezTo>
                <a:cubicBezTo>
                  <a:pt x="851210" y="312235"/>
                  <a:pt x="864700" y="298958"/>
                  <a:pt x="880947" y="289932"/>
                </a:cubicBezTo>
                <a:cubicBezTo>
                  <a:pt x="898445" y="280211"/>
                  <a:pt x="918118" y="275064"/>
                  <a:pt x="936703" y="267630"/>
                </a:cubicBezTo>
                <a:cubicBezTo>
                  <a:pt x="944137" y="260196"/>
                  <a:pt x="950257" y="251159"/>
                  <a:pt x="959005" y="245327"/>
                </a:cubicBezTo>
                <a:cubicBezTo>
                  <a:pt x="1007581" y="212943"/>
                  <a:pt x="992466" y="231694"/>
                  <a:pt x="1037064" y="211873"/>
                </a:cubicBezTo>
                <a:cubicBezTo>
                  <a:pt x="1059850" y="201746"/>
                  <a:pt x="1080537" y="186941"/>
                  <a:pt x="1103971" y="178420"/>
                </a:cubicBezTo>
                <a:cubicBezTo>
                  <a:pt x="1219183" y="136525"/>
                  <a:pt x="1112021" y="190900"/>
                  <a:pt x="1193181" y="156117"/>
                </a:cubicBezTo>
                <a:cubicBezTo>
                  <a:pt x="1246487" y="133271"/>
                  <a:pt x="1223297" y="135739"/>
                  <a:pt x="1271239" y="122664"/>
                </a:cubicBezTo>
                <a:cubicBezTo>
                  <a:pt x="1300811" y="114599"/>
                  <a:pt x="1330392" y="106372"/>
                  <a:pt x="1360449" y="100361"/>
                </a:cubicBezTo>
                <a:cubicBezTo>
                  <a:pt x="1379034" y="96644"/>
                  <a:pt x="1397817" y="93807"/>
                  <a:pt x="1416205" y="89210"/>
                </a:cubicBezTo>
                <a:cubicBezTo>
                  <a:pt x="1427609" y="86359"/>
                  <a:pt x="1438319" y="81152"/>
                  <a:pt x="1449659" y="78059"/>
                </a:cubicBezTo>
                <a:cubicBezTo>
                  <a:pt x="1479231" y="69994"/>
                  <a:pt x="1509132" y="63190"/>
                  <a:pt x="1538869" y="55756"/>
                </a:cubicBezTo>
                <a:cubicBezTo>
                  <a:pt x="1553737" y="52039"/>
                  <a:pt x="1568934" y="49451"/>
                  <a:pt x="1583473" y="44605"/>
                </a:cubicBezTo>
                <a:cubicBezTo>
                  <a:pt x="1659944" y="19115"/>
                  <a:pt x="1565031" y="49215"/>
                  <a:pt x="1672683" y="22303"/>
                </a:cubicBezTo>
                <a:cubicBezTo>
                  <a:pt x="1782500" y="-5151"/>
                  <a:pt x="1588917" y="30690"/>
                  <a:pt x="1773044" y="0"/>
                </a:cubicBezTo>
                <a:cubicBezTo>
                  <a:pt x="1891990" y="3717"/>
                  <a:pt x="2011072" y="4363"/>
                  <a:pt x="2129883" y="11152"/>
                </a:cubicBezTo>
                <a:cubicBezTo>
                  <a:pt x="2141618" y="11823"/>
                  <a:pt x="2151933" y="19452"/>
                  <a:pt x="2163337" y="22303"/>
                </a:cubicBezTo>
                <a:lnTo>
                  <a:pt x="2252547" y="44605"/>
                </a:lnTo>
                <a:cubicBezTo>
                  <a:pt x="2265933" y="57991"/>
                  <a:pt x="2292463" y="81607"/>
                  <a:pt x="2297151" y="100361"/>
                </a:cubicBezTo>
                <a:lnTo>
                  <a:pt x="2297151" y="100361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space réservé du numéro de diapositive 8">
            <a:extLst>
              <a:ext uri="{FF2B5EF4-FFF2-40B4-BE49-F238E27FC236}">
                <a16:creationId xmlns:a16="http://schemas.microsoft.com/office/drawing/2014/main" id="{5F01529A-DDC7-5F4E-98E2-C45498A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ED5ABC-4AD5-A962-6C38-FFC53D21701A}"/>
              </a:ext>
            </a:extLst>
          </p:cNvPr>
          <p:cNvSpPr/>
          <p:nvPr/>
        </p:nvSpPr>
        <p:spPr>
          <a:xfrm>
            <a:off x="6266985" y="1516566"/>
            <a:ext cx="2038815" cy="60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38772F40-3524-1BBD-53E0-7B416EE14322}"/>
              </a:ext>
            </a:extLst>
          </p:cNvPr>
          <p:cNvSpPr/>
          <p:nvPr/>
        </p:nvSpPr>
        <p:spPr>
          <a:xfrm>
            <a:off x="6202680" y="2118360"/>
            <a:ext cx="2179320" cy="4632960"/>
          </a:xfrm>
          <a:custGeom>
            <a:avLst/>
            <a:gdLst>
              <a:gd name="connsiteX0" fmla="*/ 91440 w 2179320"/>
              <a:gd name="connsiteY0" fmla="*/ 0 h 4632960"/>
              <a:gd name="connsiteX1" fmla="*/ 91440 w 2179320"/>
              <a:gd name="connsiteY1" fmla="*/ 0 h 4632960"/>
              <a:gd name="connsiteX2" fmla="*/ 350520 w 2179320"/>
              <a:gd name="connsiteY2" fmla="*/ 30480 h 4632960"/>
              <a:gd name="connsiteX3" fmla="*/ 411480 w 2179320"/>
              <a:gd name="connsiteY3" fmla="*/ 45720 h 4632960"/>
              <a:gd name="connsiteX4" fmla="*/ 487680 w 2179320"/>
              <a:gd name="connsiteY4" fmla="*/ 60960 h 4632960"/>
              <a:gd name="connsiteX5" fmla="*/ 640080 w 2179320"/>
              <a:gd name="connsiteY5" fmla="*/ 91440 h 4632960"/>
              <a:gd name="connsiteX6" fmla="*/ 914400 w 2179320"/>
              <a:gd name="connsiteY6" fmla="*/ 106680 h 4632960"/>
              <a:gd name="connsiteX7" fmla="*/ 1173480 w 2179320"/>
              <a:gd name="connsiteY7" fmla="*/ 137160 h 4632960"/>
              <a:gd name="connsiteX8" fmla="*/ 1264920 w 2179320"/>
              <a:gd name="connsiteY8" fmla="*/ 152400 h 4632960"/>
              <a:gd name="connsiteX9" fmla="*/ 1554480 w 2179320"/>
              <a:gd name="connsiteY9" fmla="*/ 182880 h 4632960"/>
              <a:gd name="connsiteX10" fmla="*/ 1630680 w 2179320"/>
              <a:gd name="connsiteY10" fmla="*/ 198120 h 4632960"/>
              <a:gd name="connsiteX11" fmla="*/ 1691640 w 2179320"/>
              <a:gd name="connsiteY11" fmla="*/ 213360 h 4632960"/>
              <a:gd name="connsiteX12" fmla="*/ 1783080 w 2179320"/>
              <a:gd name="connsiteY12" fmla="*/ 228600 h 4632960"/>
              <a:gd name="connsiteX13" fmla="*/ 1920240 w 2179320"/>
              <a:gd name="connsiteY13" fmla="*/ 259080 h 4632960"/>
              <a:gd name="connsiteX14" fmla="*/ 2011680 w 2179320"/>
              <a:gd name="connsiteY14" fmla="*/ 289560 h 4632960"/>
              <a:gd name="connsiteX15" fmla="*/ 2057400 w 2179320"/>
              <a:gd name="connsiteY15" fmla="*/ 320040 h 4632960"/>
              <a:gd name="connsiteX16" fmla="*/ 2148840 w 2179320"/>
              <a:gd name="connsiteY16" fmla="*/ 487680 h 4632960"/>
              <a:gd name="connsiteX17" fmla="*/ 2179320 w 2179320"/>
              <a:gd name="connsiteY17" fmla="*/ 594360 h 4632960"/>
              <a:gd name="connsiteX18" fmla="*/ 2164080 w 2179320"/>
              <a:gd name="connsiteY18" fmla="*/ 1066800 h 4632960"/>
              <a:gd name="connsiteX19" fmla="*/ 2133600 w 2179320"/>
              <a:gd name="connsiteY19" fmla="*/ 1219200 h 4632960"/>
              <a:gd name="connsiteX20" fmla="*/ 2118360 w 2179320"/>
              <a:gd name="connsiteY20" fmla="*/ 1295400 h 4632960"/>
              <a:gd name="connsiteX21" fmla="*/ 2103120 w 2179320"/>
              <a:gd name="connsiteY21" fmla="*/ 1539240 h 4632960"/>
              <a:gd name="connsiteX22" fmla="*/ 2087880 w 2179320"/>
              <a:gd name="connsiteY22" fmla="*/ 1706880 h 4632960"/>
              <a:gd name="connsiteX23" fmla="*/ 2072640 w 2179320"/>
              <a:gd name="connsiteY23" fmla="*/ 1920240 h 4632960"/>
              <a:gd name="connsiteX24" fmla="*/ 2057400 w 2179320"/>
              <a:gd name="connsiteY24" fmla="*/ 2529840 h 4632960"/>
              <a:gd name="connsiteX25" fmla="*/ 2042160 w 2179320"/>
              <a:gd name="connsiteY25" fmla="*/ 3276600 h 4632960"/>
              <a:gd name="connsiteX26" fmla="*/ 2026920 w 2179320"/>
              <a:gd name="connsiteY26" fmla="*/ 3718560 h 4632960"/>
              <a:gd name="connsiteX27" fmla="*/ 2011680 w 2179320"/>
              <a:gd name="connsiteY27" fmla="*/ 4419600 h 4632960"/>
              <a:gd name="connsiteX28" fmla="*/ 1996440 w 2179320"/>
              <a:gd name="connsiteY28" fmla="*/ 4480560 h 4632960"/>
              <a:gd name="connsiteX29" fmla="*/ 1920240 w 2179320"/>
              <a:gd name="connsiteY29" fmla="*/ 4617720 h 4632960"/>
              <a:gd name="connsiteX30" fmla="*/ 1874520 w 2179320"/>
              <a:gd name="connsiteY30" fmla="*/ 4632960 h 4632960"/>
              <a:gd name="connsiteX31" fmla="*/ 1325880 w 2179320"/>
              <a:gd name="connsiteY31" fmla="*/ 4602480 h 4632960"/>
              <a:gd name="connsiteX32" fmla="*/ 1280160 w 2179320"/>
              <a:gd name="connsiteY32" fmla="*/ 4587240 h 4632960"/>
              <a:gd name="connsiteX33" fmla="*/ 1203960 w 2179320"/>
              <a:gd name="connsiteY33" fmla="*/ 4572000 h 4632960"/>
              <a:gd name="connsiteX34" fmla="*/ 106680 w 2179320"/>
              <a:gd name="connsiteY34" fmla="*/ 4572000 h 4632960"/>
              <a:gd name="connsiteX35" fmla="*/ 60960 w 2179320"/>
              <a:gd name="connsiteY35" fmla="*/ 4556760 h 4632960"/>
              <a:gd name="connsiteX36" fmla="*/ 60960 w 2179320"/>
              <a:gd name="connsiteY36" fmla="*/ 4343400 h 4632960"/>
              <a:gd name="connsiteX37" fmla="*/ 76200 w 2179320"/>
              <a:gd name="connsiteY37" fmla="*/ 3916680 h 4632960"/>
              <a:gd name="connsiteX38" fmla="*/ 106680 w 2179320"/>
              <a:gd name="connsiteY38" fmla="*/ 3657600 h 4632960"/>
              <a:gd name="connsiteX39" fmla="*/ 121920 w 2179320"/>
              <a:gd name="connsiteY39" fmla="*/ 3474720 h 4632960"/>
              <a:gd name="connsiteX40" fmla="*/ 152400 w 2179320"/>
              <a:gd name="connsiteY40" fmla="*/ 3276600 h 4632960"/>
              <a:gd name="connsiteX41" fmla="*/ 198120 w 2179320"/>
              <a:gd name="connsiteY41" fmla="*/ 2575560 h 4632960"/>
              <a:gd name="connsiteX42" fmla="*/ 167640 w 2179320"/>
              <a:gd name="connsiteY42" fmla="*/ 1798320 h 4632960"/>
              <a:gd name="connsiteX43" fmla="*/ 137160 w 2179320"/>
              <a:gd name="connsiteY43" fmla="*/ 1615440 h 4632960"/>
              <a:gd name="connsiteX44" fmla="*/ 121920 w 2179320"/>
              <a:gd name="connsiteY44" fmla="*/ 1493520 h 4632960"/>
              <a:gd name="connsiteX45" fmla="*/ 106680 w 2179320"/>
              <a:gd name="connsiteY45" fmla="*/ 1249680 h 4632960"/>
              <a:gd name="connsiteX46" fmla="*/ 91440 w 2179320"/>
              <a:gd name="connsiteY46" fmla="*/ 1158240 h 4632960"/>
              <a:gd name="connsiteX47" fmla="*/ 60960 w 2179320"/>
              <a:gd name="connsiteY47" fmla="*/ 883920 h 4632960"/>
              <a:gd name="connsiteX48" fmla="*/ 30480 w 2179320"/>
              <a:gd name="connsiteY48" fmla="*/ 716280 h 4632960"/>
              <a:gd name="connsiteX49" fmla="*/ 15240 w 2179320"/>
              <a:gd name="connsiteY49" fmla="*/ 670560 h 4632960"/>
              <a:gd name="connsiteX50" fmla="*/ 0 w 2179320"/>
              <a:gd name="connsiteY50" fmla="*/ 609600 h 4632960"/>
              <a:gd name="connsiteX51" fmla="*/ 15240 w 2179320"/>
              <a:gd name="connsiteY51" fmla="*/ 198120 h 4632960"/>
              <a:gd name="connsiteX52" fmla="*/ 45720 w 2179320"/>
              <a:gd name="connsiteY52" fmla="*/ 106680 h 4632960"/>
              <a:gd name="connsiteX53" fmla="*/ 91440 w 2179320"/>
              <a:gd name="connsiteY53" fmla="*/ 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79320" h="4632960">
                <a:moveTo>
                  <a:pt x="91440" y="0"/>
                </a:moveTo>
                <a:lnTo>
                  <a:pt x="91440" y="0"/>
                </a:lnTo>
                <a:lnTo>
                  <a:pt x="350520" y="30480"/>
                </a:lnTo>
                <a:cubicBezTo>
                  <a:pt x="371180" y="33923"/>
                  <a:pt x="391033" y="41176"/>
                  <a:pt x="411480" y="45720"/>
                </a:cubicBezTo>
                <a:cubicBezTo>
                  <a:pt x="436766" y="51339"/>
                  <a:pt x="462394" y="55341"/>
                  <a:pt x="487680" y="60960"/>
                </a:cubicBezTo>
                <a:cubicBezTo>
                  <a:pt x="551214" y="75079"/>
                  <a:pt x="568408" y="85467"/>
                  <a:pt x="640080" y="91440"/>
                </a:cubicBezTo>
                <a:cubicBezTo>
                  <a:pt x="731345" y="99045"/>
                  <a:pt x="822960" y="101600"/>
                  <a:pt x="914400" y="106680"/>
                </a:cubicBezTo>
                <a:cubicBezTo>
                  <a:pt x="1256948" y="155615"/>
                  <a:pt x="721937" y="80717"/>
                  <a:pt x="1173480" y="137160"/>
                </a:cubicBezTo>
                <a:cubicBezTo>
                  <a:pt x="1204142" y="140993"/>
                  <a:pt x="1234330" y="148030"/>
                  <a:pt x="1264920" y="152400"/>
                </a:cubicBezTo>
                <a:cubicBezTo>
                  <a:pt x="1381468" y="169050"/>
                  <a:pt x="1429690" y="171535"/>
                  <a:pt x="1554480" y="182880"/>
                </a:cubicBezTo>
                <a:cubicBezTo>
                  <a:pt x="1579880" y="187960"/>
                  <a:pt x="1605394" y="192501"/>
                  <a:pt x="1630680" y="198120"/>
                </a:cubicBezTo>
                <a:cubicBezTo>
                  <a:pt x="1651127" y="202664"/>
                  <a:pt x="1671101" y="209252"/>
                  <a:pt x="1691640" y="213360"/>
                </a:cubicBezTo>
                <a:cubicBezTo>
                  <a:pt x="1721940" y="219420"/>
                  <a:pt x="1752678" y="223072"/>
                  <a:pt x="1783080" y="228600"/>
                </a:cubicBezTo>
                <a:cubicBezTo>
                  <a:pt x="1819892" y="235293"/>
                  <a:pt x="1882607" y="247790"/>
                  <a:pt x="1920240" y="259080"/>
                </a:cubicBezTo>
                <a:cubicBezTo>
                  <a:pt x="1951014" y="268312"/>
                  <a:pt x="1984947" y="271738"/>
                  <a:pt x="2011680" y="289560"/>
                </a:cubicBezTo>
                <a:lnTo>
                  <a:pt x="2057400" y="320040"/>
                </a:lnTo>
                <a:cubicBezTo>
                  <a:pt x="2094500" y="375690"/>
                  <a:pt x="2125790" y="418529"/>
                  <a:pt x="2148840" y="487680"/>
                </a:cubicBezTo>
                <a:cubicBezTo>
                  <a:pt x="2170704" y="553271"/>
                  <a:pt x="2160184" y="517815"/>
                  <a:pt x="2179320" y="594360"/>
                </a:cubicBezTo>
                <a:cubicBezTo>
                  <a:pt x="2174240" y="751840"/>
                  <a:pt x="2172584" y="909468"/>
                  <a:pt x="2164080" y="1066800"/>
                </a:cubicBezTo>
                <a:cubicBezTo>
                  <a:pt x="2160880" y="1125993"/>
                  <a:pt x="2145839" y="1164124"/>
                  <a:pt x="2133600" y="1219200"/>
                </a:cubicBezTo>
                <a:cubicBezTo>
                  <a:pt x="2127981" y="1244486"/>
                  <a:pt x="2123440" y="1270000"/>
                  <a:pt x="2118360" y="1295400"/>
                </a:cubicBezTo>
                <a:cubicBezTo>
                  <a:pt x="2113280" y="1376680"/>
                  <a:pt x="2109136" y="1458024"/>
                  <a:pt x="2103120" y="1539240"/>
                </a:cubicBezTo>
                <a:cubicBezTo>
                  <a:pt x="2098975" y="1595197"/>
                  <a:pt x="2092355" y="1650948"/>
                  <a:pt x="2087880" y="1706880"/>
                </a:cubicBezTo>
                <a:cubicBezTo>
                  <a:pt x="2082194" y="1777954"/>
                  <a:pt x="2077720" y="1849120"/>
                  <a:pt x="2072640" y="1920240"/>
                </a:cubicBezTo>
                <a:cubicBezTo>
                  <a:pt x="2067560" y="2123440"/>
                  <a:pt x="2061967" y="2326628"/>
                  <a:pt x="2057400" y="2529840"/>
                </a:cubicBezTo>
                <a:cubicBezTo>
                  <a:pt x="2051807" y="2778749"/>
                  <a:pt x="2048542" y="3027710"/>
                  <a:pt x="2042160" y="3276600"/>
                </a:cubicBezTo>
                <a:cubicBezTo>
                  <a:pt x="2038382" y="3423959"/>
                  <a:pt x="2030849" y="3571205"/>
                  <a:pt x="2026920" y="3718560"/>
                </a:cubicBezTo>
                <a:cubicBezTo>
                  <a:pt x="2020689" y="3952212"/>
                  <a:pt x="2021022" y="4186052"/>
                  <a:pt x="2011680" y="4419600"/>
                </a:cubicBezTo>
                <a:cubicBezTo>
                  <a:pt x="2010843" y="4440529"/>
                  <a:pt x="2002459" y="4460498"/>
                  <a:pt x="1996440" y="4480560"/>
                </a:cubicBezTo>
                <a:cubicBezTo>
                  <a:pt x="1976559" y="4546829"/>
                  <a:pt x="1976996" y="4579882"/>
                  <a:pt x="1920240" y="4617720"/>
                </a:cubicBezTo>
                <a:cubicBezTo>
                  <a:pt x="1906874" y="4626631"/>
                  <a:pt x="1889760" y="4627880"/>
                  <a:pt x="1874520" y="4632960"/>
                </a:cubicBezTo>
                <a:cubicBezTo>
                  <a:pt x="1498734" y="4591206"/>
                  <a:pt x="2088296" y="4653308"/>
                  <a:pt x="1325880" y="4602480"/>
                </a:cubicBezTo>
                <a:cubicBezTo>
                  <a:pt x="1309851" y="4601411"/>
                  <a:pt x="1295745" y="4591136"/>
                  <a:pt x="1280160" y="4587240"/>
                </a:cubicBezTo>
                <a:cubicBezTo>
                  <a:pt x="1255030" y="4580958"/>
                  <a:pt x="1229360" y="4577080"/>
                  <a:pt x="1203960" y="4572000"/>
                </a:cubicBezTo>
                <a:cubicBezTo>
                  <a:pt x="745313" y="4581971"/>
                  <a:pt x="524680" y="4600828"/>
                  <a:pt x="106680" y="4572000"/>
                </a:cubicBezTo>
                <a:cubicBezTo>
                  <a:pt x="90654" y="4570895"/>
                  <a:pt x="76200" y="4561840"/>
                  <a:pt x="60960" y="4556760"/>
                </a:cubicBezTo>
                <a:cubicBezTo>
                  <a:pt x="26171" y="4452392"/>
                  <a:pt x="50572" y="4545959"/>
                  <a:pt x="60960" y="4343400"/>
                </a:cubicBezTo>
                <a:cubicBezTo>
                  <a:pt x="68249" y="4201256"/>
                  <a:pt x="68518" y="4058803"/>
                  <a:pt x="76200" y="3916680"/>
                </a:cubicBezTo>
                <a:cubicBezTo>
                  <a:pt x="79410" y="3857286"/>
                  <a:pt x="100471" y="3719687"/>
                  <a:pt x="106680" y="3657600"/>
                </a:cubicBezTo>
                <a:cubicBezTo>
                  <a:pt x="112767" y="3596732"/>
                  <a:pt x="115165" y="3535517"/>
                  <a:pt x="121920" y="3474720"/>
                </a:cubicBezTo>
                <a:cubicBezTo>
                  <a:pt x="141045" y="3302594"/>
                  <a:pt x="135138" y="3466477"/>
                  <a:pt x="152400" y="3276600"/>
                </a:cubicBezTo>
                <a:cubicBezTo>
                  <a:pt x="182175" y="2949075"/>
                  <a:pt x="182798" y="2882008"/>
                  <a:pt x="198120" y="2575560"/>
                </a:cubicBezTo>
                <a:cubicBezTo>
                  <a:pt x="191266" y="2328798"/>
                  <a:pt x="190664" y="2051586"/>
                  <a:pt x="167640" y="1798320"/>
                </a:cubicBezTo>
                <a:cubicBezTo>
                  <a:pt x="155239" y="1661904"/>
                  <a:pt x="154756" y="1729815"/>
                  <a:pt x="137160" y="1615440"/>
                </a:cubicBezTo>
                <a:cubicBezTo>
                  <a:pt x="130932" y="1574960"/>
                  <a:pt x="125321" y="1534335"/>
                  <a:pt x="121920" y="1493520"/>
                </a:cubicBezTo>
                <a:cubicBezTo>
                  <a:pt x="115157" y="1412363"/>
                  <a:pt x="114053" y="1330784"/>
                  <a:pt x="106680" y="1249680"/>
                </a:cubicBezTo>
                <a:cubicBezTo>
                  <a:pt x="103882" y="1218906"/>
                  <a:pt x="95810" y="1188830"/>
                  <a:pt x="91440" y="1158240"/>
                </a:cubicBezTo>
                <a:cubicBezTo>
                  <a:pt x="60450" y="941307"/>
                  <a:pt x="92015" y="1132362"/>
                  <a:pt x="60960" y="883920"/>
                </a:cubicBezTo>
                <a:cubicBezTo>
                  <a:pt x="57563" y="856745"/>
                  <a:pt x="38283" y="747490"/>
                  <a:pt x="30480" y="716280"/>
                </a:cubicBezTo>
                <a:cubicBezTo>
                  <a:pt x="26584" y="700695"/>
                  <a:pt x="19653" y="686006"/>
                  <a:pt x="15240" y="670560"/>
                </a:cubicBezTo>
                <a:cubicBezTo>
                  <a:pt x="9486" y="650421"/>
                  <a:pt x="5080" y="629920"/>
                  <a:pt x="0" y="609600"/>
                </a:cubicBezTo>
                <a:cubicBezTo>
                  <a:pt x="5080" y="472440"/>
                  <a:pt x="2814" y="334810"/>
                  <a:pt x="15240" y="198120"/>
                </a:cubicBezTo>
                <a:cubicBezTo>
                  <a:pt x="18149" y="166123"/>
                  <a:pt x="35560" y="137160"/>
                  <a:pt x="45720" y="106680"/>
                </a:cubicBezTo>
                <a:cubicBezTo>
                  <a:pt x="64552" y="50184"/>
                  <a:pt x="53776" y="75328"/>
                  <a:pt x="9144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8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8"/>
    </mc:Choice>
    <mc:Fallback xmlns="">
      <p:transition spd="slow" advTm="271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US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7691"/>
          <a:stretch/>
        </p:blipFill>
        <p:spPr>
          <a:xfrm>
            <a:off x="1428168" y="962479"/>
            <a:ext cx="4883422" cy="5828615"/>
          </a:xfrm>
          <a:prstGeom prst="rect">
            <a:avLst/>
          </a:prstGeom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5E9C8B01-06B4-BA48-8363-7EE0CA0066E6}"/>
              </a:ext>
            </a:extLst>
          </p:cNvPr>
          <p:cNvSpPr/>
          <p:nvPr/>
        </p:nvSpPr>
        <p:spPr>
          <a:xfrm>
            <a:off x="1182029" y="1895707"/>
            <a:ext cx="2854712" cy="4873083"/>
          </a:xfrm>
          <a:custGeom>
            <a:avLst/>
            <a:gdLst>
              <a:gd name="connsiteX0" fmla="*/ 2297151 w 2854712"/>
              <a:gd name="connsiteY0" fmla="*/ 100361 h 4873083"/>
              <a:gd name="connsiteX1" fmla="*/ 2297151 w 2854712"/>
              <a:gd name="connsiteY1" fmla="*/ 100361 h 4873083"/>
              <a:gd name="connsiteX2" fmla="*/ 2330605 w 2854712"/>
              <a:gd name="connsiteY2" fmla="*/ 301083 h 4873083"/>
              <a:gd name="connsiteX3" fmla="*/ 2308303 w 2854712"/>
              <a:gd name="connsiteY3" fmla="*/ 724830 h 4873083"/>
              <a:gd name="connsiteX4" fmla="*/ 2319454 w 2854712"/>
              <a:gd name="connsiteY4" fmla="*/ 1115122 h 4873083"/>
              <a:gd name="connsiteX5" fmla="*/ 2341756 w 2854712"/>
              <a:gd name="connsiteY5" fmla="*/ 1182030 h 4873083"/>
              <a:gd name="connsiteX6" fmla="*/ 2364059 w 2854712"/>
              <a:gd name="connsiteY6" fmla="*/ 1204332 h 4873083"/>
              <a:gd name="connsiteX7" fmla="*/ 2386361 w 2854712"/>
              <a:gd name="connsiteY7" fmla="*/ 1271239 h 4873083"/>
              <a:gd name="connsiteX8" fmla="*/ 2430966 w 2854712"/>
              <a:gd name="connsiteY8" fmla="*/ 1326995 h 4873083"/>
              <a:gd name="connsiteX9" fmla="*/ 2453269 w 2854712"/>
              <a:gd name="connsiteY9" fmla="*/ 1349298 h 4873083"/>
              <a:gd name="connsiteX10" fmla="*/ 2486722 w 2854712"/>
              <a:gd name="connsiteY10" fmla="*/ 1416205 h 4873083"/>
              <a:gd name="connsiteX11" fmla="*/ 2509025 w 2854712"/>
              <a:gd name="connsiteY11" fmla="*/ 1438508 h 4873083"/>
              <a:gd name="connsiteX12" fmla="*/ 2531327 w 2854712"/>
              <a:gd name="connsiteY12" fmla="*/ 1471961 h 4873083"/>
              <a:gd name="connsiteX13" fmla="*/ 2564781 w 2854712"/>
              <a:gd name="connsiteY13" fmla="*/ 1483113 h 4873083"/>
              <a:gd name="connsiteX14" fmla="*/ 2609386 w 2854712"/>
              <a:gd name="connsiteY14" fmla="*/ 1538869 h 4873083"/>
              <a:gd name="connsiteX15" fmla="*/ 2631688 w 2854712"/>
              <a:gd name="connsiteY15" fmla="*/ 1572322 h 4873083"/>
              <a:gd name="connsiteX16" fmla="*/ 2653991 w 2854712"/>
              <a:gd name="connsiteY16" fmla="*/ 1594625 h 4873083"/>
              <a:gd name="connsiteX17" fmla="*/ 2676293 w 2854712"/>
              <a:gd name="connsiteY17" fmla="*/ 1628078 h 4873083"/>
              <a:gd name="connsiteX18" fmla="*/ 2720898 w 2854712"/>
              <a:gd name="connsiteY18" fmla="*/ 1672683 h 4873083"/>
              <a:gd name="connsiteX19" fmla="*/ 2743200 w 2854712"/>
              <a:gd name="connsiteY19" fmla="*/ 1739591 h 4873083"/>
              <a:gd name="connsiteX20" fmla="*/ 2754351 w 2854712"/>
              <a:gd name="connsiteY20" fmla="*/ 1773044 h 4873083"/>
              <a:gd name="connsiteX21" fmla="*/ 2765503 w 2854712"/>
              <a:gd name="connsiteY21" fmla="*/ 1851103 h 4873083"/>
              <a:gd name="connsiteX22" fmla="*/ 2787805 w 2854712"/>
              <a:gd name="connsiteY22" fmla="*/ 1940313 h 4873083"/>
              <a:gd name="connsiteX23" fmla="*/ 2798956 w 2854712"/>
              <a:gd name="connsiteY23" fmla="*/ 1973766 h 4873083"/>
              <a:gd name="connsiteX24" fmla="*/ 2810108 w 2854712"/>
              <a:gd name="connsiteY24" fmla="*/ 2029522 h 4873083"/>
              <a:gd name="connsiteX25" fmla="*/ 2832410 w 2854712"/>
              <a:gd name="connsiteY25" fmla="*/ 2096430 h 4873083"/>
              <a:gd name="connsiteX26" fmla="*/ 2854712 w 2854712"/>
              <a:gd name="connsiteY26" fmla="*/ 2174488 h 4873083"/>
              <a:gd name="connsiteX27" fmla="*/ 2832410 w 2854712"/>
              <a:gd name="connsiteY27" fmla="*/ 2263698 h 4873083"/>
              <a:gd name="connsiteX28" fmla="*/ 2810108 w 2854712"/>
              <a:gd name="connsiteY28" fmla="*/ 2375210 h 4873083"/>
              <a:gd name="connsiteX29" fmla="*/ 2821259 w 2854712"/>
              <a:gd name="connsiteY29" fmla="*/ 3356517 h 4873083"/>
              <a:gd name="connsiteX30" fmla="*/ 2832410 w 2854712"/>
              <a:gd name="connsiteY30" fmla="*/ 3412273 h 4873083"/>
              <a:gd name="connsiteX31" fmla="*/ 2854712 w 2854712"/>
              <a:gd name="connsiteY31" fmla="*/ 3590693 h 4873083"/>
              <a:gd name="connsiteX32" fmla="*/ 2832410 w 2854712"/>
              <a:gd name="connsiteY32" fmla="*/ 4215161 h 4873083"/>
              <a:gd name="connsiteX33" fmla="*/ 2821259 w 2854712"/>
              <a:gd name="connsiteY33" fmla="*/ 4449337 h 4873083"/>
              <a:gd name="connsiteX34" fmla="*/ 2810108 w 2854712"/>
              <a:gd name="connsiteY34" fmla="*/ 4493942 h 4873083"/>
              <a:gd name="connsiteX35" fmla="*/ 2787805 w 2854712"/>
              <a:gd name="connsiteY35" fmla="*/ 4560849 h 4873083"/>
              <a:gd name="connsiteX36" fmla="*/ 2776654 w 2854712"/>
              <a:gd name="connsiteY36" fmla="*/ 4638908 h 4873083"/>
              <a:gd name="connsiteX37" fmla="*/ 2765503 w 2854712"/>
              <a:gd name="connsiteY37" fmla="*/ 4783873 h 4873083"/>
              <a:gd name="connsiteX38" fmla="*/ 2698595 w 2854712"/>
              <a:gd name="connsiteY38" fmla="*/ 4806176 h 4873083"/>
              <a:gd name="connsiteX39" fmla="*/ 2620537 w 2854712"/>
              <a:gd name="connsiteY39" fmla="*/ 4828478 h 4873083"/>
              <a:gd name="connsiteX40" fmla="*/ 2564781 w 2854712"/>
              <a:gd name="connsiteY40" fmla="*/ 4839630 h 4873083"/>
              <a:gd name="connsiteX41" fmla="*/ 2531327 w 2854712"/>
              <a:gd name="connsiteY41" fmla="*/ 4850781 h 4873083"/>
              <a:gd name="connsiteX42" fmla="*/ 2386361 w 2854712"/>
              <a:gd name="connsiteY42" fmla="*/ 4873083 h 4873083"/>
              <a:gd name="connsiteX43" fmla="*/ 1828800 w 2854712"/>
              <a:gd name="connsiteY43" fmla="*/ 4861932 h 4873083"/>
              <a:gd name="connsiteX44" fmla="*/ 1795347 w 2854712"/>
              <a:gd name="connsiteY44" fmla="*/ 4839630 h 4873083"/>
              <a:gd name="connsiteX45" fmla="*/ 892098 w 2854712"/>
              <a:gd name="connsiteY45" fmla="*/ 4828478 h 4873083"/>
              <a:gd name="connsiteX46" fmla="*/ 680225 w 2854712"/>
              <a:gd name="connsiteY46" fmla="*/ 4806176 h 4873083"/>
              <a:gd name="connsiteX47" fmla="*/ 390293 w 2854712"/>
              <a:gd name="connsiteY47" fmla="*/ 4772722 h 4873083"/>
              <a:gd name="connsiteX48" fmla="*/ 312234 w 2854712"/>
              <a:gd name="connsiteY48" fmla="*/ 4716966 h 4873083"/>
              <a:gd name="connsiteX49" fmla="*/ 289932 w 2854712"/>
              <a:gd name="connsiteY49" fmla="*/ 4505093 h 4873083"/>
              <a:gd name="connsiteX50" fmla="*/ 278781 w 2854712"/>
              <a:gd name="connsiteY50" fmla="*/ 4460488 h 4873083"/>
              <a:gd name="connsiteX51" fmla="*/ 256478 w 2854712"/>
              <a:gd name="connsiteY51" fmla="*/ 4304371 h 4873083"/>
              <a:gd name="connsiteX52" fmla="*/ 223025 w 2854712"/>
              <a:gd name="connsiteY52" fmla="*/ 4181708 h 4873083"/>
              <a:gd name="connsiteX53" fmla="*/ 200722 w 2854712"/>
              <a:gd name="connsiteY53" fmla="*/ 4114800 h 4873083"/>
              <a:gd name="connsiteX54" fmla="*/ 189571 w 2854712"/>
              <a:gd name="connsiteY54" fmla="*/ 4036742 h 4873083"/>
              <a:gd name="connsiteX55" fmla="*/ 144966 w 2854712"/>
              <a:gd name="connsiteY55" fmla="*/ 3925230 h 4873083"/>
              <a:gd name="connsiteX56" fmla="*/ 122664 w 2854712"/>
              <a:gd name="connsiteY56" fmla="*/ 3869473 h 4873083"/>
              <a:gd name="connsiteX57" fmla="*/ 111512 w 2854712"/>
              <a:gd name="connsiteY57" fmla="*/ 3824869 h 4873083"/>
              <a:gd name="connsiteX58" fmla="*/ 89210 w 2854712"/>
              <a:gd name="connsiteY58" fmla="*/ 3791415 h 4873083"/>
              <a:gd name="connsiteX59" fmla="*/ 55756 w 2854712"/>
              <a:gd name="connsiteY59" fmla="*/ 3668752 h 4873083"/>
              <a:gd name="connsiteX60" fmla="*/ 44605 w 2854712"/>
              <a:gd name="connsiteY60" fmla="*/ 3635298 h 4873083"/>
              <a:gd name="connsiteX61" fmla="*/ 22303 w 2854712"/>
              <a:gd name="connsiteY61" fmla="*/ 3534937 h 4873083"/>
              <a:gd name="connsiteX62" fmla="*/ 0 w 2854712"/>
              <a:gd name="connsiteY62" fmla="*/ 3456878 h 4873083"/>
              <a:gd name="connsiteX63" fmla="*/ 22303 w 2854712"/>
              <a:gd name="connsiteY63" fmla="*/ 3311913 h 4873083"/>
              <a:gd name="connsiteX64" fmla="*/ 33454 w 2854712"/>
              <a:gd name="connsiteY64" fmla="*/ 3278459 h 4873083"/>
              <a:gd name="connsiteX65" fmla="*/ 44605 w 2854712"/>
              <a:gd name="connsiteY65" fmla="*/ 3144644 h 4873083"/>
              <a:gd name="connsiteX66" fmla="*/ 66908 w 2854712"/>
              <a:gd name="connsiteY66" fmla="*/ 2966225 h 4873083"/>
              <a:gd name="connsiteX67" fmla="*/ 78059 w 2854712"/>
              <a:gd name="connsiteY67" fmla="*/ 2854713 h 4873083"/>
              <a:gd name="connsiteX68" fmla="*/ 89210 w 2854712"/>
              <a:gd name="connsiteY68" fmla="*/ 2765503 h 4873083"/>
              <a:gd name="connsiteX69" fmla="*/ 111512 w 2854712"/>
              <a:gd name="connsiteY69" fmla="*/ 2542478 h 4873083"/>
              <a:gd name="connsiteX70" fmla="*/ 122664 w 2854712"/>
              <a:gd name="connsiteY70" fmla="*/ 2430966 h 4873083"/>
              <a:gd name="connsiteX71" fmla="*/ 144966 w 2854712"/>
              <a:gd name="connsiteY71" fmla="*/ 2341756 h 4873083"/>
              <a:gd name="connsiteX72" fmla="*/ 156117 w 2854712"/>
              <a:gd name="connsiteY72" fmla="*/ 2141034 h 4873083"/>
              <a:gd name="connsiteX73" fmla="*/ 178420 w 2854712"/>
              <a:gd name="connsiteY73" fmla="*/ 2096430 h 4873083"/>
              <a:gd name="connsiteX74" fmla="*/ 200722 w 2854712"/>
              <a:gd name="connsiteY74" fmla="*/ 1906859 h 4873083"/>
              <a:gd name="connsiteX75" fmla="*/ 223025 w 2854712"/>
              <a:gd name="connsiteY75" fmla="*/ 1761893 h 4873083"/>
              <a:gd name="connsiteX76" fmla="*/ 256478 w 2854712"/>
              <a:gd name="connsiteY76" fmla="*/ 1605776 h 4873083"/>
              <a:gd name="connsiteX77" fmla="*/ 267630 w 2854712"/>
              <a:gd name="connsiteY77" fmla="*/ 1550020 h 4873083"/>
              <a:gd name="connsiteX78" fmla="*/ 278781 w 2854712"/>
              <a:gd name="connsiteY78" fmla="*/ 1505415 h 4873083"/>
              <a:gd name="connsiteX79" fmla="*/ 334537 w 2854712"/>
              <a:gd name="connsiteY79" fmla="*/ 1226634 h 4873083"/>
              <a:gd name="connsiteX80" fmla="*/ 356839 w 2854712"/>
              <a:gd name="connsiteY80" fmla="*/ 1126273 h 4873083"/>
              <a:gd name="connsiteX81" fmla="*/ 367991 w 2854712"/>
              <a:gd name="connsiteY81" fmla="*/ 1070517 h 4873083"/>
              <a:gd name="connsiteX82" fmla="*/ 390293 w 2854712"/>
              <a:gd name="connsiteY82" fmla="*/ 981308 h 4873083"/>
              <a:gd name="connsiteX83" fmla="*/ 401444 w 2854712"/>
              <a:gd name="connsiteY83" fmla="*/ 914400 h 4873083"/>
              <a:gd name="connsiteX84" fmla="*/ 412595 w 2854712"/>
              <a:gd name="connsiteY84" fmla="*/ 869795 h 4873083"/>
              <a:gd name="connsiteX85" fmla="*/ 434898 w 2854712"/>
              <a:gd name="connsiteY85" fmla="*/ 758283 h 4873083"/>
              <a:gd name="connsiteX86" fmla="*/ 446049 w 2854712"/>
              <a:gd name="connsiteY86" fmla="*/ 724830 h 4873083"/>
              <a:gd name="connsiteX87" fmla="*/ 501805 w 2854712"/>
              <a:gd name="connsiteY87" fmla="*/ 646771 h 4873083"/>
              <a:gd name="connsiteX88" fmla="*/ 557561 w 2854712"/>
              <a:gd name="connsiteY88" fmla="*/ 568713 h 4873083"/>
              <a:gd name="connsiteX89" fmla="*/ 579864 w 2854712"/>
              <a:gd name="connsiteY89" fmla="*/ 546410 h 4873083"/>
              <a:gd name="connsiteX90" fmla="*/ 613317 w 2854712"/>
              <a:gd name="connsiteY90" fmla="*/ 501805 h 4873083"/>
              <a:gd name="connsiteX91" fmla="*/ 713678 w 2854712"/>
              <a:gd name="connsiteY91" fmla="*/ 412595 h 4873083"/>
              <a:gd name="connsiteX92" fmla="*/ 802888 w 2854712"/>
              <a:gd name="connsiteY92" fmla="*/ 345688 h 4873083"/>
              <a:gd name="connsiteX93" fmla="*/ 836342 w 2854712"/>
              <a:gd name="connsiteY93" fmla="*/ 323386 h 4873083"/>
              <a:gd name="connsiteX94" fmla="*/ 880947 w 2854712"/>
              <a:gd name="connsiteY94" fmla="*/ 289932 h 4873083"/>
              <a:gd name="connsiteX95" fmla="*/ 936703 w 2854712"/>
              <a:gd name="connsiteY95" fmla="*/ 267630 h 4873083"/>
              <a:gd name="connsiteX96" fmla="*/ 959005 w 2854712"/>
              <a:gd name="connsiteY96" fmla="*/ 245327 h 4873083"/>
              <a:gd name="connsiteX97" fmla="*/ 1037064 w 2854712"/>
              <a:gd name="connsiteY97" fmla="*/ 211873 h 4873083"/>
              <a:gd name="connsiteX98" fmla="*/ 1103971 w 2854712"/>
              <a:gd name="connsiteY98" fmla="*/ 178420 h 4873083"/>
              <a:gd name="connsiteX99" fmla="*/ 1193181 w 2854712"/>
              <a:gd name="connsiteY99" fmla="*/ 156117 h 4873083"/>
              <a:gd name="connsiteX100" fmla="*/ 1271239 w 2854712"/>
              <a:gd name="connsiteY100" fmla="*/ 122664 h 4873083"/>
              <a:gd name="connsiteX101" fmla="*/ 1360449 w 2854712"/>
              <a:gd name="connsiteY101" fmla="*/ 100361 h 4873083"/>
              <a:gd name="connsiteX102" fmla="*/ 1416205 w 2854712"/>
              <a:gd name="connsiteY102" fmla="*/ 89210 h 4873083"/>
              <a:gd name="connsiteX103" fmla="*/ 1449659 w 2854712"/>
              <a:gd name="connsiteY103" fmla="*/ 78059 h 4873083"/>
              <a:gd name="connsiteX104" fmla="*/ 1538869 w 2854712"/>
              <a:gd name="connsiteY104" fmla="*/ 55756 h 4873083"/>
              <a:gd name="connsiteX105" fmla="*/ 1583473 w 2854712"/>
              <a:gd name="connsiteY105" fmla="*/ 44605 h 4873083"/>
              <a:gd name="connsiteX106" fmla="*/ 1672683 w 2854712"/>
              <a:gd name="connsiteY106" fmla="*/ 22303 h 4873083"/>
              <a:gd name="connsiteX107" fmla="*/ 1773044 w 2854712"/>
              <a:gd name="connsiteY107" fmla="*/ 0 h 4873083"/>
              <a:gd name="connsiteX108" fmla="*/ 2129883 w 2854712"/>
              <a:gd name="connsiteY108" fmla="*/ 11152 h 4873083"/>
              <a:gd name="connsiteX109" fmla="*/ 2163337 w 2854712"/>
              <a:gd name="connsiteY109" fmla="*/ 22303 h 4873083"/>
              <a:gd name="connsiteX110" fmla="*/ 2252547 w 2854712"/>
              <a:gd name="connsiteY110" fmla="*/ 44605 h 4873083"/>
              <a:gd name="connsiteX111" fmla="*/ 2297151 w 2854712"/>
              <a:gd name="connsiteY111" fmla="*/ 100361 h 4873083"/>
              <a:gd name="connsiteX112" fmla="*/ 2297151 w 2854712"/>
              <a:gd name="connsiteY112" fmla="*/ 100361 h 487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54712" h="4873083">
                <a:moveTo>
                  <a:pt x="2297151" y="100361"/>
                </a:moveTo>
                <a:lnTo>
                  <a:pt x="2297151" y="100361"/>
                </a:lnTo>
                <a:cubicBezTo>
                  <a:pt x="2311550" y="165154"/>
                  <a:pt x="2330605" y="233869"/>
                  <a:pt x="2330605" y="301083"/>
                </a:cubicBezTo>
                <a:cubicBezTo>
                  <a:pt x="2330605" y="330079"/>
                  <a:pt x="2310531" y="684717"/>
                  <a:pt x="2308303" y="724830"/>
                </a:cubicBezTo>
                <a:cubicBezTo>
                  <a:pt x="2312020" y="854927"/>
                  <a:pt x="2309956" y="985319"/>
                  <a:pt x="2319454" y="1115122"/>
                </a:cubicBezTo>
                <a:cubicBezTo>
                  <a:pt x="2321170" y="1138568"/>
                  <a:pt x="2325132" y="1165407"/>
                  <a:pt x="2341756" y="1182030"/>
                </a:cubicBezTo>
                <a:lnTo>
                  <a:pt x="2364059" y="1204332"/>
                </a:lnTo>
                <a:cubicBezTo>
                  <a:pt x="2371493" y="1226634"/>
                  <a:pt x="2369738" y="1254616"/>
                  <a:pt x="2386361" y="1271239"/>
                </a:cubicBezTo>
                <a:cubicBezTo>
                  <a:pt x="2440213" y="1325091"/>
                  <a:pt x="2374697" y="1256659"/>
                  <a:pt x="2430966" y="1326995"/>
                </a:cubicBezTo>
                <a:cubicBezTo>
                  <a:pt x="2437534" y="1335205"/>
                  <a:pt x="2445835" y="1341864"/>
                  <a:pt x="2453269" y="1349298"/>
                </a:cubicBezTo>
                <a:cubicBezTo>
                  <a:pt x="2465047" y="1384632"/>
                  <a:pt x="2462017" y="1385324"/>
                  <a:pt x="2486722" y="1416205"/>
                </a:cubicBezTo>
                <a:cubicBezTo>
                  <a:pt x="2493290" y="1424415"/>
                  <a:pt x="2502457" y="1430298"/>
                  <a:pt x="2509025" y="1438508"/>
                </a:cubicBezTo>
                <a:cubicBezTo>
                  <a:pt x="2517397" y="1448973"/>
                  <a:pt x="2520862" y="1463589"/>
                  <a:pt x="2531327" y="1471961"/>
                </a:cubicBezTo>
                <a:cubicBezTo>
                  <a:pt x="2540506" y="1479304"/>
                  <a:pt x="2553630" y="1479396"/>
                  <a:pt x="2564781" y="1483113"/>
                </a:cubicBezTo>
                <a:cubicBezTo>
                  <a:pt x="2633422" y="1586075"/>
                  <a:pt x="2545828" y="1459422"/>
                  <a:pt x="2609386" y="1538869"/>
                </a:cubicBezTo>
                <a:cubicBezTo>
                  <a:pt x="2617758" y="1549334"/>
                  <a:pt x="2623316" y="1561857"/>
                  <a:pt x="2631688" y="1572322"/>
                </a:cubicBezTo>
                <a:cubicBezTo>
                  <a:pt x="2638256" y="1580532"/>
                  <a:pt x="2647423" y="1586415"/>
                  <a:pt x="2653991" y="1594625"/>
                </a:cubicBezTo>
                <a:cubicBezTo>
                  <a:pt x="2662363" y="1605090"/>
                  <a:pt x="2667571" y="1617903"/>
                  <a:pt x="2676293" y="1628078"/>
                </a:cubicBezTo>
                <a:cubicBezTo>
                  <a:pt x="2689977" y="1644043"/>
                  <a:pt x="2720898" y="1672683"/>
                  <a:pt x="2720898" y="1672683"/>
                </a:cubicBezTo>
                <a:lnTo>
                  <a:pt x="2743200" y="1739591"/>
                </a:lnTo>
                <a:lnTo>
                  <a:pt x="2754351" y="1773044"/>
                </a:lnTo>
                <a:cubicBezTo>
                  <a:pt x="2758068" y="1799064"/>
                  <a:pt x="2760348" y="1825330"/>
                  <a:pt x="2765503" y="1851103"/>
                </a:cubicBezTo>
                <a:cubicBezTo>
                  <a:pt x="2771514" y="1881160"/>
                  <a:pt x="2778112" y="1911234"/>
                  <a:pt x="2787805" y="1940313"/>
                </a:cubicBezTo>
                <a:cubicBezTo>
                  <a:pt x="2791522" y="1951464"/>
                  <a:pt x="2796105" y="1962363"/>
                  <a:pt x="2798956" y="1973766"/>
                </a:cubicBezTo>
                <a:cubicBezTo>
                  <a:pt x="2803553" y="1992154"/>
                  <a:pt x="2805121" y="2011236"/>
                  <a:pt x="2810108" y="2029522"/>
                </a:cubicBezTo>
                <a:cubicBezTo>
                  <a:pt x="2816294" y="2052203"/>
                  <a:pt x="2825952" y="2073826"/>
                  <a:pt x="2832410" y="2096430"/>
                </a:cubicBezTo>
                <a:lnTo>
                  <a:pt x="2854712" y="2174488"/>
                </a:lnTo>
                <a:cubicBezTo>
                  <a:pt x="2847278" y="2204225"/>
                  <a:pt x="2838421" y="2233641"/>
                  <a:pt x="2832410" y="2263698"/>
                </a:cubicBezTo>
                <a:lnTo>
                  <a:pt x="2810108" y="2375210"/>
                </a:lnTo>
                <a:cubicBezTo>
                  <a:pt x="2813825" y="2702312"/>
                  <a:pt x="2814226" y="3029469"/>
                  <a:pt x="2821259" y="3356517"/>
                </a:cubicBezTo>
                <a:cubicBezTo>
                  <a:pt x="2821666" y="3375466"/>
                  <a:pt x="2829905" y="3393486"/>
                  <a:pt x="2832410" y="3412273"/>
                </a:cubicBezTo>
                <a:cubicBezTo>
                  <a:pt x="2868145" y="3680290"/>
                  <a:pt x="2823902" y="3405831"/>
                  <a:pt x="2854712" y="3590693"/>
                </a:cubicBezTo>
                <a:cubicBezTo>
                  <a:pt x="2826799" y="3897740"/>
                  <a:pt x="2851053" y="3599930"/>
                  <a:pt x="2832410" y="4215161"/>
                </a:cubicBezTo>
                <a:cubicBezTo>
                  <a:pt x="2830043" y="4293272"/>
                  <a:pt x="2827491" y="4371439"/>
                  <a:pt x="2821259" y="4449337"/>
                </a:cubicBezTo>
                <a:cubicBezTo>
                  <a:pt x="2820037" y="4464614"/>
                  <a:pt x="2814512" y="4479262"/>
                  <a:pt x="2810108" y="4493942"/>
                </a:cubicBezTo>
                <a:cubicBezTo>
                  <a:pt x="2803353" y="4516459"/>
                  <a:pt x="2787805" y="4560849"/>
                  <a:pt x="2787805" y="4560849"/>
                </a:cubicBezTo>
                <a:cubicBezTo>
                  <a:pt x="2784088" y="4586869"/>
                  <a:pt x="2779269" y="4612755"/>
                  <a:pt x="2776654" y="4638908"/>
                </a:cubicBezTo>
                <a:cubicBezTo>
                  <a:pt x="2771832" y="4687132"/>
                  <a:pt x="2785998" y="4739955"/>
                  <a:pt x="2765503" y="4783873"/>
                </a:cubicBezTo>
                <a:cubicBezTo>
                  <a:pt x="2755561" y="4805177"/>
                  <a:pt x="2720898" y="4798742"/>
                  <a:pt x="2698595" y="4806176"/>
                </a:cubicBezTo>
                <a:cubicBezTo>
                  <a:pt x="2661339" y="4818595"/>
                  <a:pt x="2662547" y="4819142"/>
                  <a:pt x="2620537" y="4828478"/>
                </a:cubicBezTo>
                <a:cubicBezTo>
                  <a:pt x="2602035" y="4832590"/>
                  <a:pt x="2583169" y="4835033"/>
                  <a:pt x="2564781" y="4839630"/>
                </a:cubicBezTo>
                <a:cubicBezTo>
                  <a:pt x="2553377" y="4842481"/>
                  <a:pt x="2542802" y="4848231"/>
                  <a:pt x="2531327" y="4850781"/>
                </a:cubicBezTo>
                <a:cubicBezTo>
                  <a:pt x="2503475" y="4856970"/>
                  <a:pt x="2411262" y="4869526"/>
                  <a:pt x="2386361" y="4873083"/>
                </a:cubicBezTo>
                <a:cubicBezTo>
                  <a:pt x="2200507" y="4869366"/>
                  <a:pt x="2014394" y="4872437"/>
                  <a:pt x="1828800" y="4861932"/>
                </a:cubicBezTo>
                <a:cubicBezTo>
                  <a:pt x="1815420" y="4861175"/>
                  <a:pt x="1808740" y="4840108"/>
                  <a:pt x="1795347" y="4839630"/>
                </a:cubicBezTo>
                <a:cubicBezTo>
                  <a:pt x="1494433" y="4828883"/>
                  <a:pt x="1193181" y="4832195"/>
                  <a:pt x="892098" y="4828478"/>
                </a:cubicBezTo>
                <a:cubicBezTo>
                  <a:pt x="553508" y="4800263"/>
                  <a:pt x="907459" y="4832396"/>
                  <a:pt x="680225" y="4806176"/>
                </a:cubicBezTo>
                <a:cubicBezTo>
                  <a:pt x="354524" y="4768595"/>
                  <a:pt x="571107" y="4798552"/>
                  <a:pt x="390293" y="4772722"/>
                </a:cubicBezTo>
                <a:cubicBezTo>
                  <a:pt x="312235" y="4746703"/>
                  <a:pt x="330820" y="4772722"/>
                  <a:pt x="312234" y="4716966"/>
                </a:cubicBezTo>
                <a:cubicBezTo>
                  <a:pt x="307271" y="4662375"/>
                  <a:pt x="299678" y="4563570"/>
                  <a:pt x="289932" y="4505093"/>
                </a:cubicBezTo>
                <a:cubicBezTo>
                  <a:pt x="287412" y="4489976"/>
                  <a:pt x="281787" y="4475516"/>
                  <a:pt x="278781" y="4460488"/>
                </a:cubicBezTo>
                <a:cubicBezTo>
                  <a:pt x="262895" y="4381055"/>
                  <a:pt x="270181" y="4393438"/>
                  <a:pt x="256478" y="4304371"/>
                </a:cubicBezTo>
                <a:cubicBezTo>
                  <a:pt x="247471" y="4245827"/>
                  <a:pt x="242943" y="4241461"/>
                  <a:pt x="223025" y="4181708"/>
                </a:cubicBezTo>
                <a:lnTo>
                  <a:pt x="200722" y="4114800"/>
                </a:lnTo>
                <a:cubicBezTo>
                  <a:pt x="197005" y="4088781"/>
                  <a:pt x="196987" y="4061957"/>
                  <a:pt x="189571" y="4036742"/>
                </a:cubicBezTo>
                <a:cubicBezTo>
                  <a:pt x="178275" y="3998335"/>
                  <a:pt x="159834" y="3962401"/>
                  <a:pt x="144966" y="3925230"/>
                </a:cubicBezTo>
                <a:cubicBezTo>
                  <a:pt x="137532" y="3906644"/>
                  <a:pt x="127519" y="3888893"/>
                  <a:pt x="122664" y="3869473"/>
                </a:cubicBezTo>
                <a:cubicBezTo>
                  <a:pt x="118947" y="3854605"/>
                  <a:pt x="117549" y="3838955"/>
                  <a:pt x="111512" y="3824869"/>
                </a:cubicBezTo>
                <a:cubicBezTo>
                  <a:pt x="106233" y="3812551"/>
                  <a:pt x="94653" y="3803662"/>
                  <a:pt x="89210" y="3791415"/>
                </a:cubicBezTo>
                <a:cubicBezTo>
                  <a:pt x="61872" y="3729904"/>
                  <a:pt x="70747" y="3728713"/>
                  <a:pt x="55756" y="3668752"/>
                </a:cubicBezTo>
                <a:cubicBezTo>
                  <a:pt x="52905" y="3657348"/>
                  <a:pt x="47456" y="3646702"/>
                  <a:pt x="44605" y="3635298"/>
                </a:cubicBezTo>
                <a:cubicBezTo>
                  <a:pt x="21619" y="3543353"/>
                  <a:pt x="45190" y="3615041"/>
                  <a:pt x="22303" y="3534937"/>
                </a:cubicBezTo>
                <a:cubicBezTo>
                  <a:pt x="-9693" y="3422953"/>
                  <a:pt x="34859" y="3596319"/>
                  <a:pt x="0" y="3456878"/>
                </a:cubicBezTo>
                <a:cubicBezTo>
                  <a:pt x="6773" y="3402697"/>
                  <a:pt x="9529" y="3363006"/>
                  <a:pt x="22303" y="3311913"/>
                </a:cubicBezTo>
                <a:cubicBezTo>
                  <a:pt x="25154" y="3300509"/>
                  <a:pt x="29737" y="3289610"/>
                  <a:pt x="33454" y="3278459"/>
                </a:cubicBezTo>
                <a:cubicBezTo>
                  <a:pt x="37171" y="3233854"/>
                  <a:pt x="40361" y="3189202"/>
                  <a:pt x="44605" y="3144644"/>
                </a:cubicBezTo>
                <a:cubicBezTo>
                  <a:pt x="63403" y="2947256"/>
                  <a:pt x="47290" y="3132971"/>
                  <a:pt x="66908" y="2966225"/>
                </a:cubicBezTo>
                <a:cubicBezTo>
                  <a:pt x="71273" y="2929125"/>
                  <a:pt x="73934" y="2891841"/>
                  <a:pt x="78059" y="2854713"/>
                </a:cubicBezTo>
                <a:cubicBezTo>
                  <a:pt x="81368" y="2824928"/>
                  <a:pt x="86017" y="2795301"/>
                  <a:pt x="89210" y="2765503"/>
                </a:cubicBezTo>
                <a:cubicBezTo>
                  <a:pt x="97169" y="2691216"/>
                  <a:pt x="104078" y="2616820"/>
                  <a:pt x="111512" y="2542478"/>
                </a:cubicBezTo>
                <a:cubicBezTo>
                  <a:pt x="115229" y="2505307"/>
                  <a:pt x="113604" y="2467207"/>
                  <a:pt x="122664" y="2430966"/>
                </a:cubicBezTo>
                <a:lnTo>
                  <a:pt x="144966" y="2341756"/>
                </a:lnTo>
                <a:cubicBezTo>
                  <a:pt x="148683" y="2274849"/>
                  <a:pt x="147063" y="2207430"/>
                  <a:pt x="156117" y="2141034"/>
                </a:cubicBezTo>
                <a:cubicBezTo>
                  <a:pt x="158363" y="2124563"/>
                  <a:pt x="175310" y="2112759"/>
                  <a:pt x="178420" y="2096430"/>
                </a:cubicBezTo>
                <a:cubicBezTo>
                  <a:pt x="190325" y="2033928"/>
                  <a:pt x="192313" y="1969927"/>
                  <a:pt x="200722" y="1906859"/>
                </a:cubicBezTo>
                <a:cubicBezTo>
                  <a:pt x="207184" y="1858397"/>
                  <a:pt x="214648" y="1810061"/>
                  <a:pt x="223025" y="1761893"/>
                </a:cubicBezTo>
                <a:cubicBezTo>
                  <a:pt x="253270" y="1587987"/>
                  <a:pt x="234137" y="1706306"/>
                  <a:pt x="256478" y="1605776"/>
                </a:cubicBezTo>
                <a:cubicBezTo>
                  <a:pt x="260590" y="1587274"/>
                  <a:pt x="263518" y="1568522"/>
                  <a:pt x="267630" y="1550020"/>
                </a:cubicBezTo>
                <a:cubicBezTo>
                  <a:pt x="270955" y="1535059"/>
                  <a:pt x="275624" y="1520412"/>
                  <a:pt x="278781" y="1505415"/>
                </a:cubicBezTo>
                <a:cubicBezTo>
                  <a:pt x="298304" y="1412680"/>
                  <a:pt x="315014" y="1319369"/>
                  <a:pt x="334537" y="1226634"/>
                </a:cubicBezTo>
                <a:cubicBezTo>
                  <a:pt x="341597" y="1193099"/>
                  <a:pt x="350118" y="1159877"/>
                  <a:pt x="356839" y="1126273"/>
                </a:cubicBezTo>
                <a:cubicBezTo>
                  <a:pt x="360556" y="1107688"/>
                  <a:pt x="363394" y="1088905"/>
                  <a:pt x="367991" y="1070517"/>
                </a:cubicBezTo>
                <a:cubicBezTo>
                  <a:pt x="393780" y="967363"/>
                  <a:pt x="362897" y="1131987"/>
                  <a:pt x="390293" y="981308"/>
                </a:cubicBezTo>
                <a:cubicBezTo>
                  <a:pt x="394338" y="959062"/>
                  <a:pt x="397010" y="936571"/>
                  <a:pt x="401444" y="914400"/>
                </a:cubicBezTo>
                <a:cubicBezTo>
                  <a:pt x="404450" y="899372"/>
                  <a:pt x="409589" y="884823"/>
                  <a:pt x="412595" y="869795"/>
                </a:cubicBezTo>
                <a:cubicBezTo>
                  <a:pt x="427198" y="796784"/>
                  <a:pt x="417632" y="818713"/>
                  <a:pt x="434898" y="758283"/>
                </a:cubicBezTo>
                <a:cubicBezTo>
                  <a:pt x="438127" y="746981"/>
                  <a:pt x="440792" y="735343"/>
                  <a:pt x="446049" y="724830"/>
                </a:cubicBezTo>
                <a:cubicBezTo>
                  <a:pt x="454811" y="707305"/>
                  <a:pt x="493382" y="658563"/>
                  <a:pt x="501805" y="646771"/>
                </a:cubicBezTo>
                <a:cubicBezTo>
                  <a:pt x="530773" y="606217"/>
                  <a:pt x="521121" y="612441"/>
                  <a:pt x="557561" y="568713"/>
                </a:cubicBezTo>
                <a:cubicBezTo>
                  <a:pt x="564292" y="560636"/>
                  <a:pt x="573133" y="554487"/>
                  <a:pt x="579864" y="546410"/>
                </a:cubicBezTo>
                <a:cubicBezTo>
                  <a:pt x="591762" y="532132"/>
                  <a:pt x="600970" y="515696"/>
                  <a:pt x="613317" y="501805"/>
                </a:cubicBezTo>
                <a:cubicBezTo>
                  <a:pt x="679199" y="427687"/>
                  <a:pt x="650179" y="465511"/>
                  <a:pt x="713678" y="412595"/>
                </a:cubicBezTo>
                <a:cubicBezTo>
                  <a:pt x="796183" y="343842"/>
                  <a:pt x="622071" y="466232"/>
                  <a:pt x="802888" y="345688"/>
                </a:cubicBezTo>
                <a:cubicBezTo>
                  <a:pt x="814039" y="338254"/>
                  <a:pt x="825620" y="331427"/>
                  <a:pt x="836342" y="323386"/>
                </a:cubicBezTo>
                <a:cubicBezTo>
                  <a:pt x="851210" y="312235"/>
                  <a:pt x="864700" y="298958"/>
                  <a:pt x="880947" y="289932"/>
                </a:cubicBezTo>
                <a:cubicBezTo>
                  <a:pt x="898445" y="280211"/>
                  <a:pt x="918118" y="275064"/>
                  <a:pt x="936703" y="267630"/>
                </a:cubicBezTo>
                <a:cubicBezTo>
                  <a:pt x="944137" y="260196"/>
                  <a:pt x="950257" y="251159"/>
                  <a:pt x="959005" y="245327"/>
                </a:cubicBezTo>
                <a:cubicBezTo>
                  <a:pt x="1007581" y="212943"/>
                  <a:pt x="992466" y="231694"/>
                  <a:pt x="1037064" y="211873"/>
                </a:cubicBezTo>
                <a:cubicBezTo>
                  <a:pt x="1059850" y="201746"/>
                  <a:pt x="1080537" y="186941"/>
                  <a:pt x="1103971" y="178420"/>
                </a:cubicBezTo>
                <a:cubicBezTo>
                  <a:pt x="1219183" y="136525"/>
                  <a:pt x="1112021" y="190900"/>
                  <a:pt x="1193181" y="156117"/>
                </a:cubicBezTo>
                <a:cubicBezTo>
                  <a:pt x="1246487" y="133271"/>
                  <a:pt x="1223297" y="135739"/>
                  <a:pt x="1271239" y="122664"/>
                </a:cubicBezTo>
                <a:cubicBezTo>
                  <a:pt x="1300811" y="114599"/>
                  <a:pt x="1330392" y="106372"/>
                  <a:pt x="1360449" y="100361"/>
                </a:cubicBezTo>
                <a:cubicBezTo>
                  <a:pt x="1379034" y="96644"/>
                  <a:pt x="1397817" y="93807"/>
                  <a:pt x="1416205" y="89210"/>
                </a:cubicBezTo>
                <a:cubicBezTo>
                  <a:pt x="1427609" y="86359"/>
                  <a:pt x="1438319" y="81152"/>
                  <a:pt x="1449659" y="78059"/>
                </a:cubicBezTo>
                <a:cubicBezTo>
                  <a:pt x="1479231" y="69994"/>
                  <a:pt x="1509132" y="63190"/>
                  <a:pt x="1538869" y="55756"/>
                </a:cubicBezTo>
                <a:cubicBezTo>
                  <a:pt x="1553737" y="52039"/>
                  <a:pt x="1568934" y="49451"/>
                  <a:pt x="1583473" y="44605"/>
                </a:cubicBezTo>
                <a:cubicBezTo>
                  <a:pt x="1659944" y="19115"/>
                  <a:pt x="1565031" y="49215"/>
                  <a:pt x="1672683" y="22303"/>
                </a:cubicBezTo>
                <a:cubicBezTo>
                  <a:pt x="1782500" y="-5151"/>
                  <a:pt x="1588917" y="30690"/>
                  <a:pt x="1773044" y="0"/>
                </a:cubicBezTo>
                <a:cubicBezTo>
                  <a:pt x="1891990" y="3717"/>
                  <a:pt x="2011072" y="4363"/>
                  <a:pt x="2129883" y="11152"/>
                </a:cubicBezTo>
                <a:cubicBezTo>
                  <a:pt x="2141618" y="11823"/>
                  <a:pt x="2151933" y="19452"/>
                  <a:pt x="2163337" y="22303"/>
                </a:cubicBezTo>
                <a:lnTo>
                  <a:pt x="2252547" y="44605"/>
                </a:lnTo>
                <a:cubicBezTo>
                  <a:pt x="2265933" y="57991"/>
                  <a:pt x="2292463" y="81607"/>
                  <a:pt x="2297151" y="100361"/>
                </a:cubicBezTo>
                <a:lnTo>
                  <a:pt x="2297151" y="100361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3793F5-0CE1-E14A-9C92-A2BDE235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40827" y="1443522"/>
            <a:ext cx="3589867" cy="52979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136EF4-A097-9B40-A8A9-D7C32DC0854F}"/>
              </a:ext>
            </a:extLst>
          </p:cNvPr>
          <p:cNvSpPr/>
          <p:nvPr/>
        </p:nvSpPr>
        <p:spPr>
          <a:xfrm>
            <a:off x="7212036" y="6089009"/>
            <a:ext cx="45608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A. </a:t>
            </a:r>
            <a:r>
              <a:rPr lang="en-US" sz="1100" dirty="0" err="1"/>
              <a:t>Gavryushkina</a:t>
            </a:r>
            <a:r>
              <a:rPr lang="en-US" sz="1100" dirty="0"/>
              <a:t>, T. A. Heath, D. T. </a:t>
            </a:r>
            <a:r>
              <a:rPr lang="en-US" sz="1100" dirty="0" err="1"/>
              <a:t>Ksepka</a:t>
            </a:r>
            <a:r>
              <a:rPr lang="en-US" sz="1100" dirty="0"/>
              <a:t>, T. Stadler, D. Welch, A. J. Drummond,</a:t>
            </a:r>
            <a:r>
              <a:rPr lang="en-US" sz="1100" i="1" dirty="0"/>
              <a:t> </a:t>
            </a:r>
            <a:r>
              <a:rPr lang="en-US" sz="1100" dirty="0"/>
              <a:t>Bayesian Total-Evidence Dating Reveals the Recent Crown Radiation of Penguins. </a:t>
            </a:r>
            <a:r>
              <a:rPr lang="en-US" sz="1100" i="1" dirty="0"/>
              <a:t>Systematic Biology </a:t>
            </a:r>
            <a:r>
              <a:rPr lang="en-US" sz="1100" dirty="0"/>
              <a:t>(2017)</a:t>
            </a:r>
            <a:endParaRPr lang="en-US" sz="1100" dirty="0"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BBC91-429E-3342-ACF7-D624382E4EF1}"/>
              </a:ext>
            </a:extLst>
          </p:cNvPr>
          <p:cNvSpPr/>
          <p:nvPr/>
        </p:nvSpPr>
        <p:spPr>
          <a:xfrm>
            <a:off x="7396821" y="1427963"/>
            <a:ext cx="419127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000" b="1" i="1" dirty="0"/>
              <a:t>Total-evidence phylogeny of penguins</a:t>
            </a:r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DA5D058A-FBB0-2B4E-BCE9-625E40EC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267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8"/>
    </mc:Choice>
    <mc:Fallback xmlns="">
      <p:transition spd="slow" advTm="2711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980BDA9-69BB-1F43-BEB3-C31D5F2E2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34887"/>
          </a:xfrm>
          <a:prstGeom prst="rect">
            <a:avLst/>
          </a:prstGeom>
          <a:solidFill>
            <a:srgbClr val="22361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Contexte</a:t>
            </a:r>
            <a:endParaRPr lang="en-GB" b="1" i="1" dirty="0">
              <a:solidFill>
                <a:srgbClr val="FF98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54B214BA-8570-E24C-98B0-FFA9B9D9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8168" y="962479"/>
            <a:ext cx="9335664" cy="5828615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EA3A5BDF-14C2-9C48-B7A4-16F325F63965}"/>
              </a:ext>
            </a:extLst>
          </p:cNvPr>
          <p:cNvSpPr/>
          <p:nvPr/>
        </p:nvSpPr>
        <p:spPr>
          <a:xfrm>
            <a:off x="1182029" y="1895707"/>
            <a:ext cx="2854712" cy="4873083"/>
          </a:xfrm>
          <a:custGeom>
            <a:avLst/>
            <a:gdLst>
              <a:gd name="connsiteX0" fmla="*/ 2297151 w 2854712"/>
              <a:gd name="connsiteY0" fmla="*/ 100361 h 4873083"/>
              <a:gd name="connsiteX1" fmla="*/ 2297151 w 2854712"/>
              <a:gd name="connsiteY1" fmla="*/ 100361 h 4873083"/>
              <a:gd name="connsiteX2" fmla="*/ 2330605 w 2854712"/>
              <a:gd name="connsiteY2" fmla="*/ 301083 h 4873083"/>
              <a:gd name="connsiteX3" fmla="*/ 2308303 w 2854712"/>
              <a:gd name="connsiteY3" fmla="*/ 724830 h 4873083"/>
              <a:gd name="connsiteX4" fmla="*/ 2319454 w 2854712"/>
              <a:gd name="connsiteY4" fmla="*/ 1115122 h 4873083"/>
              <a:gd name="connsiteX5" fmla="*/ 2341756 w 2854712"/>
              <a:gd name="connsiteY5" fmla="*/ 1182030 h 4873083"/>
              <a:gd name="connsiteX6" fmla="*/ 2364059 w 2854712"/>
              <a:gd name="connsiteY6" fmla="*/ 1204332 h 4873083"/>
              <a:gd name="connsiteX7" fmla="*/ 2386361 w 2854712"/>
              <a:gd name="connsiteY7" fmla="*/ 1271239 h 4873083"/>
              <a:gd name="connsiteX8" fmla="*/ 2430966 w 2854712"/>
              <a:gd name="connsiteY8" fmla="*/ 1326995 h 4873083"/>
              <a:gd name="connsiteX9" fmla="*/ 2453269 w 2854712"/>
              <a:gd name="connsiteY9" fmla="*/ 1349298 h 4873083"/>
              <a:gd name="connsiteX10" fmla="*/ 2486722 w 2854712"/>
              <a:gd name="connsiteY10" fmla="*/ 1416205 h 4873083"/>
              <a:gd name="connsiteX11" fmla="*/ 2509025 w 2854712"/>
              <a:gd name="connsiteY11" fmla="*/ 1438508 h 4873083"/>
              <a:gd name="connsiteX12" fmla="*/ 2531327 w 2854712"/>
              <a:gd name="connsiteY12" fmla="*/ 1471961 h 4873083"/>
              <a:gd name="connsiteX13" fmla="*/ 2564781 w 2854712"/>
              <a:gd name="connsiteY13" fmla="*/ 1483113 h 4873083"/>
              <a:gd name="connsiteX14" fmla="*/ 2609386 w 2854712"/>
              <a:gd name="connsiteY14" fmla="*/ 1538869 h 4873083"/>
              <a:gd name="connsiteX15" fmla="*/ 2631688 w 2854712"/>
              <a:gd name="connsiteY15" fmla="*/ 1572322 h 4873083"/>
              <a:gd name="connsiteX16" fmla="*/ 2653991 w 2854712"/>
              <a:gd name="connsiteY16" fmla="*/ 1594625 h 4873083"/>
              <a:gd name="connsiteX17" fmla="*/ 2676293 w 2854712"/>
              <a:gd name="connsiteY17" fmla="*/ 1628078 h 4873083"/>
              <a:gd name="connsiteX18" fmla="*/ 2720898 w 2854712"/>
              <a:gd name="connsiteY18" fmla="*/ 1672683 h 4873083"/>
              <a:gd name="connsiteX19" fmla="*/ 2743200 w 2854712"/>
              <a:gd name="connsiteY19" fmla="*/ 1739591 h 4873083"/>
              <a:gd name="connsiteX20" fmla="*/ 2754351 w 2854712"/>
              <a:gd name="connsiteY20" fmla="*/ 1773044 h 4873083"/>
              <a:gd name="connsiteX21" fmla="*/ 2765503 w 2854712"/>
              <a:gd name="connsiteY21" fmla="*/ 1851103 h 4873083"/>
              <a:gd name="connsiteX22" fmla="*/ 2787805 w 2854712"/>
              <a:gd name="connsiteY22" fmla="*/ 1940313 h 4873083"/>
              <a:gd name="connsiteX23" fmla="*/ 2798956 w 2854712"/>
              <a:gd name="connsiteY23" fmla="*/ 1973766 h 4873083"/>
              <a:gd name="connsiteX24" fmla="*/ 2810108 w 2854712"/>
              <a:gd name="connsiteY24" fmla="*/ 2029522 h 4873083"/>
              <a:gd name="connsiteX25" fmla="*/ 2832410 w 2854712"/>
              <a:gd name="connsiteY25" fmla="*/ 2096430 h 4873083"/>
              <a:gd name="connsiteX26" fmla="*/ 2854712 w 2854712"/>
              <a:gd name="connsiteY26" fmla="*/ 2174488 h 4873083"/>
              <a:gd name="connsiteX27" fmla="*/ 2832410 w 2854712"/>
              <a:gd name="connsiteY27" fmla="*/ 2263698 h 4873083"/>
              <a:gd name="connsiteX28" fmla="*/ 2810108 w 2854712"/>
              <a:gd name="connsiteY28" fmla="*/ 2375210 h 4873083"/>
              <a:gd name="connsiteX29" fmla="*/ 2821259 w 2854712"/>
              <a:gd name="connsiteY29" fmla="*/ 3356517 h 4873083"/>
              <a:gd name="connsiteX30" fmla="*/ 2832410 w 2854712"/>
              <a:gd name="connsiteY30" fmla="*/ 3412273 h 4873083"/>
              <a:gd name="connsiteX31" fmla="*/ 2854712 w 2854712"/>
              <a:gd name="connsiteY31" fmla="*/ 3590693 h 4873083"/>
              <a:gd name="connsiteX32" fmla="*/ 2832410 w 2854712"/>
              <a:gd name="connsiteY32" fmla="*/ 4215161 h 4873083"/>
              <a:gd name="connsiteX33" fmla="*/ 2821259 w 2854712"/>
              <a:gd name="connsiteY33" fmla="*/ 4449337 h 4873083"/>
              <a:gd name="connsiteX34" fmla="*/ 2810108 w 2854712"/>
              <a:gd name="connsiteY34" fmla="*/ 4493942 h 4873083"/>
              <a:gd name="connsiteX35" fmla="*/ 2787805 w 2854712"/>
              <a:gd name="connsiteY35" fmla="*/ 4560849 h 4873083"/>
              <a:gd name="connsiteX36" fmla="*/ 2776654 w 2854712"/>
              <a:gd name="connsiteY36" fmla="*/ 4638908 h 4873083"/>
              <a:gd name="connsiteX37" fmla="*/ 2765503 w 2854712"/>
              <a:gd name="connsiteY37" fmla="*/ 4783873 h 4873083"/>
              <a:gd name="connsiteX38" fmla="*/ 2698595 w 2854712"/>
              <a:gd name="connsiteY38" fmla="*/ 4806176 h 4873083"/>
              <a:gd name="connsiteX39" fmla="*/ 2620537 w 2854712"/>
              <a:gd name="connsiteY39" fmla="*/ 4828478 h 4873083"/>
              <a:gd name="connsiteX40" fmla="*/ 2564781 w 2854712"/>
              <a:gd name="connsiteY40" fmla="*/ 4839630 h 4873083"/>
              <a:gd name="connsiteX41" fmla="*/ 2531327 w 2854712"/>
              <a:gd name="connsiteY41" fmla="*/ 4850781 h 4873083"/>
              <a:gd name="connsiteX42" fmla="*/ 2386361 w 2854712"/>
              <a:gd name="connsiteY42" fmla="*/ 4873083 h 4873083"/>
              <a:gd name="connsiteX43" fmla="*/ 1828800 w 2854712"/>
              <a:gd name="connsiteY43" fmla="*/ 4861932 h 4873083"/>
              <a:gd name="connsiteX44" fmla="*/ 1795347 w 2854712"/>
              <a:gd name="connsiteY44" fmla="*/ 4839630 h 4873083"/>
              <a:gd name="connsiteX45" fmla="*/ 892098 w 2854712"/>
              <a:gd name="connsiteY45" fmla="*/ 4828478 h 4873083"/>
              <a:gd name="connsiteX46" fmla="*/ 680225 w 2854712"/>
              <a:gd name="connsiteY46" fmla="*/ 4806176 h 4873083"/>
              <a:gd name="connsiteX47" fmla="*/ 390293 w 2854712"/>
              <a:gd name="connsiteY47" fmla="*/ 4772722 h 4873083"/>
              <a:gd name="connsiteX48" fmla="*/ 312234 w 2854712"/>
              <a:gd name="connsiteY48" fmla="*/ 4716966 h 4873083"/>
              <a:gd name="connsiteX49" fmla="*/ 289932 w 2854712"/>
              <a:gd name="connsiteY49" fmla="*/ 4505093 h 4873083"/>
              <a:gd name="connsiteX50" fmla="*/ 278781 w 2854712"/>
              <a:gd name="connsiteY50" fmla="*/ 4460488 h 4873083"/>
              <a:gd name="connsiteX51" fmla="*/ 256478 w 2854712"/>
              <a:gd name="connsiteY51" fmla="*/ 4304371 h 4873083"/>
              <a:gd name="connsiteX52" fmla="*/ 223025 w 2854712"/>
              <a:gd name="connsiteY52" fmla="*/ 4181708 h 4873083"/>
              <a:gd name="connsiteX53" fmla="*/ 200722 w 2854712"/>
              <a:gd name="connsiteY53" fmla="*/ 4114800 h 4873083"/>
              <a:gd name="connsiteX54" fmla="*/ 189571 w 2854712"/>
              <a:gd name="connsiteY54" fmla="*/ 4036742 h 4873083"/>
              <a:gd name="connsiteX55" fmla="*/ 144966 w 2854712"/>
              <a:gd name="connsiteY55" fmla="*/ 3925230 h 4873083"/>
              <a:gd name="connsiteX56" fmla="*/ 122664 w 2854712"/>
              <a:gd name="connsiteY56" fmla="*/ 3869473 h 4873083"/>
              <a:gd name="connsiteX57" fmla="*/ 111512 w 2854712"/>
              <a:gd name="connsiteY57" fmla="*/ 3824869 h 4873083"/>
              <a:gd name="connsiteX58" fmla="*/ 89210 w 2854712"/>
              <a:gd name="connsiteY58" fmla="*/ 3791415 h 4873083"/>
              <a:gd name="connsiteX59" fmla="*/ 55756 w 2854712"/>
              <a:gd name="connsiteY59" fmla="*/ 3668752 h 4873083"/>
              <a:gd name="connsiteX60" fmla="*/ 44605 w 2854712"/>
              <a:gd name="connsiteY60" fmla="*/ 3635298 h 4873083"/>
              <a:gd name="connsiteX61" fmla="*/ 22303 w 2854712"/>
              <a:gd name="connsiteY61" fmla="*/ 3534937 h 4873083"/>
              <a:gd name="connsiteX62" fmla="*/ 0 w 2854712"/>
              <a:gd name="connsiteY62" fmla="*/ 3456878 h 4873083"/>
              <a:gd name="connsiteX63" fmla="*/ 22303 w 2854712"/>
              <a:gd name="connsiteY63" fmla="*/ 3311913 h 4873083"/>
              <a:gd name="connsiteX64" fmla="*/ 33454 w 2854712"/>
              <a:gd name="connsiteY64" fmla="*/ 3278459 h 4873083"/>
              <a:gd name="connsiteX65" fmla="*/ 44605 w 2854712"/>
              <a:gd name="connsiteY65" fmla="*/ 3144644 h 4873083"/>
              <a:gd name="connsiteX66" fmla="*/ 66908 w 2854712"/>
              <a:gd name="connsiteY66" fmla="*/ 2966225 h 4873083"/>
              <a:gd name="connsiteX67" fmla="*/ 78059 w 2854712"/>
              <a:gd name="connsiteY67" fmla="*/ 2854713 h 4873083"/>
              <a:gd name="connsiteX68" fmla="*/ 89210 w 2854712"/>
              <a:gd name="connsiteY68" fmla="*/ 2765503 h 4873083"/>
              <a:gd name="connsiteX69" fmla="*/ 111512 w 2854712"/>
              <a:gd name="connsiteY69" fmla="*/ 2542478 h 4873083"/>
              <a:gd name="connsiteX70" fmla="*/ 122664 w 2854712"/>
              <a:gd name="connsiteY70" fmla="*/ 2430966 h 4873083"/>
              <a:gd name="connsiteX71" fmla="*/ 144966 w 2854712"/>
              <a:gd name="connsiteY71" fmla="*/ 2341756 h 4873083"/>
              <a:gd name="connsiteX72" fmla="*/ 156117 w 2854712"/>
              <a:gd name="connsiteY72" fmla="*/ 2141034 h 4873083"/>
              <a:gd name="connsiteX73" fmla="*/ 178420 w 2854712"/>
              <a:gd name="connsiteY73" fmla="*/ 2096430 h 4873083"/>
              <a:gd name="connsiteX74" fmla="*/ 200722 w 2854712"/>
              <a:gd name="connsiteY74" fmla="*/ 1906859 h 4873083"/>
              <a:gd name="connsiteX75" fmla="*/ 223025 w 2854712"/>
              <a:gd name="connsiteY75" fmla="*/ 1761893 h 4873083"/>
              <a:gd name="connsiteX76" fmla="*/ 256478 w 2854712"/>
              <a:gd name="connsiteY76" fmla="*/ 1605776 h 4873083"/>
              <a:gd name="connsiteX77" fmla="*/ 267630 w 2854712"/>
              <a:gd name="connsiteY77" fmla="*/ 1550020 h 4873083"/>
              <a:gd name="connsiteX78" fmla="*/ 278781 w 2854712"/>
              <a:gd name="connsiteY78" fmla="*/ 1505415 h 4873083"/>
              <a:gd name="connsiteX79" fmla="*/ 334537 w 2854712"/>
              <a:gd name="connsiteY79" fmla="*/ 1226634 h 4873083"/>
              <a:gd name="connsiteX80" fmla="*/ 356839 w 2854712"/>
              <a:gd name="connsiteY80" fmla="*/ 1126273 h 4873083"/>
              <a:gd name="connsiteX81" fmla="*/ 367991 w 2854712"/>
              <a:gd name="connsiteY81" fmla="*/ 1070517 h 4873083"/>
              <a:gd name="connsiteX82" fmla="*/ 390293 w 2854712"/>
              <a:gd name="connsiteY82" fmla="*/ 981308 h 4873083"/>
              <a:gd name="connsiteX83" fmla="*/ 401444 w 2854712"/>
              <a:gd name="connsiteY83" fmla="*/ 914400 h 4873083"/>
              <a:gd name="connsiteX84" fmla="*/ 412595 w 2854712"/>
              <a:gd name="connsiteY84" fmla="*/ 869795 h 4873083"/>
              <a:gd name="connsiteX85" fmla="*/ 434898 w 2854712"/>
              <a:gd name="connsiteY85" fmla="*/ 758283 h 4873083"/>
              <a:gd name="connsiteX86" fmla="*/ 446049 w 2854712"/>
              <a:gd name="connsiteY86" fmla="*/ 724830 h 4873083"/>
              <a:gd name="connsiteX87" fmla="*/ 501805 w 2854712"/>
              <a:gd name="connsiteY87" fmla="*/ 646771 h 4873083"/>
              <a:gd name="connsiteX88" fmla="*/ 557561 w 2854712"/>
              <a:gd name="connsiteY88" fmla="*/ 568713 h 4873083"/>
              <a:gd name="connsiteX89" fmla="*/ 579864 w 2854712"/>
              <a:gd name="connsiteY89" fmla="*/ 546410 h 4873083"/>
              <a:gd name="connsiteX90" fmla="*/ 613317 w 2854712"/>
              <a:gd name="connsiteY90" fmla="*/ 501805 h 4873083"/>
              <a:gd name="connsiteX91" fmla="*/ 713678 w 2854712"/>
              <a:gd name="connsiteY91" fmla="*/ 412595 h 4873083"/>
              <a:gd name="connsiteX92" fmla="*/ 802888 w 2854712"/>
              <a:gd name="connsiteY92" fmla="*/ 345688 h 4873083"/>
              <a:gd name="connsiteX93" fmla="*/ 836342 w 2854712"/>
              <a:gd name="connsiteY93" fmla="*/ 323386 h 4873083"/>
              <a:gd name="connsiteX94" fmla="*/ 880947 w 2854712"/>
              <a:gd name="connsiteY94" fmla="*/ 289932 h 4873083"/>
              <a:gd name="connsiteX95" fmla="*/ 936703 w 2854712"/>
              <a:gd name="connsiteY95" fmla="*/ 267630 h 4873083"/>
              <a:gd name="connsiteX96" fmla="*/ 959005 w 2854712"/>
              <a:gd name="connsiteY96" fmla="*/ 245327 h 4873083"/>
              <a:gd name="connsiteX97" fmla="*/ 1037064 w 2854712"/>
              <a:gd name="connsiteY97" fmla="*/ 211873 h 4873083"/>
              <a:gd name="connsiteX98" fmla="*/ 1103971 w 2854712"/>
              <a:gd name="connsiteY98" fmla="*/ 178420 h 4873083"/>
              <a:gd name="connsiteX99" fmla="*/ 1193181 w 2854712"/>
              <a:gd name="connsiteY99" fmla="*/ 156117 h 4873083"/>
              <a:gd name="connsiteX100" fmla="*/ 1271239 w 2854712"/>
              <a:gd name="connsiteY100" fmla="*/ 122664 h 4873083"/>
              <a:gd name="connsiteX101" fmla="*/ 1360449 w 2854712"/>
              <a:gd name="connsiteY101" fmla="*/ 100361 h 4873083"/>
              <a:gd name="connsiteX102" fmla="*/ 1416205 w 2854712"/>
              <a:gd name="connsiteY102" fmla="*/ 89210 h 4873083"/>
              <a:gd name="connsiteX103" fmla="*/ 1449659 w 2854712"/>
              <a:gd name="connsiteY103" fmla="*/ 78059 h 4873083"/>
              <a:gd name="connsiteX104" fmla="*/ 1538869 w 2854712"/>
              <a:gd name="connsiteY104" fmla="*/ 55756 h 4873083"/>
              <a:gd name="connsiteX105" fmla="*/ 1583473 w 2854712"/>
              <a:gd name="connsiteY105" fmla="*/ 44605 h 4873083"/>
              <a:gd name="connsiteX106" fmla="*/ 1672683 w 2854712"/>
              <a:gd name="connsiteY106" fmla="*/ 22303 h 4873083"/>
              <a:gd name="connsiteX107" fmla="*/ 1773044 w 2854712"/>
              <a:gd name="connsiteY107" fmla="*/ 0 h 4873083"/>
              <a:gd name="connsiteX108" fmla="*/ 2129883 w 2854712"/>
              <a:gd name="connsiteY108" fmla="*/ 11152 h 4873083"/>
              <a:gd name="connsiteX109" fmla="*/ 2163337 w 2854712"/>
              <a:gd name="connsiteY109" fmla="*/ 22303 h 4873083"/>
              <a:gd name="connsiteX110" fmla="*/ 2252547 w 2854712"/>
              <a:gd name="connsiteY110" fmla="*/ 44605 h 4873083"/>
              <a:gd name="connsiteX111" fmla="*/ 2297151 w 2854712"/>
              <a:gd name="connsiteY111" fmla="*/ 100361 h 4873083"/>
              <a:gd name="connsiteX112" fmla="*/ 2297151 w 2854712"/>
              <a:gd name="connsiteY112" fmla="*/ 100361 h 487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854712" h="4873083">
                <a:moveTo>
                  <a:pt x="2297151" y="100361"/>
                </a:moveTo>
                <a:lnTo>
                  <a:pt x="2297151" y="100361"/>
                </a:lnTo>
                <a:cubicBezTo>
                  <a:pt x="2311550" y="165154"/>
                  <a:pt x="2330605" y="233869"/>
                  <a:pt x="2330605" y="301083"/>
                </a:cubicBezTo>
                <a:cubicBezTo>
                  <a:pt x="2330605" y="330079"/>
                  <a:pt x="2310531" y="684717"/>
                  <a:pt x="2308303" y="724830"/>
                </a:cubicBezTo>
                <a:cubicBezTo>
                  <a:pt x="2312020" y="854927"/>
                  <a:pt x="2309956" y="985319"/>
                  <a:pt x="2319454" y="1115122"/>
                </a:cubicBezTo>
                <a:cubicBezTo>
                  <a:pt x="2321170" y="1138568"/>
                  <a:pt x="2325132" y="1165407"/>
                  <a:pt x="2341756" y="1182030"/>
                </a:cubicBezTo>
                <a:lnTo>
                  <a:pt x="2364059" y="1204332"/>
                </a:lnTo>
                <a:cubicBezTo>
                  <a:pt x="2371493" y="1226634"/>
                  <a:pt x="2369738" y="1254616"/>
                  <a:pt x="2386361" y="1271239"/>
                </a:cubicBezTo>
                <a:cubicBezTo>
                  <a:pt x="2440213" y="1325091"/>
                  <a:pt x="2374697" y="1256659"/>
                  <a:pt x="2430966" y="1326995"/>
                </a:cubicBezTo>
                <a:cubicBezTo>
                  <a:pt x="2437534" y="1335205"/>
                  <a:pt x="2445835" y="1341864"/>
                  <a:pt x="2453269" y="1349298"/>
                </a:cubicBezTo>
                <a:cubicBezTo>
                  <a:pt x="2465047" y="1384632"/>
                  <a:pt x="2462017" y="1385324"/>
                  <a:pt x="2486722" y="1416205"/>
                </a:cubicBezTo>
                <a:cubicBezTo>
                  <a:pt x="2493290" y="1424415"/>
                  <a:pt x="2502457" y="1430298"/>
                  <a:pt x="2509025" y="1438508"/>
                </a:cubicBezTo>
                <a:cubicBezTo>
                  <a:pt x="2517397" y="1448973"/>
                  <a:pt x="2520862" y="1463589"/>
                  <a:pt x="2531327" y="1471961"/>
                </a:cubicBezTo>
                <a:cubicBezTo>
                  <a:pt x="2540506" y="1479304"/>
                  <a:pt x="2553630" y="1479396"/>
                  <a:pt x="2564781" y="1483113"/>
                </a:cubicBezTo>
                <a:cubicBezTo>
                  <a:pt x="2633422" y="1586075"/>
                  <a:pt x="2545828" y="1459422"/>
                  <a:pt x="2609386" y="1538869"/>
                </a:cubicBezTo>
                <a:cubicBezTo>
                  <a:pt x="2617758" y="1549334"/>
                  <a:pt x="2623316" y="1561857"/>
                  <a:pt x="2631688" y="1572322"/>
                </a:cubicBezTo>
                <a:cubicBezTo>
                  <a:pt x="2638256" y="1580532"/>
                  <a:pt x="2647423" y="1586415"/>
                  <a:pt x="2653991" y="1594625"/>
                </a:cubicBezTo>
                <a:cubicBezTo>
                  <a:pt x="2662363" y="1605090"/>
                  <a:pt x="2667571" y="1617903"/>
                  <a:pt x="2676293" y="1628078"/>
                </a:cubicBezTo>
                <a:cubicBezTo>
                  <a:pt x="2689977" y="1644043"/>
                  <a:pt x="2720898" y="1672683"/>
                  <a:pt x="2720898" y="1672683"/>
                </a:cubicBezTo>
                <a:lnTo>
                  <a:pt x="2743200" y="1739591"/>
                </a:lnTo>
                <a:lnTo>
                  <a:pt x="2754351" y="1773044"/>
                </a:lnTo>
                <a:cubicBezTo>
                  <a:pt x="2758068" y="1799064"/>
                  <a:pt x="2760348" y="1825330"/>
                  <a:pt x="2765503" y="1851103"/>
                </a:cubicBezTo>
                <a:cubicBezTo>
                  <a:pt x="2771514" y="1881160"/>
                  <a:pt x="2778112" y="1911234"/>
                  <a:pt x="2787805" y="1940313"/>
                </a:cubicBezTo>
                <a:cubicBezTo>
                  <a:pt x="2791522" y="1951464"/>
                  <a:pt x="2796105" y="1962363"/>
                  <a:pt x="2798956" y="1973766"/>
                </a:cubicBezTo>
                <a:cubicBezTo>
                  <a:pt x="2803553" y="1992154"/>
                  <a:pt x="2805121" y="2011236"/>
                  <a:pt x="2810108" y="2029522"/>
                </a:cubicBezTo>
                <a:cubicBezTo>
                  <a:pt x="2816294" y="2052203"/>
                  <a:pt x="2825952" y="2073826"/>
                  <a:pt x="2832410" y="2096430"/>
                </a:cubicBezTo>
                <a:lnTo>
                  <a:pt x="2854712" y="2174488"/>
                </a:lnTo>
                <a:cubicBezTo>
                  <a:pt x="2847278" y="2204225"/>
                  <a:pt x="2838421" y="2233641"/>
                  <a:pt x="2832410" y="2263698"/>
                </a:cubicBezTo>
                <a:lnTo>
                  <a:pt x="2810108" y="2375210"/>
                </a:lnTo>
                <a:cubicBezTo>
                  <a:pt x="2813825" y="2702312"/>
                  <a:pt x="2814226" y="3029469"/>
                  <a:pt x="2821259" y="3356517"/>
                </a:cubicBezTo>
                <a:cubicBezTo>
                  <a:pt x="2821666" y="3375466"/>
                  <a:pt x="2829905" y="3393486"/>
                  <a:pt x="2832410" y="3412273"/>
                </a:cubicBezTo>
                <a:cubicBezTo>
                  <a:pt x="2868145" y="3680290"/>
                  <a:pt x="2823902" y="3405831"/>
                  <a:pt x="2854712" y="3590693"/>
                </a:cubicBezTo>
                <a:cubicBezTo>
                  <a:pt x="2826799" y="3897740"/>
                  <a:pt x="2851053" y="3599930"/>
                  <a:pt x="2832410" y="4215161"/>
                </a:cubicBezTo>
                <a:cubicBezTo>
                  <a:pt x="2830043" y="4293272"/>
                  <a:pt x="2827491" y="4371439"/>
                  <a:pt x="2821259" y="4449337"/>
                </a:cubicBezTo>
                <a:cubicBezTo>
                  <a:pt x="2820037" y="4464614"/>
                  <a:pt x="2814512" y="4479262"/>
                  <a:pt x="2810108" y="4493942"/>
                </a:cubicBezTo>
                <a:cubicBezTo>
                  <a:pt x="2803353" y="4516459"/>
                  <a:pt x="2787805" y="4560849"/>
                  <a:pt x="2787805" y="4560849"/>
                </a:cubicBezTo>
                <a:cubicBezTo>
                  <a:pt x="2784088" y="4586869"/>
                  <a:pt x="2779269" y="4612755"/>
                  <a:pt x="2776654" y="4638908"/>
                </a:cubicBezTo>
                <a:cubicBezTo>
                  <a:pt x="2771832" y="4687132"/>
                  <a:pt x="2785998" y="4739955"/>
                  <a:pt x="2765503" y="4783873"/>
                </a:cubicBezTo>
                <a:cubicBezTo>
                  <a:pt x="2755561" y="4805177"/>
                  <a:pt x="2720898" y="4798742"/>
                  <a:pt x="2698595" y="4806176"/>
                </a:cubicBezTo>
                <a:cubicBezTo>
                  <a:pt x="2661339" y="4818595"/>
                  <a:pt x="2662547" y="4819142"/>
                  <a:pt x="2620537" y="4828478"/>
                </a:cubicBezTo>
                <a:cubicBezTo>
                  <a:pt x="2602035" y="4832590"/>
                  <a:pt x="2583169" y="4835033"/>
                  <a:pt x="2564781" y="4839630"/>
                </a:cubicBezTo>
                <a:cubicBezTo>
                  <a:pt x="2553377" y="4842481"/>
                  <a:pt x="2542802" y="4848231"/>
                  <a:pt x="2531327" y="4850781"/>
                </a:cubicBezTo>
                <a:cubicBezTo>
                  <a:pt x="2503475" y="4856970"/>
                  <a:pt x="2411262" y="4869526"/>
                  <a:pt x="2386361" y="4873083"/>
                </a:cubicBezTo>
                <a:cubicBezTo>
                  <a:pt x="2200507" y="4869366"/>
                  <a:pt x="2014394" y="4872437"/>
                  <a:pt x="1828800" y="4861932"/>
                </a:cubicBezTo>
                <a:cubicBezTo>
                  <a:pt x="1815420" y="4861175"/>
                  <a:pt x="1808740" y="4840108"/>
                  <a:pt x="1795347" y="4839630"/>
                </a:cubicBezTo>
                <a:cubicBezTo>
                  <a:pt x="1494433" y="4828883"/>
                  <a:pt x="1193181" y="4832195"/>
                  <a:pt x="892098" y="4828478"/>
                </a:cubicBezTo>
                <a:cubicBezTo>
                  <a:pt x="553508" y="4800263"/>
                  <a:pt x="907459" y="4832396"/>
                  <a:pt x="680225" y="4806176"/>
                </a:cubicBezTo>
                <a:cubicBezTo>
                  <a:pt x="354524" y="4768595"/>
                  <a:pt x="571107" y="4798552"/>
                  <a:pt x="390293" y="4772722"/>
                </a:cubicBezTo>
                <a:cubicBezTo>
                  <a:pt x="312235" y="4746703"/>
                  <a:pt x="330820" y="4772722"/>
                  <a:pt x="312234" y="4716966"/>
                </a:cubicBezTo>
                <a:cubicBezTo>
                  <a:pt x="307271" y="4662375"/>
                  <a:pt x="299678" y="4563570"/>
                  <a:pt x="289932" y="4505093"/>
                </a:cubicBezTo>
                <a:cubicBezTo>
                  <a:pt x="287412" y="4489976"/>
                  <a:pt x="281787" y="4475516"/>
                  <a:pt x="278781" y="4460488"/>
                </a:cubicBezTo>
                <a:cubicBezTo>
                  <a:pt x="262895" y="4381055"/>
                  <a:pt x="270181" y="4393438"/>
                  <a:pt x="256478" y="4304371"/>
                </a:cubicBezTo>
                <a:cubicBezTo>
                  <a:pt x="247471" y="4245827"/>
                  <a:pt x="242943" y="4241461"/>
                  <a:pt x="223025" y="4181708"/>
                </a:cubicBezTo>
                <a:lnTo>
                  <a:pt x="200722" y="4114800"/>
                </a:lnTo>
                <a:cubicBezTo>
                  <a:pt x="197005" y="4088781"/>
                  <a:pt x="196987" y="4061957"/>
                  <a:pt x="189571" y="4036742"/>
                </a:cubicBezTo>
                <a:cubicBezTo>
                  <a:pt x="178275" y="3998335"/>
                  <a:pt x="159834" y="3962401"/>
                  <a:pt x="144966" y="3925230"/>
                </a:cubicBezTo>
                <a:cubicBezTo>
                  <a:pt x="137532" y="3906644"/>
                  <a:pt x="127519" y="3888893"/>
                  <a:pt x="122664" y="3869473"/>
                </a:cubicBezTo>
                <a:cubicBezTo>
                  <a:pt x="118947" y="3854605"/>
                  <a:pt x="117549" y="3838955"/>
                  <a:pt x="111512" y="3824869"/>
                </a:cubicBezTo>
                <a:cubicBezTo>
                  <a:pt x="106233" y="3812551"/>
                  <a:pt x="94653" y="3803662"/>
                  <a:pt x="89210" y="3791415"/>
                </a:cubicBezTo>
                <a:cubicBezTo>
                  <a:pt x="61872" y="3729904"/>
                  <a:pt x="70747" y="3728713"/>
                  <a:pt x="55756" y="3668752"/>
                </a:cubicBezTo>
                <a:cubicBezTo>
                  <a:pt x="52905" y="3657348"/>
                  <a:pt x="47456" y="3646702"/>
                  <a:pt x="44605" y="3635298"/>
                </a:cubicBezTo>
                <a:cubicBezTo>
                  <a:pt x="21619" y="3543353"/>
                  <a:pt x="45190" y="3615041"/>
                  <a:pt x="22303" y="3534937"/>
                </a:cubicBezTo>
                <a:cubicBezTo>
                  <a:pt x="-9693" y="3422953"/>
                  <a:pt x="34859" y="3596319"/>
                  <a:pt x="0" y="3456878"/>
                </a:cubicBezTo>
                <a:cubicBezTo>
                  <a:pt x="6773" y="3402697"/>
                  <a:pt x="9529" y="3363006"/>
                  <a:pt x="22303" y="3311913"/>
                </a:cubicBezTo>
                <a:cubicBezTo>
                  <a:pt x="25154" y="3300509"/>
                  <a:pt x="29737" y="3289610"/>
                  <a:pt x="33454" y="3278459"/>
                </a:cubicBezTo>
                <a:cubicBezTo>
                  <a:pt x="37171" y="3233854"/>
                  <a:pt x="40361" y="3189202"/>
                  <a:pt x="44605" y="3144644"/>
                </a:cubicBezTo>
                <a:cubicBezTo>
                  <a:pt x="63403" y="2947256"/>
                  <a:pt x="47290" y="3132971"/>
                  <a:pt x="66908" y="2966225"/>
                </a:cubicBezTo>
                <a:cubicBezTo>
                  <a:pt x="71273" y="2929125"/>
                  <a:pt x="73934" y="2891841"/>
                  <a:pt x="78059" y="2854713"/>
                </a:cubicBezTo>
                <a:cubicBezTo>
                  <a:pt x="81368" y="2824928"/>
                  <a:pt x="86017" y="2795301"/>
                  <a:pt x="89210" y="2765503"/>
                </a:cubicBezTo>
                <a:cubicBezTo>
                  <a:pt x="97169" y="2691216"/>
                  <a:pt x="104078" y="2616820"/>
                  <a:pt x="111512" y="2542478"/>
                </a:cubicBezTo>
                <a:cubicBezTo>
                  <a:pt x="115229" y="2505307"/>
                  <a:pt x="113604" y="2467207"/>
                  <a:pt x="122664" y="2430966"/>
                </a:cubicBezTo>
                <a:lnTo>
                  <a:pt x="144966" y="2341756"/>
                </a:lnTo>
                <a:cubicBezTo>
                  <a:pt x="148683" y="2274849"/>
                  <a:pt x="147063" y="2207430"/>
                  <a:pt x="156117" y="2141034"/>
                </a:cubicBezTo>
                <a:cubicBezTo>
                  <a:pt x="158363" y="2124563"/>
                  <a:pt x="175310" y="2112759"/>
                  <a:pt x="178420" y="2096430"/>
                </a:cubicBezTo>
                <a:cubicBezTo>
                  <a:pt x="190325" y="2033928"/>
                  <a:pt x="192313" y="1969927"/>
                  <a:pt x="200722" y="1906859"/>
                </a:cubicBezTo>
                <a:cubicBezTo>
                  <a:pt x="207184" y="1858397"/>
                  <a:pt x="214648" y="1810061"/>
                  <a:pt x="223025" y="1761893"/>
                </a:cubicBezTo>
                <a:cubicBezTo>
                  <a:pt x="253270" y="1587987"/>
                  <a:pt x="234137" y="1706306"/>
                  <a:pt x="256478" y="1605776"/>
                </a:cubicBezTo>
                <a:cubicBezTo>
                  <a:pt x="260590" y="1587274"/>
                  <a:pt x="263518" y="1568522"/>
                  <a:pt x="267630" y="1550020"/>
                </a:cubicBezTo>
                <a:cubicBezTo>
                  <a:pt x="270955" y="1535059"/>
                  <a:pt x="275624" y="1520412"/>
                  <a:pt x="278781" y="1505415"/>
                </a:cubicBezTo>
                <a:cubicBezTo>
                  <a:pt x="298304" y="1412680"/>
                  <a:pt x="315014" y="1319369"/>
                  <a:pt x="334537" y="1226634"/>
                </a:cubicBezTo>
                <a:cubicBezTo>
                  <a:pt x="341597" y="1193099"/>
                  <a:pt x="350118" y="1159877"/>
                  <a:pt x="356839" y="1126273"/>
                </a:cubicBezTo>
                <a:cubicBezTo>
                  <a:pt x="360556" y="1107688"/>
                  <a:pt x="363394" y="1088905"/>
                  <a:pt x="367991" y="1070517"/>
                </a:cubicBezTo>
                <a:cubicBezTo>
                  <a:pt x="393780" y="967363"/>
                  <a:pt x="362897" y="1131987"/>
                  <a:pt x="390293" y="981308"/>
                </a:cubicBezTo>
                <a:cubicBezTo>
                  <a:pt x="394338" y="959062"/>
                  <a:pt x="397010" y="936571"/>
                  <a:pt x="401444" y="914400"/>
                </a:cubicBezTo>
                <a:cubicBezTo>
                  <a:pt x="404450" y="899372"/>
                  <a:pt x="409589" y="884823"/>
                  <a:pt x="412595" y="869795"/>
                </a:cubicBezTo>
                <a:cubicBezTo>
                  <a:pt x="427198" y="796784"/>
                  <a:pt x="417632" y="818713"/>
                  <a:pt x="434898" y="758283"/>
                </a:cubicBezTo>
                <a:cubicBezTo>
                  <a:pt x="438127" y="746981"/>
                  <a:pt x="440792" y="735343"/>
                  <a:pt x="446049" y="724830"/>
                </a:cubicBezTo>
                <a:cubicBezTo>
                  <a:pt x="454811" y="707305"/>
                  <a:pt x="493382" y="658563"/>
                  <a:pt x="501805" y="646771"/>
                </a:cubicBezTo>
                <a:cubicBezTo>
                  <a:pt x="530773" y="606217"/>
                  <a:pt x="521121" y="612441"/>
                  <a:pt x="557561" y="568713"/>
                </a:cubicBezTo>
                <a:cubicBezTo>
                  <a:pt x="564292" y="560636"/>
                  <a:pt x="573133" y="554487"/>
                  <a:pt x="579864" y="546410"/>
                </a:cubicBezTo>
                <a:cubicBezTo>
                  <a:pt x="591762" y="532132"/>
                  <a:pt x="600970" y="515696"/>
                  <a:pt x="613317" y="501805"/>
                </a:cubicBezTo>
                <a:cubicBezTo>
                  <a:pt x="679199" y="427687"/>
                  <a:pt x="650179" y="465511"/>
                  <a:pt x="713678" y="412595"/>
                </a:cubicBezTo>
                <a:cubicBezTo>
                  <a:pt x="796183" y="343842"/>
                  <a:pt x="622071" y="466232"/>
                  <a:pt x="802888" y="345688"/>
                </a:cubicBezTo>
                <a:cubicBezTo>
                  <a:pt x="814039" y="338254"/>
                  <a:pt x="825620" y="331427"/>
                  <a:pt x="836342" y="323386"/>
                </a:cubicBezTo>
                <a:cubicBezTo>
                  <a:pt x="851210" y="312235"/>
                  <a:pt x="864700" y="298958"/>
                  <a:pt x="880947" y="289932"/>
                </a:cubicBezTo>
                <a:cubicBezTo>
                  <a:pt x="898445" y="280211"/>
                  <a:pt x="918118" y="275064"/>
                  <a:pt x="936703" y="267630"/>
                </a:cubicBezTo>
                <a:cubicBezTo>
                  <a:pt x="944137" y="260196"/>
                  <a:pt x="950257" y="251159"/>
                  <a:pt x="959005" y="245327"/>
                </a:cubicBezTo>
                <a:cubicBezTo>
                  <a:pt x="1007581" y="212943"/>
                  <a:pt x="992466" y="231694"/>
                  <a:pt x="1037064" y="211873"/>
                </a:cubicBezTo>
                <a:cubicBezTo>
                  <a:pt x="1059850" y="201746"/>
                  <a:pt x="1080537" y="186941"/>
                  <a:pt x="1103971" y="178420"/>
                </a:cubicBezTo>
                <a:cubicBezTo>
                  <a:pt x="1219183" y="136525"/>
                  <a:pt x="1112021" y="190900"/>
                  <a:pt x="1193181" y="156117"/>
                </a:cubicBezTo>
                <a:cubicBezTo>
                  <a:pt x="1246487" y="133271"/>
                  <a:pt x="1223297" y="135739"/>
                  <a:pt x="1271239" y="122664"/>
                </a:cubicBezTo>
                <a:cubicBezTo>
                  <a:pt x="1300811" y="114599"/>
                  <a:pt x="1330392" y="106372"/>
                  <a:pt x="1360449" y="100361"/>
                </a:cubicBezTo>
                <a:cubicBezTo>
                  <a:pt x="1379034" y="96644"/>
                  <a:pt x="1397817" y="93807"/>
                  <a:pt x="1416205" y="89210"/>
                </a:cubicBezTo>
                <a:cubicBezTo>
                  <a:pt x="1427609" y="86359"/>
                  <a:pt x="1438319" y="81152"/>
                  <a:pt x="1449659" y="78059"/>
                </a:cubicBezTo>
                <a:cubicBezTo>
                  <a:pt x="1479231" y="69994"/>
                  <a:pt x="1509132" y="63190"/>
                  <a:pt x="1538869" y="55756"/>
                </a:cubicBezTo>
                <a:cubicBezTo>
                  <a:pt x="1553737" y="52039"/>
                  <a:pt x="1568934" y="49451"/>
                  <a:pt x="1583473" y="44605"/>
                </a:cubicBezTo>
                <a:cubicBezTo>
                  <a:pt x="1659944" y="19115"/>
                  <a:pt x="1565031" y="49215"/>
                  <a:pt x="1672683" y="22303"/>
                </a:cubicBezTo>
                <a:cubicBezTo>
                  <a:pt x="1782500" y="-5151"/>
                  <a:pt x="1588917" y="30690"/>
                  <a:pt x="1773044" y="0"/>
                </a:cubicBezTo>
                <a:cubicBezTo>
                  <a:pt x="1891990" y="3717"/>
                  <a:pt x="2011072" y="4363"/>
                  <a:pt x="2129883" y="11152"/>
                </a:cubicBezTo>
                <a:cubicBezTo>
                  <a:pt x="2141618" y="11823"/>
                  <a:pt x="2151933" y="19452"/>
                  <a:pt x="2163337" y="22303"/>
                </a:cubicBezTo>
                <a:lnTo>
                  <a:pt x="2252547" y="44605"/>
                </a:lnTo>
                <a:cubicBezTo>
                  <a:pt x="2265933" y="57991"/>
                  <a:pt x="2292463" y="81607"/>
                  <a:pt x="2297151" y="100361"/>
                </a:cubicBezTo>
                <a:lnTo>
                  <a:pt x="2297151" y="100361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rme libre 1">
            <a:extLst>
              <a:ext uri="{FF2B5EF4-FFF2-40B4-BE49-F238E27FC236}">
                <a16:creationId xmlns:a16="http://schemas.microsoft.com/office/drawing/2014/main" id="{947FDBBD-B50B-2A40-95FD-85746B56E386}"/>
              </a:ext>
            </a:extLst>
          </p:cNvPr>
          <p:cNvSpPr/>
          <p:nvPr/>
        </p:nvSpPr>
        <p:spPr>
          <a:xfrm>
            <a:off x="6202680" y="2118360"/>
            <a:ext cx="2179320" cy="4632960"/>
          </a:xfrm>
          <a:custGeom>
            <a:avLst/>
            <a:gdLst>
              <a:gd name="connsiteX0" fmla="*/ 91440 w 2179320"/>
              <a:gd name="connsiteY0" fmla="*/ 0 h 4632960"/>
              <a:gd name="connsiteX1" fmla="*/ 91440 w 2179320"/>
              <a:gd name="connsiteY1" fmla="*/ 0 h 4632960"/>
              <a:gd name="connsiteX2" fmla="*/ 350520 w 2179320"/>
              <a:gd name="connsiteY2" fmla="*/ 30480 h 4632960"/>
              <a:gd name="connsiteX3" fmla="*/ 411480 w 2179320"/>
              <a:gd name="connsiteY3" fmla="*/ 45720 h 4632960"/>
              <a:gd name="connsiteX4" fmla="*/ 487680 w 2179320"/>
              <a:gd name="connsiteY4" fmla="*/ 60960 h 4632960"/>
              <a:gd name="connsiteX5" fmla="*/ 640080 w 2179320"/>
              <a:gd name="connsiteY5" fmla="*/ 91440 h 4632960"/>
              <a:gd name="connsiteX6" fmla="*/ 914400 w 2179320"/>
              <a:gd name="connsiteY6" fmla="*/ 106680 h 4632960"/>
              <a:gd name="connsiteX7" fmla="*/ 1173480 w 2179320"/>
              <a:gd name="connsiteY7" fmla="*/ 137160 h 4632960"/>
              <a:gd name="connsiteX8" fmla="*/ 1264920 w 2179320"/>
              <a:gd name="connsiteY8" fmla="*/ 152400 h 4632960"/>
              <a:gd name="connsiteX9" fmla="*/ 1554480 w 2179320"/>
              <a:gd name="connsiteY9" fmla="*/ 182880 h 4632960"/>
              <a:gd name="connsiteX10" fmla="*/ 1630680 w 2179320"/>
              <a:gd name="connsiteY10" fmla="*/ 198120 h 4632960"/>
              <a:gd name="connsiteX11" fmla="*/ 1691640 w 2179320"/>
              <a:gd name="connsiteY11" fmla="*/ 213360 h 4632960"/>
              <a:gd name="connsiteX12" fmla="*/ 1783080 w 2179320"/>
              <a:gd name="connsiteY12" fmla="*/ 228600 h 4632960"/>
              <a:gd name="connsiteX13" fmla="*/ 1920240 w 2179320"/>
              <a:gd name="connsiteY13" fmla="*/ 259080 h 4632960"/>
              <a:gd name="connsiteX14" fmla="*/ 2011680 w 2179320"/>
              <a:gd name="connsiteY14" fmla="*/ 289560 h 4632960"/>
              <a:gd name="connsiteX15" fmla="*/ 2057400 w 2179320"/>
              <a:gd name="connsiteY15" fmla="*/ 320040 h 4632960"/>
              <a:gd name="connsiteX16" fmla="*/ 2148840 w 2179320"/>
              <a:gd name="connsiteY16" fmla="*/ 487680 h 4632960"/>
              <a:gd name="connsiteX17" fmla="*/ 2179320 w 2179320"/>
              <a:gd name="connsiteY17" fmla="*/ 594360 h 4632960"/>
              <a:gd name="connsiteX18" fmla="*/ 2164080 w 2179320"/>
              <a:gd name="connsiteY18" fmla="*/ 1066800 h 4632960"/>
              <a:gd name="connsiteX19" fmla="*/ 2133600 w 2179320"/>
              <a:gd name="connsiteY19" fmla="*/ 1219200 h 4632960"/>
              <a:gd name="connsiteX20" fmla="*/ 2118360 w 2179320"/>
              <a:gd name="connsiteY20" fmla="*/ 1295400 h 4632960"/>
              <a:gd name="connsiteX21" fmla="*/ 2103120 w 2179320"/>
              <a:gd name="connsiteY21" fmla="*/ 1539240 h 4632960"/>
              <a:gd name="connsiteX22" fmla="*/ 2087880 w 2179320"/>
              <a:gd name="connsiteY22" fmla="*/ 1706880 h 4632960"/>
              <a:gd name="connsiteX23" fmla="*/ 2072640 w 2179320"/>
              <a:gd name="connsiteY23" fmla="*/ 1920240 h 4632960"/>
              <a:gd name="connsiteX24" fmla="*/ 2057400 w 2179320"/>
              <a:gd name="connsiteY24" fmla="*/ 2529840 h 4632960"/>
              <a:gd name="connsiteX25" fmla="*/ 2042160 w 2179320"/>
              <a:gd name="connsiteY25" fmla="*/ 3276600 h 4632960"/>
              <a:gd name="connsiteX26" fmla="*/ 2026920 w 2179320"/>
              <a:gd name="connsiteY26" fmla="*/ 3718560 h 4632960"/>
              <a:gd name="connsiteX27" fmla="*/ 2011680 w 2179320"/>
              <a:gd name="connsiteY27" fmla="*/ 4419600 h 4632960"/>
              <a:gd name="connsiteX28" fmla="*/ 1996440 w 2179320"/>
              <a:gd name="connsiteY28" fmla="*/ 4480560 h 4632960"/>
              <a:gd name="connsiteX29" fmla="*/ 1920240 w 2179320"/>
              <a:gd name="connsiteY29" fmla="*/ 4617720 h 4632960"/>
              <a:gd name="connsiteX30" fmla="*/ 1874520 w 2179320"/>
              <a:gd name="connsiteY30" fmla="*/ 4632960 h 4632960"/>
              <a:gd name="connsiteX31" fmla="*/ 1325880 w 2179320"/>
              <a:gd name="connsiteY31" fmla="*/ 4602480 h 4632960"/>
              <a:gd name="connsiteX32" fmla="*/ 1280160 w 2179320"/>
              <a:gd name="connsiteY32" fmla="*/ 4587240 h 4632960"/>
              <a:gd name="connsiteX33" fmla="*/ 1203960 w 2179320"/>
              <a:gd name="connsiteY33" fmla="*/ 4572000 h 4632960"/>
              <a:gd name="connsiteX34" fmla="*/ 106680 w 2179320"/>
              <a:gd name="connsiteY34" fmla="*/ 4572000 h 4632960"/>
              <a:gd name="connsiteX35" fmla="*/ 60960 w 2179320"/>
              <a:gd name="connsiteY35" fmla="*/ 4556760 h 4632960"/>
              <a:gd name="connsiteX36" fmla="*/ 60960 w 2179320"/>
              <a:gd name="connsiteY36" fmla="*/ 4343400 h 4632960"/>
              <a:gd name="connsiteX37" fmla="*/ 76200 w 2179320"/>
              <a:gd name="connsiteY37" fmla="*/ 3916680 h 4632960"/>
              <a:gd name="connsiteX38" fmla="*/ 106680 w 2179320"/>
              <a:gd name="connsiteY38" fmla="*/ 3657600 h 4632960"/>
              <a:gd name="connsiteX39" fmla="*/ 121920 w 2179320"/>
              <a:gd name="connsiteY39" fmla="*/ 3474720 h 4632960"/>
              <a:gd name="connsiteX40" fmla="*/ 152400 w 2179320"/>
              <a:gd name="connsiteY40" fmla="*/ 3276600 h 4632960"/>
              <a:gd name="connsiteX41" fmla="*/ 198120 w 2179320"/>
              <a:gd name="connsiteY41" fmla="*/ 2575560 h 4632960"/>
              <a:gd name="connsiteX42" fmla="*/ 167640 w 2179320"/>
              <a:gd name="connsiteY42" fmla="*/ 1798320 h 4632960"/>
              <a:gd name="connsiteX43" fmla="*/ 137160 w 2179320"/>
              <a:gd name="connsiteY43" fmla="*/ 1615440 h 4632960"/>
              <a:gd name="connsiteX44" fmla="*/ 121920 w 2179320"/>
              <a:gd name="connsiteY44" fmla="*/ 1493520 h 4632960"/>
              <a:gd name="connsiteX45" fmla="*/ 106680 w 2179320"/>
              <a:gd name="connsiteY45" fmla="*/ 1249680 h 4632960"/>
              <a:gd name="connsiteX46" fmla="*/ 91440 w 2179320"/>
              <a:gd name="connsiteY46" fmla="*/ 1158240 h 4632960"/>
              <a:gd name="connsiteX47" fmla="*/ 60960 w 2179320"/>
              <a:gd name="connsiteY47" fmla="*/ 883920 h 4632960"/>
              <a:gd name="connsiteX48" fmla="*/ 30480 w 2179320"/>
              <a:gd name="connsiteY48" fmla="*/ 716280 h 4632960"/>
              <a:gd name="connsiteX49" fmla="*/ 15240 w 2179320"/>
              <a:gd name="connsiteY49" fmla="*/ 670560 h 4632960"/>
              <a:gd name="connsiteX50" fmla="*/ 0 w 2179320"/>
              <a:gd name="connsiteY50" fmla="*/ 609600 h 4632960"/>
              <a:gd name="connsiteX51" fmla="*/ 15240 w 2179320"/>
              <a:gd name="connsiteY51" fmla="*/ 198120 h 4632960"/>
              <a:gd name="connsiteX52" fmla="*/ 45720 w 2179320"/>
              <a:gd name="connsiteY52" fmla="*/ 106680 h 4632960"/>
              <a:gd name="connsiteX53" fmla="*/ 91440 w 2179320"/>
              <a:gd name="connsiteY53" fmla="*/ 0 h 463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79320" h="4632960">
                <a:moveTo>
                  <a:pt x="91440" y="0"/>
                </a:moveTo>
                <a:lnTo>
                  <a:pt x="91440" y="0"/>
                </a:lnTo>
                <a:lnTo>
                  <a:pt x="350520" y="30480"/>
                </a:lnTo>
                <a:cubicBezTo>
                  <a:pt x="371180" y="33923"/>
                  <a:pt x="391033" y="41176"/>
                  <a:pt x="411480" y="45720"/>
                </a:cubicBezTo>
                <a:cubicBezTo>
                  <a:pt x="436766" y="51339"/>
                  <a:pt x="462394" y="55341"/>
                  <a:pt x="487680" y="60960"/>
                </a:cubicBezTo>
                <a:cubicBezTo>
                  <a:pt x="551214" y="75079"/>
                  <a:pt x="568408" y="85467"/>
                  <a:pt x="640080" y="91440"/>
                </a:cubicBezTo>
                <a:cubicBezTo>
                  <a:pt x="731345" y="99045"/>
                  <a:pt x="822960" y="101600"/>
                  <a:pt x="914400" y="106680"/>
                </a:cubicBezTo>
                <a:cubicBezTo>
                  <a:pt x="1256948" y="155615"/>
                  <a:pt x="721937" y="80717"/>
                  <a:pt x="1173480" y="137160"/>
                </a:cubicBezTo>
                <a:cubicBezTo>
                  <a:pt x="1204142" y="140993"/>
                  <a:pt x="1234330" y="148030"/>
                  <a:pt x="1264920" y="152400"/>
                </a:cubicBezTo>
                <a:cubicBezTo>
                  <a:pt x="1381468" y="169050"/>
                  <a:pt x="1429690" y="171535"/>
                  <a:pt x="1554480" y="182880"/>
                </a:cubicBezTo>
                <a:cubicBezTo>
                  <a:pt x="1579880" y="187960"/>
                  <a:pt x="1605394" y="192501"/>
                  <a:pt x="1630680" y="198120"/>
                </a:cubicBezTo>
                <a:cubicBezTo>
                  <a:pt x="1651127" y="202664"/>
                  <a:pt x="1671101" y="209252"/>
                  <a:pt x="1691640" y="213360"/>
                </a:cubicBezTo>
                <a:cubicBezTo>
                  <a:pt x="1721940" y="219420"/>
                  <a:pt x="1752678" y="223072"/>
                  <a:pt x="1783080" y="228600"/>
                </a:cubicBezTo>
                <a:cubicBezTo>
                  <a:pt x="1819892" y="235293"/>
                  <a:pt x="1882607" y="247790"/>
                  <a:pt x="1920240" y="259080"/>
                </a:cubicBezTo>
                <a:cubicBezTo>
                  <a:pt x="1951014" y="268312"/>
                  <a:pt x="1984947" y="271738"/>
                  <a:pt x="2011680" y="289560"/>
                </a:cubicBezTo>
                <a:lnTo>
                  <a:pt x="2057400" y="320040"/>
                </a:lnTo>
                <a:cubicBezTo>
                  <a:pt x="2094500" y="375690"/>
                  <a:pt x="2125790" y="418529"/>
                  <a:pt x="2148840" y="487680"/>
                </a:cubicBezTo>
                <a:cubicBezTo>
                  <a:pt x="2170704" y="553271"/>
                  <a:pt x="2160184" y="517815"/>
                  <a:pt x="2179320" y="594360"/>
                </a:cubicBezTo>
                <a:cubicBezTo>
                  <a:pt x="2174240" y="751840"/>
                  <a:pt x="2172584" y="909468"/>
                  <a:pt x="2164080" y="1066800"/>
                </a:cubicBezTo>
                <a:cubicBezTo>
                  <a:pt x="2160880" y="1125993"/>
                  <a:pt x="2145839" y="1164124"/>
                  <a:pt x="2133600" y="1219200"/>
                </a:cubicBezTo>
                <a:cubicBezTo>
                  <a:pt x="2127981" y="1244486"/>
                  <a:pt x="2123440" y="1270000"/>
                  <a:pt x="2118360" y="1295400"/>
                </a:cubicBezTo>
                <a:cubicBezTo>
                  <a:pt x="2113280" y="1376680"/>
                  <a:pt x="2109136" y="1458024"/>
                  <a:pt x="2103120" y="1539240"/>
                </a:cubicBezTo>
                <a:cubicBezTo>
                  <a:pt x="2098975" y="1595197"/>
                  <a:pt x="2092355" y="1650948"/>
                  <a:pt x="2087880" y="1706880"/>
                </a:cubicBezTo>
                <a:cubicBezTo>
                  <a:pt x="2082194" y="1777954"/>
                  <a:pt x="2077720" y="1849120"/>
                  <a:pt x="2072640" y="1920240"/>
                </a:cubicBezTo>
                <a:cubicBezTo>
                  <a:pt x="2067560" y="2123440"/>
                  <a:pt x="2061967" y="2326628"/>
                  <a:pt x="2057400" y="2529840"/>
                </a:cubicBezTo>
                <a:cubicBezTo>
                  <a:pt x="2051807" y="2778749"/>
                  <a:pt x="2048542" y="3027710"/>
                  <a:pt x="2042160" y="3276600"/>
                </a:cubicBezTo>
                <a:cubicBezTo>
                  <a:pt x="2038382" y="3423959"/>
                  <a:pt x="2030849" y="3571205"/>
                  <a:pt x="2026920" y="3718560"/>
                </a:cubicBezTo>
                <a:cubicBezTo>
                  <a:pt x="2020689" y="3952212"/>
                  <a:pt x="2021022" y="4186052"/>
                  <a:pt x="2011680" y="4419600"/>
                </a:cubicBezTo>
                <a:cubicBezTo>
                  <a:pt x="2010843" y="4440529"/>
                  <a:pt x="2002459" y="4460498"/>
                  <a:pt x="1996440" y="4480560"/>
                </a:cubicBezTo>
                <a:cubicBezTo>
                  <a:pt x="1976559" y="4546829"/>
                  <a:pt x="1976996" y="4579882"/>
                  <a:pt x="1920240" y="4617720"/>
                </a:cubicBezTo>
                <a:cubicBezTo>
                  <a:pt x="1906874" y="4626631"/>
                  <a:pt x="1889760" y="4627880"/>
                  <a:pt x="1874520" y="4632960"/>
                </a:cubicBezTo>
                <a:cubicBezTo>
                  <a:pt x="1498734" y="4591206"/>
                  <a:pt x="2088296" y="4653308"/>
                  <a:pt x="1325880" y="4602480"/>
                </a:cubicBezTo>
                <a:cubicBezTo>
                  <a:pt x="1309851" y="4601411"/>
                  <a:pt x="1295745" y="4591136"/>
                  <a:pt x="1280160" y="4587240"/>
                </a:cubicBezTo>
                <a:cubicBezTo>
                  <a:pt x="1255030" y="4580958"/>
                  <a:pt x="1229360" y="4577080"/>
                  <a:pt x="1203960" y="4572000"/>
                </a:cubicBezTo>
                <a:cubicBezTo>
                  <a:pt x="745313" y="4581971"/>
                  <a:pt x="524680" y="4600828"/>
                  <a:pt x="106680" y="4572000"/>
                </a:cubicBezTo>
                <a:cubicBezTo>
                  <a:pt x="90654" y="4570895"/>
                  <a:pt x="76200" y="4561840"/>
                  <a:pt x="60960" y="4556760"/>
                </a:cubicBezTo>
                <a:cubicBezTo>
                  <a:pt x="26171" y="4452392"/>
                  <a:pt x="50572" y="4545959"/>
                  <a:pt x="60960" y="4343400"/>
                </a:cubicBezTo>
                <a:cubicBezTo>
                  <a:pt x="68249" y="4201256"/>
                  <a:pt x="68518" y="4058803"/>
                  <a:pt x="76200" y="3916680"/>
                </a:cubicBezTo>
                <a:cubicBezTo>
                  <a:pt x="79410" y="3857286"/>
                  <a:pt x="100471" y="3719687"/>
                  <a:pt x="106680" y="3657600"/>
                </a:cubicBezTo>
                <a:cubicBezTo>
                  <a:pt x="112767" y="3596732"/>
                  <a:pt x="115165" y="3535517"/>
                  <a:pt x="121920" y="3474720"/>
                </a:cubicBezTo>
                <a:cubicBezTo>
                  <a:pt x="141045" y="3302594"/>
                  <a:pt x="135138" y="3466477"/>
                  <a:pt x="152400" y="3276600"/>
                </a:cubicBezTo>
                <a:cubicBezTo>
                  <a:pt x="182175" y="2949075"/>
                  <a:pt x="182798" y="2882008"/>
                  <a:pt x="198120" y="2575560"/>
                </a:cubicBezTo>
                <a:cubicBezTo>
                  <a:pt x="191266" y="2328798"/>
                  <a:pt x="190664" y="2051586"/>
                  <a:pt x="167640" y="1798320"/>
                </a:cubicBezTo>
                <a:cubicBezTo>
                  <a:pt x="155239" y="1661904"/>
                  <a:pt x="154756" y="1729815"/>
                  <a:pt x="137160" y="1615440"/>
                </a:cubicBezTo>
                <a:cubicBezTo>
                  <a:pt x="130932" y="1574960"/>
                  <a:pt x="125321" y="1534335"/>
                  <a:pt x="121920" y="1493520"/>
                </a:cubicBezTo>
                <a:cubicBezTo>
                  <a:pt x="115157" y="1412363"/>
                  <a:pt x="114053" y="1330784"/>
                  <a:pt x="106680" y="1249680"/>
                </a:cubicBezTo>
                <a:cubicBezTo>
                  <a:pt x="103882" y="1218906"/>
                  <a:pt x="95810" y="1188830"/>
                  <a:pt x="91440" y="1158240"/>
                </a:cubicBezTo>
                <a:cubicBezTo>
                  <a:pt x="60450" y="941307"/>
                  <a:pt x="92015" y="1132362"/>
                  <a:pt x="60960" y="883920"/>
                </a:cubicBezTo>
                <a:cubicBezTo>
                  <a:pt x="57563" y="856745"/>
                  <a:pt x="38283" y="747490"/>
                  <a:pt x="30480" y="716280"/>
                </a:cubicBezTo>
                <a:cubicBezTo>
                  <a:pt x="26584" y="700695"/>
                  <a:pt x="19653" y="686006"/>
                  <a:pt x="15240" y="670560"/>
                </a:cubicBezTo>
                <a:cubicBezTo>
                  <a:pt x="9486" y="650421"/>
                  <a:pt x="5080" y="629920"/>
                  <a:pt x="0" y="609600"/>
                </a:cubicBezTo>
                <a:cubicBezTo>
                  <a:pt x="5080" y="472440"/>
                  <a:pt x="2814" y="334810"/>
                  <a:pt x="15240" y="198120"/>
                </a:cubicBezTo>
                <a:cubicBezTo>
                  <a:pt x="18149" y="166123"/>
                  <a:pt x="35560" y="137160"/>
                  <a:pt x="45720" y="106680"/>
                </a:cubicBezTo>
                <a:cubicBezTo>
                  <a:pt x="64552" y="50184"/>
                  <a:pt x="53776" y="75328"/>
                  <a:pt x="91440" y="0"/>
                </a:cubicBez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3092386-B7D8-4948-93BA-AAC65F0CCA4F}"/>
              </a:ext>
            </a:extLst>
          </p:cNvPr>
          <p:cNvSpPr/>
          <p:nvPr/>
        </p:nvSpPr>
        <p:spPr>
          <a:xfrm>
            <a:off x="3668486" y="2821259"/>
            <a:ext cx="2687709" cy="4014439"/>
          </a:xfrm>
          <a:custGeom>
            <a:avLst/>
            <a:gdLst>
              <a:gd name="connsiteX0" fmla="*/ 0 w 2553629"/>
              <a:gd name="connsiteY0" fmla="*/ 22302 h 4014439"/>
              <a:gd name="connsiteX1" fmla="*/ 0 w 2553629"/>
              <a:gd name="connsiteY1" fmla="*/ 22302 h 4014439"/>
              <a:gd name="connsiteX2" fmla="*/ 11151 w 2553629"/>
              <a:gd name="connsiteY2" fmla="*/ 457200 h 4014439"/>
              <a:gd name="connsiteX3" fmla="*/ 22302 w 2553629"/>
              <a:gd name="connsiteY3" fmla="*/ 490653 h 4014439"/>
              <a:gd name="connsiteX4" fmla="*/ 44605 w 2553629"/>
              <a:gd name="connsiteY4" fmla="*/ 512956 h 4014439"/>
              <a:gd name="connsiteX5" fmla="*/ 89210 w 2553629"/>
              <a:gd name="connsiteY5" fmla="*/ 579863 h 4014439"/>
              <a:gd name="connsiteX6" fmla="*/ 111512 w 2553629"/>
              <a:gd name="connsiteY6" fmla="*/ 613317 h 4014439"/>
              <a:gd name="connsiteX7" fmla="*/ 122663 w 2553629"/>
              <a:gd name="connsiteY7" fmla="*/ 646770 h 4014439"/>
              <a:gd name="connsiteX8" fmla="*/ 144966 w 2553629"/>
              <a:gd name="connsiteY8" fmla="*/ 669073 h 4014439"/>
              <a:gd name="connsiteX9" fmla="*/ 167268 w 2553629"/>
              <a:gd name="connsiteY9" fmla="*/ 735980 h 4014439"/>
              <a:gd name="connsiteX10" fmla="*/ 178419 w 2553629"/>
              <a:gd name="connsiteY10" fmla="*/ 814039 h 4014439"/>
              <a:gd name="connsiteX11" fmla="*/ 200722 w 2553629"/>
              <a:gd name="connsiteY11" fmla="*/ 981307 h 4014439"/>
              <a:gd name="connsiteX12" fmla="*/ 211873 w 2553629"/>
              <a:gd name="connsiteY12" fmla="*/ 1048214 h 4014439"/>
              <a:gd name="connsiteX13" fmla="*/ 200722 w 2553629"/>
              <a:gd name="connsiteY13" fmla="*/ 1215482 h 4014439"/>
              <a:gd name="connsiteX14" fmla="*/ 178419 w 2553629"/>
              <a:gd name="connsiteY14" fmla="*/ 1405053 h 4014439"/>
              <a:gd name="connsiteX15" fmla="*/ 189571 w 2553629"/>
              <a:gd name="connsiteY15" fmla="*/ 1628078 h 4014439"/>
              <a:gd name="connsiteX16" fmla="*/ 200722 w 2553629"/>
              <a:gd name="connsiteY16" fmla="*/ 1672682 h 4014439"/>
              <a:gd name="connsiteX17" fmla="*/ 223024 w 2553629"/>
              <a:gd name="connsiteY17" fmla="*/ 1750741 h 4014439"/>
              <a:gd name="connsiteX18" fmla="*/ 256478 w 2553629"/>
              <a:gd name="connsiteY18" fmla="*/ 1929161 h 4014439"/>
              <a:gd name="connsiteX19" fmla="*/ 267629 w 2553629"/>
              <a:gd name="connsiteY19" fmla="*/ 1973765 h 4014439"/>
              <a:gd name="connsiteX20" fmla="*/ 289932 w 2553629"/>
              <a:gd name="connsiteY20" fmla="*/ 2018370 h 4014439"/>
              <a:gd name="connsiteX21" fmla="*/ 334536 w 2553629"/>
              <a:gd name="connsiteY21" fmla="*/ 2152185 h 4014439"/>
              <a:gd name="connsiteX22" fmla="*/ 356839 w 2553629"/>
              <a:gd name="connsiteY22" fmla="*/ 2230243 h 4014439"/>
              <a:gd name="connsiteX23" fmla="*/ 379141 w 2553629"/>
              <a:gd name="connsiteY23" fmla="*/ 2297151 h 4014439"/>
              <a:gd name="connsiteX24" fmla="*/ 390293 w 2553629"/>
              <a:gd name="connsiteY24" fmla="*/ 2364058 h 4014439"/>
              <a:gd name="connsiteX25" fmla="*/ 401444 w 2553629"/>
              <a:gd name="connsiteY25" fmla="*/ 2397512 h 4014439"/>
              <a:gd name="connsiteX26" fmla="*/ 412595 w 2553629"/>
              <a:gd name="connsiteY26" fmla="*/ 2442117 h 4014439"/>
              <a:gd name="connsiteX27" fmla="*/ 434897 w 2553629"/>
              <a:gd name="connsiteY27" fmla="*/ 2553629 h 4014439"/>
              <a:gd name="connsiteX28" fmla="*/ 423746 w 2553629"/>
              <a:gd name="connsiteY28" fmla="*/ 2743200 h 4014439"/>
              <a:gd name="connsiteX29" fmla="*/ 401444 w 2553629"/>
              <a:gd name="connsiteY29" fmla="*/ 2865863 h 4014439"/>
              <a:gd name="connsiteX30" fmla="*/ 390293 w 2553629"/>
              <a:gd name="connsiteY30" fmla="*/ 2910468 h 4014439"/>
              <a:gd name="connsiteX31" fmla="*/ 379141 w 2553629"/>
              <a:gd name="connsiteY31" fmla="*/ 2988526 h 4014439"/>
              <a:gd name="connsiteX32" fmla="*/ 356839 w 2553629"/>
              <a:gd name="connsiteY32" fmla="*/ 3077736 h 4014439"/>
              <a:gd name="connsiteX33" fmla="*/ 345688 w 2553629"/>
              <a:gd name="connsiteY33" fmla="*/ 3144643 h 4014439"/>
              <a:gd name="connsiteX34" fmla="*/ 312234 w 2553629"/>
              <a:gd name="connsiteY34" fmla="*/ 3412273 h 4014439"/>
              <a:gd name="connsiteX35" fmla="*/ 323385 w 2553629"/>
              <a:gd name="connsiteY35" fmla="*/ 3713356 h 4014439"/>
              <a:gd name="connsiteX36" fmla="*/ 334536 w 2553629"/>
              <a:gd name="connsiteY36" fmla="*/ 3746809 h 4014439"/>
              <a:gd name="connsiteX37" fmla="*/ 345688 w 2553629"/>
              <a:gd name="connsiteY37" fmla="*/ 3791414 h 4014439"/>
              <a:gd name="connsiteX38" fmla="*/ 367990 w 2553629"/>
              <a:gd name="connsiteY38" fmla="*/ 3902926 h 4014439"/>
              <a:gd name="connsiteX39" fmla="*/ 434897 w 2553629"/>
              <a:gd name="connsiteY39" fmla="*/ 3925229 h 4014439"/>
              <a:gd name="connsiteX40" fmla="*/ 546410 w 2553629"/>
              <a:gd name="connsiteY40" fmla="*/ 3958682 h 4014439"/>
              <a:gd name="connsiteX41" fmla="*/ 613317 w 2553629"/>
              <a:gd name="connsiteY41" fmla="*/ 3980985 h 4014439"/>
              <a:gd name="connsiteX42" fmla="*/ 970156 w 2553629"/>
              <a:gd name="connsiteY42" fmla="*/ 3992136 h 4014439"/>
              <a:gd name="connsiteX43" fmla="*/ 1115122 w 2553629"/>
              <a:gd name="connsiteY43" fmla="*/ 4014439 h 4014439"/>
              <a:gd name="connsiteX44" fmla="*/ 1326995 w 2553629"/>
              <a:gd name="connsiteY44" fmla="*/ 4003287 h 4014439"/>
              <a:gd name="connsiteX45" fmla="*/ 1973766 w 2553629"/>
              <a:gd name="connsiteY45" fmla="*/ 4003287 h 4014439"/>
              <a:gd name="connsiteX46" fmla="*/ 2286000 w 2553629"/>
              <a:gd name="connsiteY46" fmla="*/ 3992136 h 4014439"/>
              <a:gd name="connsiteX47" fmla="*/ 2341756 w 2553629"/>
              <a:gd name="connsiteY47" fmla="*/ 3958682 h 4014439"/>
              <a:gd name="connsiteX48" fmla="*/ 2408663 w 2553629"/>
              <a:gd name="connsiteY48" fmla="*/ 3914078 h 4014439"/>
              <a:gd name="connsiteX49" fmla="*/ 2430966 w 2553629"/>
              <a:gd name="connsiteY49" fmla="*/ 3891775 h 4014439"/>
              <a:gd name="connsiteX50" fmla="*/ 2475571 w 2553629"/>
              <a:gd name="connsiteY50" fmla="*/ 3858321 h 4014439"/>
              <a:gd name="connsiteX51" fmla="*/ 2520175 w 2553629"/>
              <a:gd name="connsiteY51" fmla="*/ 3791414 h 4014439"/>
              <a:gd name="connsiteX52" fmla="*/ 2509024 w 2553629"/>
              <a:gd name="connsiteY52" fmla="*/ 3468029 h 4014439"/>
              <a:gd name="connsiteX53" fmla="*/ 2509024 w 2553629"/>
              <a:gd name="connsiteY53" fmla="*/ 3378819 h 4014439"/>
              <a:gd name="connsiteX54" fmla="*/ 2520175 w 2553629"/>
              <a:gd name="connsiteY54" fmla="*/ 2062975 h 4014439"/>
              <a:gd name="connsiteX55" fmla="*/ 2531327 w 2553629"/>
              <a:gd name="connsiteY55" fmla="*/ 2007219 h 4014439"/>
              <a:gd name="connsiteX56" fmla="*/ 2553629 w 2553629"/>
              <a:gd name="connsiteY56" fmla="*/ 1884556 h 4014439"/>
              <a:gd name="connsiteX57" fmla="*/ 2542478 w 2553629"/>
              <a:gd name="connsiteY57" fmla="*/ 1516565 h 4014439"/>
              <a:gd name="connsiteX58" fmla="*/ 2531327 w 2553629"/>
              <a:gd name="connsiteY58" fmla="*/ 1471961 h 4014439"/>
              <a:gd name="connsiteX59" fmla="*/ 2520175 w 2553629"/>
              <a:gd name="connsiteY59" fmla="*/ 1416204 h 4014439"/>
              <a:gd name="connsiteX60" fmla="*/ 2497873 w 2553629"/>
              <a:gd name="connsiteY60" fmla="*/ 791736 h 4014439"/>
              <a:gd name="connsiteX61" fmla="*/ 2464419 w 2553629"/>
              <a:gd name="connsiteY61" fmla="*/ 735980 h 4014439"/>
              <a:gd name="connsiteX62" fmla="*/ 2430966 w 2553629"/>
              <a:gd name="connsiteY62" fmla="*/ 724829 h 4014439"/>
              <a:gd name="connsiteX63" fmla="*/ 2375210 w 2553629"/>
              <a:gd name="connsiteY63" fmla="*/ 691375 h 4014439"/>
              <a:gd name="connsiteX64" fmla="*/ 2352907 w 2553629"/>
              <a:gd name="connsiteY64" fmla="*/ 669073 h 4014439"/>
              <a:gd name="connsiteX65" fmla="*/ 2319454 w 2553629"/>
              <a:gd name="connsiteY65" fmla="*/ 657921 h 4014439"/>
              <a:gd name="connsiteX66" fmla="*/ 2252546 w 2553629"/>
              <a:gd name="connsiteY66" fmla="*/ 624468 h 4014439"/>
              <a:gd name="connsiteX67" fmla="*/ 2152185 w 2553629"/>
              <a:gd name="connsiteY67" fmla="*/ 568712 h 4014439"/>
              <a:gd name="connsiteX68" fmla="*/ 2085278 w 2553629"/>
              <a:gd name="connsiteY68" fmla="*/ 524107 h 4014439"/>
              <a:gd name="connsiteX69" fmla="*/ 2062975 w 2553629"/>
              <a:gd name="connsiteY69" fmla="*/ 501804 h 4014439"/>
              <a:gd name="connsiteX70" fmla="*/ 2007219 w 2553629"/>
              <a:gd name="connsiteY70" fmla="*/ 468351 h 4014439"/>
              <a:gd name="connsiteX71" fmla="*/ 1962614 w 2553629"/>
              <a:gd name="connsiteY71" fmla="*/ 423746 h 4014439"/>
              <a:gd name="connsiteX72" fmla="*/ 1940312 w 2553629"/>
              <a:gd name="connsiteY72" fmla="*/ 401443 h 4014439"/>
              <a:gd name="connsiteX73" fmla="*/ 1918010 w 2553629"/>
              <a:gd name="connsiteY73" fmla="*/ 367990 h 4014439"/>
              <a:gd name="connsiteX74" fmla="*/ 1873405 w 2553629"/>
              <a:gd name="connsiteY74" fmla="*/ 312234 h 4014439"/>
              <a:gd name="connsiteX75" fmla="*/ 1862254 w 2553629"/>
              <a:gd name="connsiteY75" fmla="*/ 345687 h 4014439"/>
              <a:gd name="connsiteX76" fmla="*/ 1839951 w 2553629"/>
              <a:gd name="connsiteY76" fmla="*/ 312234 h 4014439"/>
              <a:gd name="connsiteX77" fmla="*/ 1817649 w 2553629"/>
              <a:gd name="connsiteY77" fmla="*/ 289931 h 4014439"/>
              <a:gd name="connsiteX78" fmla="*/ 1795346 w 2553629"/>
              <a:gd name="connsiteY78" fmla="*/ 256478 h 4014439"/>
              <a:gd name="connsiteX79" fmla="*/ 1750741 w 2553629"/>
              <a:gd name="connsiteY79" fmla="*/ 211873 h 4014439"/>
              <a:gd name="connsiteX80" fmla="*/ 1728439 w 2553629"/>
              <a:gd name="connsiteY80" fmla="*/ 189570 h 4014439"/>
              <a:gd name="connsiteX81" fmla="*/ 1706136 w 2553629"/>
              <a:gd name="connsiteY81" fmla="*/ 167268 h 4014439"/>
              <a:gd name="connsiteX82" fmla="*/ 1672683 w 2553629"/>
              <a:gd name="connsiteY82" fmla="*/ 156117 h 4014439"/>
              <a:gd name="connsiteX83" fmla="*/ 1583473 w 2553629"/>
              <a:gd name="connsiteY83" fmla="*/ 89209 h 4014439"/>
              <a:gd name="connsiteX84" fmla="*/ 1550019 w 2553629"/>
              <a:gd name="connsiteY84" fmla="*/ 66907 h 4014439"/>
              <a:gd name="connsiteX85" fmla="*/ 1527717 w 2553629"/>
              <a:gd name="connsiteY85" fmla="*/ 44604 h 4014439"/>
              <a:gd name="connsiteX86" fmla="*/ 1460810 w 2553629"/>
              <a:gd name="connsiteY86" fmla="*/ 0 h 4014439"/>
              <a:gd name="connsiteX87" fmla="*/ 89210 w 2553629"/>
              <a:gd name="connsiteY87" fmla="*/ 33453 h 4014439"/>
              <a:gd name="connsiteX88" fmla="*/ 66907 w 2553629"/>
              <a:gd name="connsiteY88" fmla="*/ 55756 h 4014439"/>
              <a:gd name="connsiteX89" fmla="*/ 33454 w 2553629"/>
              <a:gd name="connsiteY89" fmla="*/ 44604 h 4014439"/>
              <a:gd name="connsiteX90" fmla="*/ 0 w 2553629"/>
              <a:gd name="connsiteY90" fmla="*/ 22302 h 40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553629" h="4014439">
                <a:moveTo>
                  <a:pt x="0" y="22302"/>
                </a:moveTo>
                <a:lnTo>
                  <a:pt x="0" y="22302"/>
                </a:lnTo>
                <a:cubicBezTo>
                  <a:pt x="3717" y="167268"/>
                  <a:pt x="4254" y="312350"/>
                  <a:pt x="11151" y="457200"/>
                </a:cubicBezTo>
                <a:cubicBezTo>
                  <a:pt x="11710" y="468941"/>
                  <a:pt x="16254" y="480574"/>
                  <a:pt x="22302" y="490653"/>
                </a:cubicBezTo>
                <a:cubicBezTo>
                  <a:pt x="27711" y="499668"/>
                  <a:pt x="38297" y="504545"/>
                  <a:pt x="44605" y="512956"/>
                </a:cubicBezTo>
                <a:cubicBezTo>
                  <a:pt x="60688" y="534399"/>
                  <a:pt x="74342" y="557561"/>
                  <a:pt x="89210" y="579863"/>
                </a:cubicBezTo>
                <a:cubicBezTo>
                  <a:pt x="96644" y="591014"/>
                  <a:pt x="107274" y="600603"/>
                  <a:pt x="111512" y="613317"/>
                </a:cubicBezTo>
                <a:cubicBezTo>
                  <a:pt x="115229" y="624468"/>
                  <a:pt x="116615" y="636691"/>
                  <a:pt x="122663" y="646770"/>
                </a:cubicBezTo>
                <a:cubicBezTo>
                  <a:pt x="128072" y="655785"/>
                  <a:pt x="137532" y="661639"/>
                  <a:pt x="144966" y="669073"/>
                </a:cubicBezTo>
                <a:cubicBezTo>
                  <a:pt x="152400" y="691375"/>
                  <a:pt x="163943" y="712708"/>
                  <a:pt x="167268" y="735980"/>
                </a:cubicBezTo>
                <a:cubicBezTo>
                  <a:pt x="170985" y="762000"/>
                  <a:pt x="174945" y="787986"/>
                  <a:pt x="178419" y="814039"/>
                </a:cubicBezTo>
                <a:cubicBezTo>
                  <a:pt x="191257" y="910322"/>
                  <a:pt x="186714" y="890251"/>
                  <a:pt x="200722" y="981307"/>
                </a:cubicBezTo>
                <a:cubicBezTo>
                  <a:pt x="204160" y="1003654"/>
                  <a:pt x="208156" y="1025912"/>
                  <a:pt x="211873" y="1048214"/>
                </a:cubicBezTo>
                <a:cubicBezTo>
                  <a:pt x="208156" y="1103970"/>
                  <a:pt x="205362" y="1159795"/>
                  <a:pt x="200722" y="1215482"/>
                </a:cubicBezTo>
                <a:cubicBezTo>
                  <a:pt x="197105" y="1258887"/>
                  <a:pt x="184092" y="1359672"/>
                  <a:pt x="178419" y="1405053"/>
                </a:cubicBezTo>
                <a:cubicBezTo>
                  <a:pt x="182136" y="1479395"/>
                  <a:pt x="183389" y="1553901"/>
                  <a:pt x="189571" y="1628078"/>
                </a:cubicBezTo>
                <a:cubicBezTo>
                  <a:pt x="190844" y="1643351"/>
                  <a:pt x="196512" y="1657946"/>
                  <a:pt x="200722" y="1672682"/>
                </a:cubicBezTo>
                <a:cubicBezTo>
                  <a:pt x="214892" y="1722278"/>
                  <a:pt x="211405" y="1692643"/>
                  <a:pt x="223024" y="1750741"/>
                </a:cubicBezTo>
                <a:cubicBezTo>
                  <a:pt x="241843" y="1844839"/>
                  <a:pt x="227332" y="1812578"/>
                  <a:pt x="256478" y="1929161"/>
                </a:cubicBezTo>
                <a:cubicBezTo>
                  <a:pt x="260195" y="1944029"/>
                  <a:pt x="262248" y="1959415"/>
                  <a:pt x="267629" y="1973765"/>
                </a:cubicBezTo>
                <a:cubicBezTo>
                  <a:pt x="273466" y="1989330"/>
                  <a:pt x="284095" y="2002805"/>
                  <a:pt x="289932" y="2018370"/>
                </a:cubicBezTo>
                <a:cubicBezTo>
                  <a:pt x="306441" y="2062394"/>
                  <a:pt x="321619" y="2106976"/>
                  <a:pt x="334536" y="2152185"/>
                </a:cubicBezTo>
                <a:cubicBezTo>
                  <a:pt x="341970" y="2178204"/>
                  <a:pt x="348881" y="2204379"/>
                  <a:pt x="356839" y="2230243"/>
                </a:cubicBezTo>
                <a:cubicBezTo>
                  <a:pt x="363753" y="2252712"/>
                  <a:pt x="373439" y="2274344"/>
                  <a:pt x="379141" y="2297151"/>
                </a:cubicBezTo>
                <a:cubicBezTo>
                  <a:pt x="384625" y="2319086"/>
                  <a:pt x="385388" y="2341986"/>
                  <a:pt x="390293" y="2364058"/>
                </a:cubicBezTo>
                <a:cubicBezTo>
                  <a:pt x="392843" y="2375533"/>
                  <a:pt x="398215" y="2386210"/>
                  <a:pt x="401444" y="2397512"/>
                </a:cubicBezTo>
                <a:cubicBezTo>
                  <a:pt x="405654" y="2412248"/>
                  <a:pt x="409384" y="2427131"/>
                  <a:pt x="412595" y="2442117"/>
                </a:cubicBezTo>
                <a:cubicBezTo>
                  <a:pt x="420537" y="2479182"/>
                  <a:pt x="434897" y="2553629"/>
                  <a:pt x="434897" y="2553629"/>
                </a:cubicBezTo>
                <a:cubicBezTo>
                  <a:pt x="431180" y="2616819"/>
                  <a:pt x="429230" y="2680138"/>
                  <a:pt x="423746" y="2743200"/>
                </a:cubicBezTo>
                <a:cubicBezTo>
                  <a:pt x="422017" y="2763086"/>
                  <a:pt x="406519" y="2843025"/>
                  <a:pt x="401444" y="2865863"/>
                </a:cubicBezTo>
                <a:cubicBezTo>
                  <a:pt x="398119" y="2880824"/>
                  <a:pt x="393035" y="2895389"/>
                  <a:pt x="390293" y="2910468"/>
                </a:cubicBezTo>
                <a:cubicBezTo>
                  <a:pt x="385591" y="2936328"/>
                  <a:pt x="384296" y="2962753"/>
                  <a:pt x="379141" y="2988526"/>
                </a:cubicBezTo>
                <a:cubicBezTo>
                  <a:pt x="373130" y="3018583"/>
                  <a:pt x="361878" y="3047501"/>
                  <a:pt x="356839" y="3077736"/>
                </a:cubicBezTo>
                <a:cubicBezTo>
                  <a:pt x="353122" y="3100038"/>
                  <a:pt x="348492" y="3122208"/>
                  <a:pt x="345688" y="3144643"/>
                </a:cubicBezTo>
                <a:cubicBezTo>
                  <a:pt x="308488" y="3442239"/>
                  <a:pt x="338617" y="3253973"/>
                  <a:pt x="312234" y="3412273"/>
                </a:cubicBezTo>
                <a:cubicBezTo>
                  <a:pt x="315951" y="3512634"/>
                  <a:pt x="316705" y="3613149"/>
                  <a:pt x="323385" y="3713356"/>
                </a:cubicBezTo>
                <a:cubicBezTo>
                  <a:pt x="324167" y="3725084"/>
                  <a:pt x="331307" y="3735507"/>
                  <a:pt x="334536" y="3746809"/>
                </a:cubicBezTo>
                <a:cubicBezTo>
                  <a:pt x="338746" y="3761545"/>
                  <a:pt x="342477" y="3776428"/>
                  <a:pt x="345688" y="3791414"/>
                </a:cubicBezTo>
                <a:cubicBezTo>
                  <a:pt x="353631" y="3828479"/>
                  <a:pt x="332029" y="3890939"/>
                  <a:pt x="367990" y="3902926"/>
                </a:cubicBezTo>
                <a:cubicBezTo>
                  <a:pt x="390292" y="3910360"/>
                  <a:pt x="412090" y="3919527"/>
                  <a:pt x="434897" y="3925229"/>
                </a:cubicBezTo>
                <a:cubicBezTo>
                  <a:pt x="502301" y="3942080"/>
                  <a:pt x="464976" y="3931537"/>
                  <a:pt x="546410" y="3958682"/>
                </a:cubicBezTo>
                <a:lnTo>
                  <a:pt x="613317" y="3980985"/>
                </a:lnTo>
                <a:lnTo>
                  <a:pt x="970156" y="3992136"/>
                </a:lnTo>
                <a:cubicBezTo>
                  <a:pt x="988924" y="3995264"/>
                  <a:pt x="1100780" y="4014439"/>
                  <a:pt x="1115122" y="4014439"/>
                </a:cubicBezTo>
                <a:cubicBezTo>
                  <a:pt x="1185844" y="4014439"/>
                  <a:pt x="1256371" y="4007004"/>
                  <a:pt x="1326995" y="4003287"/>
                </a:cubicBezTo>
                <a:cubicBezTo>
                  <a:pt x="1615815" y="3967185"/>
                  <a:pt x="1292239" y="4003287"/>
                  <a:pt x="1973766" y="4003287"/>
                </a:cubicBezTo>
                <a:cubicBezTo>
                  <a:pt x="2077910" y="4003287"/>
                  <a:pt x="2181922" y="3995853"/>
                  <a:pt x="2286000" y="3992136"/>
                </a:cubicBezTo>
                <a:cubicBezTo>
                  <a:pt x="2349967" y="3970814"/>
                  <a:pt x="2292772" y="3995420"/>
                  <a:pt x="2341756" y="3958682"/>
                </a:cubicBezTo>
                <a:cubicBezTo>
                  <a:pt x="2363199" y="3942600"/>
                  <a:pt x="2389710" y="3933031"/>
                  <a:pt x="2408663" y="3914078"/>
                </a:cubicBezTo>
                <a:cubicBezTo>
                  <a:pt x="2416097" y="3906644"/>
                  <a:pt x="2422889" y="3898506"/>
                  <a:pt x="2430966" y="3891775"/>
                </a:cubicBezTo>
                <a:cubicBezTo>
                  <a:pt x="2445244" y="3879877"/>
                  <a:pt x="2463224" y="3872212"/>
                  <a:pt x="2475571" y="3858321"/>
                </a:cubicBezTo>
                <a:cubicBezTo>
                  <a:pt x="2493378" y="3838287"/>
                  <a:pt x="2520175" y="3791414"/>
                  <a:pt x="2520175" y="3791414"/>
                </a:cubicBezTo>
                <a:cubicBezTo>
                  <a:pt x="2516458" y="3683619"/>
                  <a:pt x="2515549" y="3575691"/>
                  <a:pt x="2509024" y="3468029"/>
                </a:cubicBezTo>
                <a:cubicBezTo>
                  <a:pt x="2503222" y="3372292"/>
                  <a:pt x="2485090" y="3474556"/>
                  <a:pt x="2509024" y="3378819"/>
                </a:cubicBezTo>
                <a:cubicBezTo>
                  <a:pt x="2512741" y="2940204"/>
                  <a:pt x="2513044" y="2501547"/>
                  <a:pt x="2520175" y="2062975"/>
                </a:cubicBezTo>
                <a:cubicBezTo>
                  <a:pt x="2520483" y="2044024"/>
                  <a:pt x="2527834" y="2025848"/>
                  <a:pt x="2531327" y="2007219"/>
                </a:cubicBezTo>
                <a:cubicBezTo>
                  <a:pt x="2538986" y="1966373"/>
                  <a:pt x="2546195" y="1925444"/>
                  <a:pt x="2553629" y="1884556"/>
                </a:cubicBezTo>
                <a:cubicBezTo>
                  <a:pt x="2549912" y="1761892"/>
                  <a:pt x="2549102" y="1639106"/>
                  <a:pt x="2542478" y="1516565"/>
                </a:cubicBezTo>
                <a:cubicBezTo>
                  <a:pt x="2541651" y="1501262"/>
                  <a:pt x="2534652" y="1486922"/>
                  <a:pt x="2531327" y="1471961"/>
                </a:cubicBezTo>
                <a:cubicBezTo>
                  <a:pt x="2527215" y="1453459"/>
                  <a:pt x="2523892" y="1434790"/>
                  <a:pt x="2520175" y="1416204"/>
                </a:cubicBezTo>
                <a:cubicBezTo>
                  <a:pt x="2489319" y="1015065"/>
                  <a:pt x="2534706" y="1638913"/>
                  <a:pt x="2497873" y="791736"/>
                </a:cubicBezTo>
                <a:cubicBezTo>
                  <a:pt x="2496933" y="770120"/>
                  <a:pt x="2482927" y="747085"/>
                  <a:pt x="2464419" y="735980"/>
                </a:cubicBezTo>
                <a:cubicBezTo>
                  <a:pt x="2454340" y="729933"/>
                  <a:pt x="2442117" y="728546"/>
                  <a:pt x="2430966" y="724829"/>
                </a:cubicBezTo>
                <a:cubicBezTo>
                  <a:pt x="2374457" y="668320"/>
                  <a:pt x="2447587" y="734800"/>
                  <a:pt x="2375210" y="691375"/>
                </a:cubicBezTo>
                <a:cubicBezTo>
                  <a:pt x="2366195" y="685966"/>
                  <a:pt x="2361922" y="674482"/>
                  <a:pt x="2352907" y="669073"/>
                </a:cubicBezTo>
                <a:cubicBezTo>
                  <a:pt x="2342828" y="663025"/>
                  <a:pt x="2329967" y="663178"/>
                  <a:pt x="2319454" y="657921"/>
                </a:cubicBezTo>
                <a:cubicBezTo>
                  <a:pt x="2232997" y="614692"/>
                  <a:pt x="2336624" y="652493"/>
                  <a:pt x="2252546" y="624468"/>
                </a:cubicBezTo>
                <a:cubicBezTo>
                  <a:pt x="2175859" y="573343"/>
                  <a:pt x="2211068" y="588339"/>
                  <a:pt x="2152185" y="568712"/>
                </a:cubicBezTo>
                <a:cubicBezTo>
                  <a:pt x="2101052" y="517576"/>
                  <a:pt x="2166288" y="578113"/>
                  <a:pt x="2085278" y="524107"/>
                </a:cubicBezTo>
                <a:cubicBezTo>
                  <a:pt x="2076530" y="518275"/>
                  <a:pt x="2071530" y="507915"/>
                  <a:pt x="2062975" y="501804"/>
                </a:cubicBezTo>
                <a:cubicBezTo>
                  <a:pt x="2045338" y="489206"/>
                  <a:pt x="2024327" y="481657"/>
                  <a:pt x="2007219" y="468351"/>
                </a:cubicBezTo>
                <a:cubicBezTo>
                  <a:pt x="1990621" y="455442"/>
                  <a:pt x="1977482" y="438614"/>
                  <a:pt x="1962614" y="423746"/>
                </a:cubicBezTo>
                <a:cubicBezTo>
                  <a:pt x="1955180" y="416312"/>
                  <a:pt x="1946144" y="410191"/>
                  <a:pt x="1940312" y="401443"/>
                </a:cubicBezTo>
                <a:cubicBezTo>
                  <a:pt x="1932878" y="390292"/>
                  <a:pt x="1926382" y="378455"/>
                  <a:pt x="1918010" y="367990"/>
                </a:cubicBezTo>
                <a:cubicBezTo>
                  <a:pt x="1854452" y="288543"/>
                  <a:pt x="1942046" y="415196"/>
                  <a:pt x="1873405" y="312234"/>
                </a:cubicBezTo>
                <a:cubicBezTo>
                  <a:pt x="1869688" y="323385"/>
                  <a:pt x="1874008" y="345687"/>
                  <a:pt x="1862254" y="345687"/>
                </a:cubicBezTo>
                <a:cubicBezTo>
                  <a:pt x="1848852" y="345687"/>
                  <a:pt x="1848323" y="322699"/>
                  <a:pt x="1839951" y="312234"/>
                </a:cubicBezTo>
                <a:cubicBezTo>
                  <a:pt x="1833383" y="304024"/>
                  <a:pt x="1824217" y="298141"/>
                  <a:pt x="1817649" y="289931"/>
                </a:cubicBezTo>
                <a:cubicBezTo>
                  <a:pt x="1809277" y="279466"/>
                  <a:pt x="1804068" y="266653"/>
                  <a:pt x="1795346" y="256478"/>
                </a:cubicBezTo>
                <a:cubicBezTo>
                  <a:pt x="1781662" y="240513"/>
                  <a:pt x="1765609" y="226741"/>
                  <a:pt x="1750741" y="211873"/>
                </a:cubicBezTo>
                <a:lnTo>
                  <a:pt x="1728439" y="189570"/>
                </a:lnTo>
                <a:cubicBezTo>
                  <a:pt x="1721005" y="182136"/>
                  <a:pt x="1716110" y="170593"/>
                  <a:pt x="1706136" y="167268"/>
                </a:cubicBezTo>
                <a:lnTo>
                  <a:pt x="1672683" y="156117"/>
                </a:lnTo>
                <a:cubicBezTo>
                  <a:pt x="1631427" y="114861"/>
                  <a:pt x="1659126" y="139644"/>
                  <a:pt x="1583473" y="89209"/>
                </a:cubicBezTo>
                <a:cubicBezTo>
                  <a:pt x="1572322" y="81775"/>
                  <a:pt x="1559496" y="76384"/>
                  <a:pt x="1550019" y="66907"/>
                </a:cubicBezTo>
                <a:cubicBezTo>
                  <a:pt x="1542585" y="59473"/>
                  <a:pt x="1536128" y="50912"/>
                  <a:pt x="1527717" y="44604"/>
                </a:cubicBezTo>
                <a:cubicBezTo>
                  <a:pt x="1506274" y="28522"/>
                  <a:pt x="1460810" y="0"/>
                  <a:pt x="1460810" y="0"/>
                </a:cubicBezTo>
                <a:cubicBezTo>
                  <a:pt x="841582" y="56292"/>
                  <a:pt x="1297592" y="21489"/>
                  <a:pt x="89210" y="33453"/>
                </a:cubicBezTo>
                <a:cubicBezTo>
                  <a:pt x="81776" y="40887"/>
                  <a:pt x="77217" y="53694"/>
                  <a:pt x="66907" y="55756"/>
                </a:cubicBezTo>
                <a:cubicBezTo>
                  <a:pt x="55381" y="58061"/>
                  <a:pt x="44857" y="47455"/>
                  <a:pt x="33454" y="44604"/>
                </a:cubicBezTo>
                <a:cubicBezTo>
                  <a:pt x="29848" y="43702"/>
                  <a:pt x="5576" y="26019"/>
                  <a:pt x="0" y="22302"/>
                </a:cubicBezTo>
                <a:close/>
              </a:path>
            </a:pathLst>
          </a:custGeom>
          <a:solidFill>
            <a:srgbClr val="FFFFFF">
              <a:alpha val="745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space réservé du numéro de diapositive 8">
            <a:extLst>
              <a:ext uri="{FF2B5EF4-FFF2-40B4-BE49-F238E27FC236}">
                <a16:creationId xmlns:a16="http://schemas.microsoft.com/office/drawing/2014/main" id="{E8AA846D-B9C1-F542-9B22-7296EB92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45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37"/>
    </mc:Choice>
    <mc:Fallback xmlns="">
      <p:transition spd="slow" advTm="18637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35965</TotalTime>
  <Words>2468</Words>
  <Application>Microsoft Macintosh PowerPoint</Application>
  <PresentationFormat>Grand écran</PresentationFormat>
  <Paragraphs>551</Paragraphs>
  <Slides>59</Slides>
  <Notes>16</Notes>
  <HiddenSlides>12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8" baseType="lpstr">
      <vt:lpstr>Apple Chancery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Thème Office</vt:lpstr>
      <vt:lpstr> Intégration des fossiles dans les modèles  de naissance-mort Comparaison des méthodes d’inférence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Jérémy Andréoletti</dc:creator>
  <cp:lastModifiedBy>Jérémy Andréoletti</cp:lastModifiedBy>
  <cp:revision>213</cp:revision>
  <cp:lastPrinted>2023-06-07T12:47:55Z</cp:lastPrinted>
  <dcterms:created xsi:type="dcterms:W3CDTF">2020-04-15T16:40:55Z</dcterms:created>
  <dcterms:modified xsi:type="dcterms:W3CDTF">2023-06-12T14:53:49Z</dcterms:modified>
</cp:coreProperties>
</file>