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76"/>
  </p:notesMasterIdLst>
  <p:sldIdLst>
    <p:sldId id="752" r:id="rId4"/>
    <p:sldId id="848" r:id="rId5"/>
    <p:sldId id="795" r:id="rId6"/>
    <p:sldId id="857" r:id="rId7"/>
    <p:sldId id="815" r:id="rId8"/>
    <p:sldId id="819" r:id="rId9"/>
    <p:sldId id="755" r:id="rId10"/>
    <p:sldId id="825" r:id="rId11"/>
    <p:sldId id="856" r:id="rId12"/>
    <p:sldId id="850" r:id="rId13"/>
    <p:sldId id="851" r:id="rId14"/>
    <p:sldId id="852" r:id="rId15"/>
    <p:sldId id="853" r:id="rId16"/>
    <p:sldId id="831" r:id="rId17"/>
    <p:sldId id="839" r:id="rId18"/>
    <p:sldId id="859" r:id="rId19"/>
    <p:sldId id="858" r:id="rId20"/>
    <p:sldId id="840" r:id="rId21"/>
    <p:sldId id="829" r:id="rId22"/>
    <p:sldId id="830" r:id="rId23"/>
    <p:sldId id="854" r:id="rId24"/>
    <p:sldId id="781" r:id="rId25"/>
    <p:sldId id="821" r:id="rId26"/>
    <p:sldId id="782" r:id="rId27"/>
    <p:sldId id="863" r:id="rId28"/>
    <p:sldId id="758" r:id="rId29"/>
    <p:sldId id="761" r:id="rId30"/>
    <p:sldId id="765" r:id="rId31"/>
    <p:sldId id="757" r:id="rId32"/>
    <p:sldId id="793" r:id="rId33"/>
    <p:sldId id="842" r:id="rId34"/>
    <p:sldId id="794" r:id="rId35"/>
    <p:sldId id="813" r:id="rId36"/>
    <p:sldId id="768" r:id="rId37"/>
    <p:sldId id="855" r:id="rId38"/>
    <p:sldId id="817" r:id="rId39"/>
    <p:sldId id="820" r:id="rId40"/>
    <p:sldId id="818" r:id="rId41"/>
    <p:sldId id="804" r:id="rId42"/>
    <p:sldId id="860" r:id="rId43"/>
    <p:sldId id="816" r:id="rId44"/>
    <p:sldId id="861" r:id="rId45"/>
    <p:sldId id="843" r:id="rId46"/>
    <p:sldId id="756" r:id="rId47"/>
    <p:sldId id="778" r:id="rId48"/>
    <p:sldId id="792" r:id="rId49"/>
    <p:sldId id="841" r:id="rId50"/>
    <p:sldId id="832" r:id="rId51"/>
    <p:sldId id="835" r:id="rId52"/>
    <p:sldId id="836" r:id="rId53"/>
    <p:sldId id="834" r:id="rId54"/>
    <p:sldId id="838" r:id="rId55"/>
    <p:sldId id="837" r:id="rId56"/>
    <p:sldId id="833" r:id="rId57"/>
    <p:sldId id="767" r:id="rId58"/>
    <p:sldId id="619" r:id="rId59"/>
    <p:sldId id="805" r:id="rId60"/>
    <p:sldId id="806" r:id="rId61"/>
    <p:sldId id="807" r:id="rId62"/>
    <p:sldId id="809" r:id="rId63"/>
    <p:sldId id="735" r:id="rId64"/>
    <p:sldId id="746" r:id="rId65"/>
    <p:sldId id="747" r:id="rId66"/>
    <p:sldId id="787" r:id="rId67"/>
    <p:sldId id="766" r:id="rId68"/>
    <p:sldId id="742" r:id="rId69"/>
    <p:sldId id="618" r:id="rId70"/>
    <p:sldId id="604" r:id="rId71"/>
    <p:sldId id="611" r:id="rId72"/>
    <p:sldId id="729" r:id="rId73"/>
    <p:sldId id="802" r:id="rId74"/>
    <p:sldId id="862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625D1013-B900-4E2B-A02A-4C0DB2F91A3D}">
          <p14:sldIdLst>
            <p14:sldId id="752"/>
            <p14:sldId id="848"/>
            <p14:sldId id="795"/>
            <p14:sldId id="857"/>
            <p14:sldId id="815"/>
            <p14:sldId id="819"/>
            <p14:sldId id="755"/>
            <p14:sldId id="825"/>
            <p14:sldId id="856"/>
            <p14:sldId id="850"/>
            <p14:sldId id="851"/>
            <p14:sldId id="852"/>
            <p14:sldId id="853"/>
            <p14:sldId id="831"/>
            <p14:sldId id="839"/>
            <p14:sldId id="859"/>
            <p14:sldId id="858"/>
            <p14:sldId id="840"/>
            <p14:sldId id="829"/>
            <p14:sldId id="830"/>
            <p14:sldId id="854"/>
            <p14:sldId id="781"/>
            <p14:sldId id="821"/>
            <p14:sldId id="782"/>
            <p14:sldId id="863"/>
            <p14:sldId id="758"/>
            <p14:sldId id="761"/>
            <p14:sldId id="765"/>
            <p14:sldId id="757"/>
            <p14:sldId id="793"/>
            <p14:sldId id="842"/>
            <p14:sldId id="794"/>
            <p14:sldId id="813"/>
            <p14:sldId id="768"/>
            <p14:sldId id="855"/>
            <p14:sldId id="817"/>
            <p14:sldId id="820"/>
            <p14:sldId id="818"/>
            <p14:sldId id="804"/>
            <p14:sldId id="860"/>
            <p14:sldId id="816"/>
            <p14:sldId id="861"/>
            <p14:sldId id="843"/>
            <p14:sldId id="756"/>
            <p14:sldId id="778"/>
            <p14:sldId id="792"/>
            <p14:sldId id="841"/>
            <p14:sldId id="832"/>
            <p14:sldId id="835"/>
            <p14:sldId id="836"/>
            <p14:sldId id="834"/>
            <p14:sldId id="838"/>
            <p14:sldId id="837"/>
            <p14:sldId id="833"/>
          </p14:sldIdLst>
        </p14:section>
        <p14:section name="SI" id="{F916FCC9-EAD0-4D59-A3D2-D1538DE1F8AE}">
          <p14:sldIdLst>
            <p14:sldId id="767"/>
            <p14:sldId id="619"/>
            <p14:sldId id="805"/>
            <p14:sldId id="806"/>
            <p14:sldId id="807"/>
            <p14:sldId id="809"/>
            <p14:sldId id="735"/>
            <p14:sldId id="746"/>
            <p14:sldId id="747"/>
            <p14:sldId id="787"/>
            <p14:sldId id="766"/>
            <p14:sldId id="742"/>
            <p14:sldId id="618"/>
            <p14:sldId id="604"/>
            <p14:sldId id="611"/>
            <p14:sldId id="729"/>
            <p14:sldId id="802"/>
            <p14:sldId id="8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FF717C"/>
    <a:srgbClr val="5B9BD5"/>
    <a:srgbClr val="FF939B"/>
    <a:srgbClr val="FF7575"/>
    <a:srgbClr val="FFA3AA"/>
    <a:srgbClr val="C193D4"/>
    <a:srgbClr val="FEE4AF"/>
    <a:srgbClr val="F8F8ED"/>
    <a:srgbClr val="FFB7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E9D742-E371-46C0-9FBF-D600E9C9CFD3}" v="661" dt="2024-06-12T13:14:59.3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14" autoAdjust="0"/>
    <p:restoredTop sz="94249" autoAdjust="0"/>
  </p:normalViewPr>
  <p:slideViewPr>
    <p:cSldViewPr snapToGrid="0">
      <p:cViewPr>
        <p:scale>
          <a:sx n="75" d="100"/>
          <a:sy n="75" d="100"/>
        </p:scale>
        <p:origin x="588" y="-3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oît Pichon" userId="64d73d3c24d3cfa0" providerId="LiveId" clId="{9ECB4E0F-E18B-45F4-AD0D-C74E91D125A1}"/>
    <pc:docChg chg="undo redo custSel addSld delSld modSld sldOrd modSection">
      <pc:chgData name="Benoît Pichon" userId="64d73d3c24d3cfa0" providerId="LiveId" clId="{9ECB4E0F-E18B-45F4-AD0D-C74E91D125A1}" dt="2024-04-26T13:09:48.598" v="2024" actId="1076"/>
      <pc:docMkLst>
        <pc:docMk/>
      </pc:docMkLst>
      <pc:sldChg chg="addSp modSp mod">
        <pc:chgData name="Benoît Pichon" userId="64d73d3c24d3cfa0" providerId="LiveId" clId="{9ECB4E0F-E18B-45F4-AD0D-C74E91D125A1}" dt="2024-04-25T07:30:31.647" v="1466" actId="1076"/>
        <pc:sldMkLst>
          <pc:docMk/>
          <pc:sldMk cId="1220196786" sldId="591"/>
        </pc:sldMkLst>
        <pc:spChg chg="mod">
          <ac:chgData name="Benoît Pichon" userId="64d73d3c24d3cfa0" providerId="LiveId" clId="{9ECB4E0F-E18B-45F4-AD0D-C74E91D125A1}" dt="2024-04-21T07:30:24.189" v="800" actId="208"/>
          <ac:spMkLst>
            <pc:docMk/>
            <pc:sldMk cId="1220196786" sldId="591"/>
            <ac:spMk id="22" creationId="{211719B3-6D2D-D3EA-E919-E4DC92E8E155}"/>
          </ac:spMkLst>
        </pc:spChg>
        <pc:spChg chg="mod">
          <ac:chgData name="Benoît Pichon" userId="64d73d3c24d3cfa0" providerId="LiveId" clId="{9ECB4E0F-E18B-45F4-AD0D-C74E91D125A1}" dt="2024-04-21T07:30:29.804" v="801" actId="207"/>
          <ac:spMkLst>
            <pc:docMk/>
            <pc:sldMk cId="1220196786" sldId="591"/>
            <ac:spMk id="23" creationId="{9A49BF84-CC50-2429-94B4-E395D24F9ED4}"/>
          </ac:spMkLst>
        </pc:spChg>
        <pc:spChg chg="mod">
          <ac:chgData name="Benoît Pichon" userId="64d73d3c24d3cfa0" providerId="LiveId" clId="{9ECB4E0F-E18B-45F4-AD0D-C74E91D125A1}" dt="2024-04-25T07:30:26.608" v="1465" actId="1076"/>
          <ac:spMkLst>
            <pc:docMk/>
            <pc:sldMk cId="1220196786" sldId="591"/>
            <ac:spMk id="145" creationId="{62644855-2235-92AD-7118-F2B4D984724F}"/>
          </ac:spMkLst>
        </pc:spChg>
        <pc:spChg chg="mod">
          <ac:chgData name="Benoît Pichon" userId="64d73d3c24d3cfa0" providerId="LiveId" clId="{9ECB4E0F-E18B-45F4-AD0D-C74E91D125A1}" dt="2024-04-25T07:30:26.608" v="1465" actId="1076"/>
          <ac:spMkLst>
            <pc:docMk/>
            <pc:sldMk cId="1220196786" sldId="591"/>
            <ac:spMk id="148" creationId="{4246DF51-B3A8-C053-902C-E61558EDA99D}"/>
          </ac:spMkLst>
        </pc:spChg>
        <pc:spChg chg="mod">
          <ac:chgData name="Benoît Pichon" userId="64d73d3c24d3cfa0" providerId="LiveId" clId="{9ECB4E0F-E18B-45F4-AD0D-C74E91D125A1}" dt="2024-04-25T07:30:26.608" v="1465" actId="1076"/>
          <ac:spMkLst>
            <pc:docMk/>
            <pc:sldMk cId="1220196786" sldId="591"/>
            <ac:spMk id="150" creationId="{833D6427-98CE-1020-10D9-F4A31CB926C6}"/>
          </ac:spMkLst>
        </pc:spChg>
        <pc:spChg chg="mod">
          <ac:chgData name="Benoît Pichon" userId="64d73d3c24d3cfa0" providerId="LiveId" clId="{9ECB4E0F-E18B-45F4-AD0D-C74E91D125A1}" dt="2024-04-25T07:30:26.608" v="1465" actId="1076"/>
          <ac:spMkLst>
            <pc:docMk/>
            <pc:sldMk cId="1220196786" sldId="591"/>
            <ac:spMk id="161" creationId="{64D179BE-51CB-E299-CB33-DD51C2653F24}"/>
          </ac:spMkLst>
        </pc:spChg>
        <pc:spChg chg="mod">
          <ac:chgData name="Benoît Pichon" userId="64d73d3c24d3cfa0" providerId="LiveId" clId="{9ECB4E0F-E18B-45F4-AD0D-C74E91D125A1}" dt="2024-04-25T07:30:26.608" v="1465" actId="1076"/>
          <ac:spMkLst>
            <pc:docMk/>
            <pc:sldMk cId="1220196786" sldId="591"/>
            <ac:spMk id="162" creationId="{C9611F6E-C606-E131-B8F0-731CE98F6806}"/>
          </ac:spMkLst>
        </pc:spChg>
        <pc:grpChg chg="mod">
          <ac:chgData name="Benoît Pichon" userId="64d73d3c24d3cfa0" providerId="LiveId" clId="{9ECB4E0F-E18B-45F4-AD0D-C74E91D125A1}" dt="2024-04-25T07:30:26.608" v="1465" actId="1076"/>
          <ac:grpSpMkLst>
            <pc:docMk/>
            <pc:sldMk cId="1220196786" sldId="591"/>
            <ac:grpSpMk id="294" creationId="{C2FE0698-3C8A-66FB-7ADF-3CA5B6718BF1}"/>
          </ac:grpSpMkLst>
        </pc:grpChg>
        <pc:picChg chg="add mod">
          <ac:chgData name="Benoît Pichon" userId="64d73d3c24d3cfa0" providerId="LiveId" clId="{9ECB4E0F-E18B-45F4-AD0D-C74E91D125A1}" dt="2024-04-25T07:30:31.647" v="1466" actId="1076"/>
          <ac:picMkLst>
            <pc:docMk/>
            <pc:sldMk cId="1220196786" sldId="591"/>
            <ac:picMk id="2" creationId="{165DABCD-A04B-C89D-F9E7-8CEF837BE9CD}"/>
          </ac:picMkLst>
        </pc:picChg>
        <pc:picChg chg="mod">
          <ac:chgData name="Benoît Pichon" userId="64d73d3c24d3cfa0" providerId="LiveId" clId="{9ECB4E0F-E18B-45F4-AD0D-C74E91D125A1}" dt="2024-04-25T07:30:26.608" v="1465" actId="1076"/>
          <ac:picMkLst>
            <pc:docMk/>
            <pc:sldMk cId="1220196786" sldId="591"/>
            <ac:picMk id="146" creationId="{F91C0CC5-5655-BF15-E132-D2C1FA31998D}"/>
          </ac:picMkLst>
        </pc:picChg>
        <pc:picChg chg="mod">
          <ac:chgData name="Benoît Pichon" userId="64d73d3c24d3cfa0" providerId="LiveId" clId="{9ECB4E0F-E18B-45F4-AD0D-C74E91D125A1}" dt="2024-04-25T07:30:26.608" v="1465" actId="1076"/>
          <ac:picMkLst>
            <pc:docMk/>
            <pc:sldMk cId="1220196786" sldId="591"/>
            <ac:picMk id="155" creationId="{8E22AEAF-8F2E-F1EF-F573-4390326C5002}"/>
          </ac:picMkLst>
        </pc:picChg>
        <pc:picChg chg="mod">
          <ac:chgData name="Benoît Pichon" userId="64d73d3c24d3cfa0" providerId="LiveId" clId="{9ECB4E0F-E18B-45F4-AD0D-C74E91D125A1}" dt="2024-04-25T07:30:26.608" v="1465" actId="1076"/>
          <ac:picMkLst>
            <pc:docMk/>
            <pc:sldMk cId="1220196786" sldId="591"/>
            <ac:picMk id="156" creationId="{1906FBEB-455A-2C24-FC44-19424B7CD40E}"/>
          </ac:picMkLst>
        </pc:picChg>
        <pc:cxnChg chg="mod">
          <ac:chgData name="Benoît Pichon" userId="64d73d3c24d3cfa0" providerId="LiveId" clId="{9ECB4E0F-E18B-45F4-AD0D-C74E91D125A1}" dt="2024-04-25T07:30:26.608" v="1465" actId="1076"/>
          <ac:cxnSpMkLst>
            <pc:docMk/>
            <pc:sldMk cId="1220196786" sldId="591"/>
            <ac:cxnSpMk id="147" creationId="{009FC0BC-4E34-6A26-1395-A0096BF465DB}"/>
          </ac:cxnSpMkLst>
        </pc:cxnChg>
        <pc:cxnChg chg="mod">
          <ac:chgData name="Benoît Pichon" userId="64d73d3c24d3cfa0" providerId="LiveId" clId="{9ECB4E0F-E18B-45F4-AD0D-C74E91D125A1}" dt="2024-04-25T07:30:26.608" v="1465" actId="1076"/>
          <ac:cxnSpMkLst>
            <pc:docMk/>
            <pc:sldMk cId="1220196786" sldId="591"/>
            <ac:cxnSpMk id="149" creationId="{CD9583FA-2081-1405-D9BC-1779BF83AE33}"/>
          </ac:cxnSpMkLst>
        </pc:cxnChg>
      </pc:sldChg>
      <pc:sldChg chg="addSp delSp modSp mod delAnim modShow">
        <pc:chgData name="Benoît Pichon" userId="64d73d3c24d3cfa0" providerId="LiveId" clId="{9ECB4E0F-E18B-45F4-AD0D-C74E91D125A1}" dt="2024-04-26T12:40:58.584" v="1778" actId="729"/>
        <pc:sldMkLst>
          <pc:docMk/>
          <pc:sldMk cId="2805112017" sldId="606"/>
        </pc:sldMkLst>
        <pc:spChg chg="add mod">
          <ac:chgData name="Benoît Pichon" userId="64d73d3c24d3cfa0" providerId="LiveId" clId="{9ECB4E0F-E18B-45F4-AD0D-C74E91D125A1}" dt="2024-04-21T08:16:38.011" v="1002"/>
          <ac:spMkLst>
            <pc:docMk/>
            <pc:sldMk cId="2805112017" sldId="606"/>
            <ac:spMk id="6" creationId="{66A07195-0D01-9332-3DF4-C60B87E9FBB9}"/>
          </ac:spMkLst>
        </pc:spChg>
        <pc:spChg chg="del">
          <ac:chgData name="Benoît Pichon" userId="64d73d3c24d3cfa0" providerId="LiveId" clId="{9ECB4E0F-E18B-45F4-AD0D-C74E91D125A1}" dt="2024-04-17T06:59:25.487" v="109" actId="21"/>
          <ac:spMkLst>
            <pc:docMk/>
            <pc:sldMk cId="2805112017" sldId="606"/>
            <ac:spMk id="7" creationId="{B3DFFB39-7887-D784-CC0A-936C78E38A4B}"/>
          </ac:spMkLst>
        </pc:spChg>
        <pc:spChg chg="del">
          <ac:chgData name="Benoît Pichon" userId="64d73d3c24d3cfa0" providerId="LiveId" clId="{9ECB4E0F-E18B-45F4-AD0D-C74E91D125A1}" dt="2024-04-26T06:41:22.534" v="1612" actId="478"/>
          <ac:spMkLst>
            <pc:docMk/>
            <pc:sldMk cId="2805112017" sldId="606"/>
            <ac:spMk id="13" creationId="{111C847A-202E-3BF8-30A3-E11AE6C52876}"/>
          </ac:spMkLst>
        </pc:spChg>
        <pc:spChg chg="del mod">
          <ac:chgData name="Benoît Pichon" userId="64d73d3c24d3cfa0" providerId="LiveId" clId="{9ECB4E0F-E18B-45F4-AD0D-C74E91D125A1}" dt="2024-04-21T08:16:37.700" v="1001" actId="478"/>
          <ac:spMkLst>
            <pc:docMk/>
            <pc:sldMk cId="2805112017" sldId="606"/>
            <ac:spMk id="34" creationId="{7088B822-13B3-35E0-A1FA-92BB3E3EF10E}"/>
          </ac:spMkLst>
        </pc:spChg>
        <pc:picChg chg="mod">
          <ac:chgData name="Benoît Pichon" userId="64d73d3c24d3cfa0" providerId="LiveId" clId="{9ECB4E0F-E18B-45F4-AD0D-C74E91D125A1}" dt="2024-04-26T12:40:19.415" v="1774" actId="1076"/>
          <ac:picMkLst>
            <pc:docMk/>
            <pc:sldMk cId="2805112017" sldId="606"/>
            <ac:picMk id="8" creationId="{C7550823-D83A-06A6-935A-5A3C14B17DAC}"/>
          </ac:picMkLst>
        </pc:picChg>
        <pc:cxnChg chg="add mod">
          <ac:chgData name="Benoît Pichon" userId="64d73d3c24d3cfa0" providerId="LiveId" clId="{9ECB4E0F-E18B-45F4-AD0D-C74E91D125A1}" dt="2024-04-21T08:16:38.011" v="1002"/>
          <ac:cxnSpMkLst>
            <pc:docMk/>
            <pc:sldMk cId="2805112017" sldId="606"/>
            <ac:cxnSpMk id="4" creationId="{AE7AB756-D51F-5774-4815-F788C62FF611}"/>
          </ac:cxnSpMkLst>
        </pc:cxnChg>
        <pc:cxnChg chg="del">
          <ac:chgData name="Benoît Pichon" userId="64d73d3c24d3cfa0" providerId="LiveId" clId="{9ECB4E0F-E18B-45F4-AD0D-C74E91D125A1}" dt="2024-04-21T08:16:37.700" v="1001" actId="478"/>
          <ac:cxnSpMkLst>
            <pc:docMk/>
            <pc:sldMk cId="2805112017" sldId="606"/>
            <ac:cxnSpMk id="15" creationId="{B9215E01-D2A4-3C96-422E-1843D01BBDCE}"/>
          </ac:cxnSpMkLst>
        </pc:cxnChg>
      </pc:sldChg>
      <pc:sldChg chg="addSp delSp modSp mod">
        <pc:chgData name="Benoît Pichon" userId="64d73d3c24d3cfa0" providerId="LiveId" clId="{9ECB4E0F-E18B-45F4-AD0D-C74E91D125A1}" dt="2024-04-21T08:05:44.396" v="875" actId="1076"/>
        <pc:sldMkLst>
          <pc:docMk/>
          <pc:sldMk cId="2591769256" sldId="609"/>
        </pc:sldMkLst>
        <pc:spChg chg="del">
          <ac:chgData name="Benoît Pichon" userId="64d73d3c24d3cfa0" providerId="LiveId" clId="{9ECB4E0F-E18B-45F4-AD0D-C74E91D125A1}" dt="2024-04-21T08:05:34.298" v="871" actId="478"/>
          <ac:spMkLst>
            <pc:docMk/>
            <pc:sldMk cId="2591769256" sldId="609"/>
            <ac:spMk id="2" creationId="{DA4E7E68-FFBA-F687-83F2-F559C988C9F0}"/>
          </ac:spMkLst>
        </pc:spChg>
        <pc:spChg chg="del">
          <ac:chgData name="Benoît Pichon" userId="64d73d3c24d3cfa0" providerId="LiveId" clId="{9ECB4E0F-E18B-45F4-AD0D-C74E91D125A1}" dt="2024-04-21T08:05:34.298" v="871" actId="478"/>
          <ac:spMkLst>
            <pc:docMk/>
            <pc:sldMk cId="2591769256" sldId="609"/>
            <ac:spMk id="4" creationId="{264719BF-BF2A-8DEF-6CF6-ECEECEFF071B}"/>
          </ac:spMkLst>
        </pc:spChg>
        <pc:spChg chg="del">
          <ac:chgData name="Benoît Pichon" userId="64d73d3c24d3cfa0" providerId="LiveId" clId="{9ECB4E0F-E18B-45F4-AD0D-C74E91D125A1}" dt="2024-04-21T08:05:34.298" v="871" actId="478"/>
          <ac:spMkLst>
            <pc:docMk/>
            <pc:sldMk cId="2591769256" sldId="609"/>
            <ac:spMk id="10" creationId="{CD4691ED-99E5-AE5B-101C-245368559C76}"/>
          </ac:spMkLst>
        </pc:spChg>
        <pc:spChg chg="del">
          <ac:chgData name="Benoît Pichon" userId="64d73d3c24d3cfa0" providerId="LiveId" clId="{9ECB4E0F-E18B-45F4-AD0D-C74E91D125A1}" dt="2024-04-21T08:05:34.298" v="871" actId="478"/>
          <ac:spMkLst>
            <pc:docMk/>
            <pc:sldMk cId="2591769256" sldId="609"/>
            <ac:spMk id="11" creationId="{169B416F-A257-F32C-7D98-6EB766DE6C96}"/>
          </ac:spMkLst>
        </pc:spChg>
        <pc:grpChg chg="del">
          <ac:chgData name="Benoît Pichon" userId="64d73d3c24d3cfa0" providerId="LiveId" clId="{9ECB4E0F-E18B-45F4-AD0D-C74E91D125A1}" dt="2024-04-21T08:05:34.298" v="871" actId="478"/>
          <ac:grpSpMkLst>
            <pc:docMk/>
            <pc:sldMk cId="2591769256" sldId="609"/>
            <ac:grpSpMk id="7" creationId="{0DD9D060-005F-9450-FA7A-91C45C2AF6AB}"/>
          </ac:grpSpMkLst>
        </pc:grpChg>
        <pc:picChg chg="add mod">
          <ac:chgData name="Benoît Pichon" userId="64d73d3c24d3cfa0" providerId="LiveId" clId="{9ECB4E0F-E18B-45F4-AD0D-C74E91D125A1}" dt="2024-04-21T08:05:44.396" v="875" actId="1076"/>
          <ac:picMkLst>
            <pc:docMk/>
            <pc:sldMk cId="2591769256" sldId="609"/>
            <ac:picMk id="9" creationId="{DD42E069-F7F7-3FA0-EC06-891A15A2DA0B}"/>
          </ac:picMkLst>
        </pc:picChg>
      </pc:sldChg>
      <pc:sldChg chg="addSp delSp modSp mod modAnim">
        <pc:chgData name="Benoît Pichon" userId="64d73d3c24d3cfa0" providerId="LiveId" clId="{9ECB4E0F-E18B-45F4-AD0D-C74E91D125A1}" dt="2024-04-26T13:09:48.598" v="2024" actId="1076"/>
        <pc:sldMkLst>
          <pc:docMk/>
          <pc:sldMk cId="1489278391" sldId="640"/>
        </pc:sldMkLst>
        <pc:spChg chg="add mod">
          <ac:chgData name="Benoît Pichon" userId="64d73d3c24d3cfa0" providerId="LiveId" clId="{9ECB4E0F-E18B-45F4-AD0D-C74E91D125A1}" dt="2024-04-26T13:09:43.150" v="2021" actId="14100"/>
          <ac:spMkLst>
            <pc:docMk/>
            <pc:sldMk cId="1489278391" sldId="640"/>
            <ac:spMk id="4" creationId="{DE33EA8B-A9FD-22F6-1DE3-D246051EEF64}"/>
          </ac:spMkLst>
        </pc:spChg>
        <pc:spChg chg="del mod">
          <ac:chgData name="Benoît Pichon" userId="64d73d3c24d3cfa0" providerId="LiveId" clId="{9ECB4E0F-E18B-45F4-AD0D-C74E91D125A1}" dt="2024-04-25T19:59:46.281" v="1542" actId="478"/>
          <ac:spMkLst>
            <pc:docMk/>
            <pc:sldMk cId="1489278391" sldId="640"/>
            <ac:spMk id="22" creationId="{0E299C09-5982-58BE-235D-5518DF21F6B8}"/>
          </ac:spMkLst>
        </pc:spChg>
        <pc:grpChg chg="add mod">
          <ac:chgData name="Benoît Pichon" userId="64d73d3c24d3cfa0" providerId="LiveId" clId="{9ECB4E0F-E18B-45F4-AD0D-C74E91D125A1}" dt="2024-04-26T13:09:48.598" v="2024" actId="1076"/>
          <ac:grpSpMkLst>
            <pc:docMk/>
            <pc:sldMk cId="1489278391" sldId="640"/>
            <ac:grpSpMk id="5" creationId="{04EEF095-9F7B-01BC-500F-1678CB9D2CF6}"/>
          </ac:grpSpMkLst>
        </pc:grpChg>
        <pc:grpChg chg="del mod">
          <ac:chgData name="Benoît Pichon" userId="64d73d3c24d3cfa0" providerId="LiveId" clId="{9ECB4E0F-E18B-45F4-AD0D-C74E91D125A1}" dt="2024-04-22T18:14:32.925" v="1262" actId="21"/>
          <ac:grpSpMkLst>
            <pc:docMk/>
            <pc:sldMk cId="1489278391" sldId="640"/>
            <ac:grpSpMk id="23" creationId="{76DAFCB1-A638-BAD0-6D98-21B63DB6BBEB}"/>
          </ac:grpSpMkLst>
        </pc:grpChg>
        <pc:grpChg chg="mod">
          <ac:chgData name="Benoît Pichon" userId="64d73d3c24d3cfa0" providerId="LiveId" clId="{9ECB4E0F-E18B-45F4-AD0D-C74E91D125A1}" dt="2024-04-18T19:07:42.770" v="454" actId="1076"/>
          <ac:grpSpMkLst>
            <pc:docMk/>
            <pc:sldMk cId="1489278391" sldId="640"/>
            <ac:grpSpMk id="24" creationId="{F5A69414-1C16-EA77-8937-D3F01404E7A2}"/>
          </ac:grpSpMkLst>
        </pc:grpChg>
        <pc:picChg chg="add mod modCrop">
          <ac:chgData name="Benoît Pichon" userId="64d73d3c24d3cfa0" providerId="LiveId" clId="{9ECB4E0F-E18B-45F4-AD0D-C74E91D125A1}" dt="2024-04-26T13:09:23.030" v="2000" actId="164"/>
          <ac:picMkLst>
            <pc:docMk/>
            <pc:sldMk cId="1489278391" sldId="640"/>
            <ac:picMk id="3" creationId="{D4B3D973-839D-983E-7534-989BC40B3562}"/>
          </ac:picMkLst>
        </pc:picChg>
        <pc:picChg chg="add del mod">
          <ac:chgData name="Benoît Pichon" userId="64d73d3c24d3cfa0" providerId="LiveId" clId="{9ECB4E0F-E18B-45F4-AD0D-C74E91D125A1}" dt="2024-04-25T19:59:46.281" v="1542" actId="478"/>
          <ac:picMkLst>
            <pc:docMk/>
            <pc:sldMk cId="1489278391" sldId="640"/>
            <ac:picMk id="3" creationId="{E18674E3-AED3-CC45-85E3-5C69C8642B71}"/>
          </ac:picMkLst>
        </pc:picChg>
        <pc:picChg chg="del mod ord">
          <ac:chgData name="Benoît Pichon" userId="64d73d3c24d3cfa0" providerId="LiveId" clId="{9ECB4E0F-E18B-45F4-AD0D-C74E91D125A1}" dt="2024-04-25T19:59:46.281" v="1542" actId="478"/>
          <ac:picMkLst>
            <pc:docMk/>
            <pc:sldMk cId="1489278391" sldId="640"/>
            <ac:picMk id="4" creationId="{4646702A-1C99-4033-E84E-DBD828A2ECD7}"/>
          </ac:picMkLst>
        </pc:picChg>
        <pc:picChg chg="add del mod">
          <ac:chgData name="Benoît Pichon" userId="64d73d3c24d3cfa0" providerId="LiveId" clId="{9ECB4E0F-E18B-45F4-AD0D-C74E91D125A1}" dt="2024-04-25T19:59:46.281" v="1542" actId="478"/>
          <ac:picMkLst>
            <pc:docMk/>
            <pc:sldMk cId="1489278391" sldId="640"/>
            <ac:picMk id="5" creationId="{0CCB0148-E6B0-3F44-6E0A-A83436323A56}"/>
          </ac:picMkLst>
        </pc:picChg>
        <pc:picChg chg="add del mod">
          <ac:chgData name="Benoît Pichon" userId="64d73d3c24d3cfa0" providerId="LiveId" clId="{9ECB4E0F-E18B-45F4-AD0D-C74E91D125A1}" dt="2024-04-25T19:59:46.281" v="1542" actId="478"/>
          <ac:picMkLst>
            <pc:docMk/>
            <pc:sldMk cId="1489278391" sldId="640"/>
            <ac:picMk id="6" creationId="{230AF2B9-D6AB-6D25-E772-AA1D9ED255C6}"/>
          </ac:picMkLst>
        </pc:picChg>
        <pc:picChg chg="add del mod">
          <ac:chgData name="Benoît Pichon" userId="64d73d3c24d3cfa0" providerId="LiveId" clId="{9ECB4E0F-E18B-45F4-AD0D-C74E91D125A1}" dt="2024-04-26T12:47:29.946" v="1909" actId="478"/>
          <ac:picMkLst>
            <pc:docMk/>
            <pc:sldMk cId="1489278391" sldId="640"/>
            <ac:picMk id="7" creationId="{20B123AD-6057-6D7C-929C-CB57F75F4122}"/>
          </ac:picMkLst>
        </pc:picChg>
        <pc:picChg chg="add mod modCrop">
          <ac:chgData name="Benoît Pichon" userId="64d73d3c24d3cfa0" providerId="LiveId" clId="{9ECB4E0F-E18B-45F4-AD0D-C74E91D125A1}" dt="2024-04-26T13:09:40.504" v="2020" actId="1038"/>
          <ac:picMkLst>
            <pc:docMk/>
            <pc:sldMk cId="1489278391" sldId="640"/>
            <ac:picMk id="9" creationId="{756E115E-CCC7-E5DE-1D66-4F9BB775A1B1}"/>
          </ac:picMkLst>
        </pc:picChg>
        <pc:picChg chg="mod">
          <ac:chgData name="Benoît Pichon" userId="64d73d3c24d3cfa0" providerId="LiveId" clId="{9ECB4E0F-E18B-45F4-AD0D-C74E91D125A1}" dt="2024-04-18T19:07:42.770" v="454" actId="1076"/>
          <ac:picMkLst>
            <pc:docMk/>
            <pc:sldMk cId="1489278391" sldId="640"/>
            <ac:picMk id="25" creationId="{35417B43-7F51-678B-CF1F-9F92333A4B32}"/>
          </ac:picMkLst>
        </pc:picChg>
        <pc:picChg chg="mod">
          <ac:chgData name="Benoît Pichon" userId="64d73d3c24d3cfa0" providerId="LiveId" clId="{9ECB4E0F-E18B-45F4-AD0D-C74E91D125A1}" dt="2024-04-18T19:07:42.770" v="454" actId="1076"/>
          <ac:picMkLst>
            <pc:docMk/>
            <pc:sldMk cId="1489278391" sldId="640"/>
            <ac:picMk id="26" creationId="{FE2AE17B-3C6A-6C4B-8043-168AD8698B4E}"/>
          </ac:picMkLst>
        </pc:picChg>
        <pc:picChg chg="mod">
          <ac:chgData name="Benoît Pichon" userId="64d73d3c24d3cfa0" providerId="LiveId" clId="{9ECB4E0F-E18B-45F4-AD0D-C74E91D125A1}" dt="2024-04-18T19:07:42.770" v="454" actId="1076"/>
          <ac:picMkLst>
            <pc:docMk/>
            <pc:sldMk cId="1489278391" sldId="640"/>
            <ac:picMk id="27" creationId="{EEB5718E-1F54-51AD-EA7E-6B6916C3F144}"/>
          </ac:picMkLst>
        </pc:picChg>
        <pc:picChg chg="mod">
          <ac:chgData name="Benoît Pichon" userId="64d73d3c24d3cfa0" providerId="LiveId" clId="{9ECB4E0F-E18B-45F4-AD0D-C74E91D125A1}" dt="2024-04-18T19:07:42.770" v="454" actId="1076"/>
          <ac:picMkLst>
            <pc:docMk/>
            <pc:sldMk cId="1489278391" sldId="640"/>
            <ac:picMk id="28" creationId="{6D13FB47-CA0F-A228-5009-01C792302ACE}"/>
          </ac:picMkLst>
        </pc:picChg>
        <pc:picChg chg="add del mod">
          <ac:chgData name="Benoît Pichon" userId="64d73d3c24d3cfa0" providerId="LiveId" clId="{9ECB4E0F-E18B-45F4-AD0D-C74E91D125A1}" dt="2024-04-26T07:07:06.895" v="1740" actId="21"/>
          <ac:picMkLst>
            <pc:docMk/>
            <pc:sldMk cId="1489278391" sldId="640"/>
            <ac:picMk id="57" creationId="{F733F5A2-DF5C-F3F8-730C-E61A7444F94C}"/>
          </ac:picMkLst>
        </pc:picChg>
        <pc:picChg chg="add del mod">
          <ac:chgData name="Benoît Pichon" userId="64d73d3c24d3cfa0" providerId="LiveId" clId="{9ECB4E0F-E18B-45F4-AD0D-C74E91D125A1}" dt="2024-04-25T19:59:46.281" v="1542" actId="478"/>
          <ac:picMkLst>
            <pc:docMk/>
            <pc:sldMk cId="1489278391" sldId="640"/>
            <ac:picMk id="1026" creationId="{62DA1C78-4A45-EA8C-AEE2-2A791790230F}"/>
          </ac:picMkLst>
        </pc:picChg>
        <pc:picChg chg="add del mod">
          <ac:chgData name="Benoît Pichon" userId="64d73d3c24d3cfa0" providerId="LiveId" clId="{9ECB4E0F-E18B-45F4-AD0D-C74E91D125A1}" dt="2024-04-25T19:59:46.281" v="1542" actId="478"/>
          <ac:picMkLst>
            <pc:docMk/>
            <pc:sldMk cId="1489278391" sldId="640"/>
            <ac:picMk id="1028" creationId="{5F1D5154-C9BC-9E8D-63B6-BCD0D867232C}"/>
          </ac:picMkLst>
        </pc:picChg>
      </pc:sldChg>
      <pc:sldChg chg="addSp delSp modSp mod addAnim delAnim modAnim">
        <pc:chgData name="Benoît Pichon" userId="64d73d3c24d3cfa0" providerId="LiveId" clId="{9ECB4E0F-E18B-45F4-AD0D-C74E91D125A1}" dt="2024-04-26T13:05:50.070" v="1982" actId="1076"/>
        <pc:sldMkLst>
          <pc:docMk/>
          <pc:sldMk cId="975680171" sldId="752"/>
        </pc:sldMkLst>
        <pc:spChg chg="add mod">
          <ac:chgData name="Benoît Pichon" userId="64d73d3c24d3cfa0" providerId="LiveId" clId="{9ECB4E0F-E18B-45F4-AD0D-C74E91D125A1}" dt="2024-04-26T09:38:46.557" v="1750" actId="404"/>
          <ac:spMkLst>
            <pc:docMk/>
            <pc:sldMk cId="975680171" sldId="752"/>
            <ac:spMk id="3" creationId="{D21F2E7B-22B2-CDF1-4D98-779340B056BF}"/>
          </ac:spMkLst>
        </pc:spChg>
        <pc:spChg chg="add del mod">
          <ac:chgData name="Benoît Pichon" userId="64d73d3c24d3cfa0" providerId="LiveId" clId="{9ECB4E0F-E18B-45F4-AD0D-C74E91D125A1}" dt="2024-04-22T07:58:05.970" v="1072" actId="21"/>
          <ac:spMkLst>
            <pc:docMk/>
            <pc:sldMk cId="975680171" sldId="752"/>
            <ac:spMk id="7" creationId="{79C8C64E-0636-4CAD-D31E-F797D348EBBA}"/>
          </ac:spMkLst>
        </pc:spChg>
        <pc:spChg chg="mod">
          <ac:chgData name="Benoît Pichon" userId="64d73d3c24d3cfa0" providerId="LiveId" clId="{9ECB4E0F-E18B-45F4-AD0D-C74E91D125A1}" dt="2024-04-16T09:17:04.153" v="0" actId="1076"/>
          <ac:spMkLst>
            <pc:docMk/>
            <pc:sldMk cId="975680171" sldId="752"/>
            <ac:spMk id="9" creationId="{DFE838F2-6D52-E1F7-DB2C-A53181CBA2B8}"/>
          </ac:spMkLst>
        </pc:spChg>
        <pc:spChg chg="add del mod">
          <ac:chgData name="Benoît Pichon" userId="64d73d3c24d3cfa0" providerId="LiveId" clId="{9ECB4E0F-E18B-45F4-AD0D-C74E91D125A1}" dt="2024-04-22T07:58:05.970" v="1072" actId="21"/>
          <ac:spMkLst>
            <pc:docMk/>
            <pc:sldMk cId="975680171" sldId="752"/>
            <ac:spMk id="10" creationId="{887C43EC-8894-2D82-12C5-D94091B57A7D}"/>
          </ac:spMkLst>
        </pc:spChg>
        <pc:grpChg chg="mod">
          <ac:chgData name="Benoît Pichon" userId="64d73d3c24d3cfa0" providerId="LiveId" clId="{9ECB4E0F-E18B-45F4-AD0D-C74E91D125A1}" dt="2024-04-26T13:05:43.409" v="1976" actId="1076"/>
          <ac:grpSpMkLst>
            <pc:docMk/>
            <pc:sldMk cId="975680171" sldId="752"/>
            <ac:grpSpMk id="13" creationId="{ABB41D4A-FB55-141C-008B-80FD5C269093}"/>
          </ac:grpSpMkLst>
        </pc:grpChg>
        <pc:grpChg chg="add mod">
          <ac:chgData name="Benoît Pichon" userId="64d73d3c24d3cfa0" providerId="LiveId" clId="{9ECB4E0F-E18B-45F4-AD0D-C74E91D125A1}" dt="2024-04-26T13:05:40.970" v="1963" actId="1076"/>
          <ac:grpSpMkLst>
            <pc:docMk/>
            <pc:sldMk cId="975680171" sldId="752"/>
            <ac:grpSpMk id="24" creationId="{F4D84338-AD3B-84DA-D9B4-519B6027FF18}"/>
          </ac:grpSpMkLst>
        </pc:grpChg>
        <pc:picChg chg="add del mod">
          <ac:chgData name="Benoît Pichon" userId="64d73d3c24d3cfa0" providerId="LiveId" clId="{9ECB4E0F-E18B-45F4-AD0D-C74E91D125A1}" dt="2024-04-22T07:58:05.970" v="1072" actId="21"/>
          <ac:picMkLst>
            <pc:docMk/>
            <pc:sldMk cId="975680171" sldId="752"/>
            <ac:picMk id="3" creationId="{F40BAC48-8DFF-329F-3988-0DE15BE3378F}"/>
          </ac:picMkLst>
        </pc:picChg>
        <pc:picChg chg="add del mod ord modCrop">
          <ac:chgData name="Benoît Pichon" userId="64d73d3c24d3cfa0" providerId="LiveId" clId="{9ECB4E0F-E18B-45F4-AD0D-C74E91D125A1}" dt="2024-04-26T13:05:50.070" v="1982" actId="1076"/>
          <ac:picMkLst>
            <pc:docMk/>
            <pc:sldMk cId="975680171" sldId="752"/>
            <ac:picMk id="5" creationId="{0E892F27-8877-F371-9FAC-D08B6D3F318B}"/>
          </ac:picMkLst>
        </pc:picChg>
        <pc:picChg chg="add del mod">
          <ac:chgData name="Benoît Pichon" userId="64d73d3c24d3cfa0" providerId="LiveId" clId="{9ECB4E0F-E18B-45F4-AD0D-C74E91D125A1}" dt="2024-04-22T07:58:05.970" v="1072" actId="21"/>
          <ac:picMkLst>
            <pc:docMk/>
            <pc:sldMk cId="975680171" sldId="752"/>
            <ac:picMk id="5" creationId="{B8C6373A-3786-4555-E265-B0164DA84310}"/>
          </ac:picMkLst>
        </pc:picChg>
        <pc:picChg chg="add del mod">
          <ac:chgData name="Benoît Pichon" userId="64d73d3c24d3cfa0" providerId="LiveId" clId="{9ECB4E0F-E18B-45F4-AD0D-C74E91D125A1}" dt="2024-04-22T07:58:05.970" v="1072" actId="21"/>
          <ac:picMkLst>
            <pc:docMk/>
            <pc:sldMk cId="975680171" sldId="752"/>
            <ac:picMk id="6" creationId="{92198ED4-CB11-F810-81B4-EDA3A8F9460B}"/>
          </ac:picMkLst>
        </pc:picChg>
        <pc:picChg chg="add mod">
          <ac:chgData name="Benoît Pichon" userId="64d73d3c24d3cfa0" providerId="LiveId" clId="{9ECB4E0F-E18B-45F4-AD0D-C74E91D125A1}" dt="2024-04-26T13:05:43.106" v="1975" actId="1076"/>
          <ac:picMkLst>
            <pc:docMk/>
            <pc:sldMk cId="975680171" sldId="752"/>
            <ac:picMk id="6" creationId="{C1894B2B-BBD1-4388-DCF3-72061A85DF5D}"/>
          </ac:picMkLst>
        </pc:picChg>
        <pc:picChg chg="add mod">
          <ac:chgData name="Benoît Pichon" userId="64d73d3c24d3cfa0" providerId="LiveId" clId="{9ECB4E0F-E18B-45F4-AD0D-C74E91D125A1}" dt="2024-04-19T07:36:58.665" v="545" actId="1076"/>
          <ac:picMkLst>
            <pc:docMk/>
            <pc:sldMk cId="975680171" sldId="752"/>
            <ac:picMk id="12" creationId="{4733AC9F-167A-9C83-04A0-B4CBF4ABC463}"/>
          </ac:picMkLst>
        </pc:picChg>
        <pc:picChg chg="add mod">
          <ac:chgData name="Benoît Pichon" userId="64d73d3c24d3cfa0" providerId="LiveId" clId="{9ECB4E0F-E18B-45F4-AD0D-C74E91D125A1}" dt="2024-04-22T14:18:10.761" v="1166" actId="1037"/>
          <ac:picMkLst>
            <pc:docMk/>
            <pc:sldMk cId="975680171" sldId="752"/>
            <ac:picMk id="12" creationId="{679C9E38-711F-8A16-426E-DBA908C220D3}"/>
          </ac:picMkLst>
        </pc:picChg>
        <pc:picChg chg="add del mod">
          <ac:chgData name="Benoît Pichon" userId="64d73d3c24d3cfa0" providerId="LiveId" clId="{9ECB4E0F-E18B-45F4-AD0D-C74E91D125A1}" dt="2024-04-26T13:05:41.642" v="1967" actId="21"/>
          <ac:picMkLst>
            <pc:docMk/>
            <pc:sldMk cId="975680171" sldId="752"/>
            <ac:picMk id="19" creationId="{9691E7E6-59E2-8A20-A4CC-FA3683D1CA1E}"/>
          </ac:picMkLst>
        </pc:picChg>
        <pc:picChg chg="add del mod">
          <ac:chgData name="Benoît Pichon" userId="64d73d3c24d3cfa0" providerId="LiveId" clId="{9ECB4E0F-E18B-45F4-AD0D-C74E91D125A1}" dt="2024-04-19T07:36:58.665" v="545" actId="1076"/>
          <ac:picMkLst>
            <pc:docMk/>
            <pc:sldMk cId="975680171" sldId="752"/>
            <ac:picMk id="19" creationId="{D761B5D8-AA87-4369-FD57-11D2ED831CC6}"/>
          </ac:picMkLst>
        </pc:picChg>
        <pc:picChg chg="add del mod">
          <ac:chgData name="Benoît Pichon" userId="64d73d3c24d3cfa0" providerId="LiveId" clId="{9ECB4E0F-E18B-45F4-AD0D-C74E91D125A1}" dt="2024-04-22T07:59:16.856" v="1088" actId="21"/>
          <ac:picMkLst>
            <pc:docMk/>
            <pc:sldMk cId="975680171" sldId="752"/>
            <ac:picMk id="20" creationId="{0D5B671E-2771-253E-AB88-10E05C2FB1D7}"/>
          </ac:picMkLst>
        </pc:picChg>
        <pc:picChg chg="add mod">
          <ac:chgData name="Benoît Pichon" userId="64d73d3c24d3cfa0" providerId="LiveId" clId="{9ECB4E0F-E18B-45F4-AD0D-C74E91D125A1}" dt="2024-04-19T07:36:58.665" v="545" actId="1076"/>
          <ac:picMkLst>
            <pc:docMk/>
            <pc:sldMk cId="975680171" sldId="752"/>
            <ac:picMk id="20" creationId="{4B46DF7D-FBA3-B89A-1D21-B2A0F5CBDE01}"/>
          </ac:picMkLst>
        </pc:picChg>
        <pc:picChg chg="add mod">
          <ac:chgData name="Benoît Pichon" userId="64d73d3c24d3cfa0" providerId="LiveId" clId="{9ECB4E0F-E18B-45F4-AD0D-C74E91D125A1}" dt="2024-04-22T14:18:10.761" v="1166" actId="1037"/>
          <ac:picMkLst>
            <pc:docMk/>
            <pc:sldMk cId="975680171" sldId="752"/>
            <ac:picMk id="21" creationId="{C0A941C2-623D-CA59-4C86-647092D27F62}"/>
          </ac:picMkLst>
        </pc:picChg>
        <pc:picChg chg="add del mod">
          <ac:chgData name="Benoît Pichon" userId="64d73d3c24d3cfa0" providerId="LiveId" clId="{9ECB4E0F-E18B-45F4-AD0D-C74E91D125A1}" dt="2024-04-26T13:05:41.642" v="1967" actId="21"/>
          <ac:picMkLst>
            <pc:docMk/>
            <pc:sldMk cId="975680171" sldId="752"/>
            <ac:picMk id="22" creationId="{C7F5E949-9059-639E-6740-2150142DD9F3}"/>
          </ac:picMkLst>
        </pc:picChg>
        <pc:picChg chg="add del mod">
          <ac:chgData name="Benoît Pichon" userId="64d73d3c24d3cfa0" providerId="LiveId" clId="{9ECB4E0F-E18B-45F4-AD0D-C74E91D125A1}" dt="2024-04-19T07:36:57.604" v="540"/>
          <ac:picMkLst>
            <pc:docMk/>
            <pc:sldMk cId="975680171" sldId="752"/>
            <ac:picMk id="22" creationId="{DB7FA8F1-90F8-10A5-BAC6-DD38B20052CD}"/>
          </ac:picMkLst>
        </pc:picChg>
        <pc:picChg chg="add del mod">
          <ac:chgData name="Benoît Pichon" userId="64d73d3c24d3cfa0" providerId="LiveId" clId="{9ECB4E0F-E18B-45F4-AD0D-C74E91D125A1}" dt="2024-04-22T07:59:17.442" v="1089" actId="21"/>
          <ac:picMkLst>
            <pc:docMk/>
            <pc:sldMk cId="975680171" sldId="752"/>
            <ac:picMk id="23" creationId="{50E7152C-7A18-393B-B8C4-6411BC770C36}"/>
          </ac:picMkLst>
        </pc:picChg>
        <pc:picChg chg="add del mod">
          <ac:chgData name="Benoît Pichon" userId="64d73d3c24d3cfa0" providerId="LiveId" clId="{9ECB4E0F-E18B-45F4-AD0D-C74E91D125A1}" dt="2024-04-19T07:36:57.428" v="538"/>
          <ac:picMkLst>
            <pc:docMk/>
            <pc:sldMk cId="975680171" sldId="752"/>
            <ac:picMk id="24" creationId="{915362E4-AE74-8341-8882-F649CC513DF1}"/>
          </ac:picMkLst>
        </pc:picChg>
        <pc:picChg chg="add del mod">
          <ac:chgData name="Benoît Pichon" userId="64d73d3c24d3cfa0" providerId="LiveId" clId="{9ECB4E0F-E18B-45F4-AD0D-C74E91D125A1}" dt="2024-04-22T07:58:05.970" v="1072" actId="21"/>
          <ac:picMkLst>
            <pc:docMk/>
            <pc:sldMk cId="975680171" sldId="752"/>
            <ac:picMk id="25" creationId="{A2BD4485-A36C-BDA6-4035-D21B9F852B0C}"/>
          </ac:picMkLst>
        </pc:picChg>
        <pc:picChg chg="add del mod">
          <ac:chgData name="Benoît Pichon" userId="64d73d3c24d3cfa0" providerId="LiveId" clId="{9ECB4E0F-E18B-45F4-AD0D-C74E91D125A1}" dt="2024-04-22T07:58:05.970" v="1072" actId="21"/>
          <ac:picMkLst>
            <pc:docMk/>
            <pc:sldMk cId="975680171" sldId="752"/>
            <ac:picMk id="26" creationId="{39DAC75F-09AF-8D3A-958E-D283464C3A34}"/>
          </ac:picMkLst>
        </pc:picChg>
        <pc:picChg chg="add del mod">
          <ac:chgData name="Benoît Pichon" userId="64d73d3c24d3cfa0" providerId="LiveId" clId="{9ECB4E0F-E18B-45F4-AD0D-C74E91D125A1}" dt="2024-04-22T14:24:50.703" v="1180" actId="21"/>
          <ac:picMkLst>
            <pc:docMk/>
            <pc:sldMk cId="975680171" sldId="752"/>
            <ac:picMk id="1026" creationId="{0343B621-EC0A-572A-2804-C2A1593666C5}"/>
          </ac:picMkLst>
        </pc:picChg>
        <pc:picChg chg="add del mod">
          <ac:chgData name="Benoît Pichon" userId="64d73d3c24d3cfa0" providerId="LiveId" clId="{9ECB4E0F-E18B-45F4-AD0D-C74E91D125A1}" dt="2024-04-26T13:03:27.772" v="1937" actId="21"/>
          <ac:picMkLst>
            <pc:docMk/>
            <pc:sldMk cId="975680171" sldId="752"/>
            <ac:picMk id="1026" creationId="{C1894B2B-BBD1-4388-DCF3-72061A85DF5D}"/>
          </ac:picMkLst>
        </pc:picChg>
        <pc:picChg chg="add del mod">
          <ac:chgData name="Benoît Pichon" userId="64d73d3c24d3cfa0" providerId="LiveId" clId="{9ECB4E0F-E18B-45F4-AD0D-C74E91D125A1}" dt="2024-04-16T09:17:54.185" v="6" actId="21"/>
          <ac:picMkLst>
            <pc:docMk/>
            <pc:sldMk cId="975680171" sldId="752"/>
            <ac:picMk id="1026" creationId="{E3A58646-7CC0-5170-7AD8-594EFAD12B2E}"/>
          </ac:picMkLst>
        </pc:picChg>
        <pc:picChg chg="add del mod">
          <ac:chgData name="Benoît Pichon" userId="64d73d3c24d3cfa0" providerId="LiveId" clId="{9ECB4E0F-E18B-45F4-AD0D-C74E91D125A1}" dt="2024-04-25T07:28:18.767" v="1434" actId="21"/>
          <ac:picMkLst>
            <pc:docMk/>
            <pc:sldMk cId="975680171" sldId="752"/>
            <ac:picMk id="1026" creationId="{F733F5A2-DF5C-F3F8-730C-E61A7444F94C}"/>
          </ac:picMkLst>
        </pc:picChg>
      </pc:sldChg>
      <pc:sldChg chg="addSp delSp modSp mod modShow">
        <pc:chgData name="Benoît Pichon" userId="64d73d3c24d3cfa0" providerId="LiveId" clId="{9ECB4E0F-E18B-45F4-AD0D-C74E91D125A1}" dt="2024-04-26T06:41:04.456" v="1609" actId="729"/>
        <pc:sldMkLst>
          <pc:docMk/>
          <pc:sldMk cId="1103536504" sldId="755"/>
        </pc:sldMkLst>
        <pc:picChg chg="add del mod">
          <ac:chgData name="Benoît Pichon" userId="64d73d3c24d3cfa0" providerId="LiveId" clId="{9ECB4E0F-E18B-45F4-AD0D-C74E91D125A1}" dt="2024-04-17T20:15:42.551" v="280" actId="21"/>
          <ac:picMkLst>
            <pc:docMk/>
            <pc:sldMk cId="1103536504" sldId="755"/>
            <ac:picMk id="7" creationId="{1F598A10-32FB-81C8-E9A0-414106F2878C}"/>
          </ac:picMkLst>
        </pc:picChg>
      </pc:sldChg>
      <pc:sldChg chg="mod modShow">
        <pc:chgData name="Benoît Pichon" userId="64d73d3c24d3cfa0" providerId="LiveId" clId="{9ECB4E0F-E18B-45F4-AD0D-C74E91D125A1}" dt="2024-04-25T07:31:41.831" v="1469" actId="729"/>
        <pc:sldMkLst>
          <pc:docMk/>
          <pc:sldMk cId="1735196371" sldId="756"/>
        </pc:sldMkLst>
      </pc:sldChg>
      <pc:sldChg chg="addSp delSp modSp mod">
        <pc:chgData name="Benoît Pichon" userId="64d73d3c24d3cfa0" providerId="LiveId" clId="{9ECB4E0F-E18B-45F4-AD0D-C74E91D125A1}" dt="2024-04-26T12:43:24.495" v="1810" actId="1038"/>
        <pc:sldMkLst>
          <pc:docMk/>
          <pc:sldMk cId="1558252820" sldId="758"/>
        </pc:sldMkLst>
        <pc:spChg chg="mod">
          <ac:chgData name="Benoît Pichon" userId="64d73d3c24d3cfa0" providerId="LiveId" clId="{9ECB4E0F-E18B-45F4-AD0D-C74E91D125A1}" dt="2024-04-21T07:49:40.385" v="817" actId="1076"/>
          <ac:spMkLst>
            <pc:docMk/>
            <pc:sldMk cId="1558252820" sldId="758"/>
            <ac:spMk id="7" creationId="{470AD5D1-EFB6-D70E-F37A-1146EC27C182}"/>
          </ac:spMkLst>
        </pc:spChg>
        <pc:spChg chg="mod">
          <ac:chgData name="Benoît Pichon" userId="64d73d3c24d3cfa0" providerId="LiveId" clId="{9ECB4E0F-E18B-45F4-AD0D-C74E91D125A1}" dt="2024-04-18T20:11:20.195" v="494" actId="207"/>
          <ac:spMkLst>
            <pc:docMk/>
            <pc:sldMk cId="1558252820" sldId="758"/>
            <ac:spMk id="13" creationId="{7EB03985-B3E3-C461-78DC-D30B5268C277}"/>
          </ac:spMkLst>
        </pc:spChg>
        <pc:spChg chg="mod">
          <ac:chgData name="Benoît Pichon" userId="64d73d3c24d3cfa0" providerId="LiveId" clId="{9ECB4E0F-E18B-45F4-AD0D-C74E91D125A1}" dt="2024-04-17T20:14:41.716" v="267" actId="1076"/>
          <ac:spMkLst>
            <pc:docMk/>
            <pc:sldMk cId="1558252820" sldId="758"/>
            <ac:spMk id="17" creationId="{14053896-ECAA-DAA6-7ED3-ED2BDA3AEA65}"/>
          </ac:spMkLst>
        </pc:spChg>
        <pc:spChg chg="mod">
          <ac:chgData name="Benoît Pichon" userId="64d73d3c24d3cfa0" providerId="LiveId" clId="{9ECB4E0F-E18B-45F4-AD0D-C74E91D125A1}" dt="2024-04-18T20:11:29.155" v="495" actId="207"/>
          <ac:spMkLst>
            <pc:docMk/>
            <pc:sldMk cId="1558252820" sldId="758"/>
            <ac:spMk id="27" creationId="{95047B3A-C857-174D-88CC-BD44DC8BAD4A}"/>
          </ac:spMkLst>
        </pc:spChg>
        <pc:spChg chg="mod">
          <ac:chgData name="Benoît Pichon" userId="64d73d3c24d3cfa0" providerId="LiveId" clId="{9ECB4E0F-E18B-45F4-AD0D-C74E91D125A1}" dt="2024-04-17T20:14:41.716" v="267" actId="1076"/>
          <ac:spMkLst>
            <pc:docMk/>
            <pc:sldMk cId="1558252820" sldId="758"/>
            <ac:spMk id="37" creationId="{F1BDD315-746E-7040-6D08-AE9FF62177D4}"/>
          </ac:spMkLst>
        </pc:spChg>
        <pc:grpChg chg="mod">
          <ac:chgData name="Benoît Pichon" userId="64d73d3c24d3cfa0" providerId="LiveId" clId="{9ECB4E0F-E18B-45F4-AD0D-C74E91D125A1}" dt="2024-04-17T20:14:41.716" v="267" actId="1076"/>
          <ac:grpSpMkLst>
            <pc:docMk/>
            <pc:sldMk cId="1558252820" sldId="758"/>
            <ac:grpSpMk id="3" creationId="{6619C7C3-521D-2F37-9F31-F90F415DD54A}"/>
          </ac:grpSpMkLst>
        </pc:grpChg>
        <pc:picChg chg="mod">
          <ac:chgData name="Benoît Pichon" userId="64d73d3c24d3cfa0" providerId="LiveId" clId="{9ECB4E0F-E18B-45F4-AD0D-C74E91D125A1}" dt="2024-04-17T20:14:41.716" v="267" actId="1076"/>
          <ac:picMkLst>
            <pc:docMk/>
            <pc:sldMk cId="1558252820" sldId="758"/>
            <ac:picMk id="18" creationId="{FA1AD483-8DE5-C3AD-7A35-9C1CBC2A203A}"/>
          </ac:picMkLst>
        </pc:picChg>
        <pc:picChg chg="mod">
          <ac:chgData name="Benoît Pichon" userId="64d73d3c24d3cfa0" providerId="LiveId" clId="{9ECB4E0F-E18B-45F4-AD0D-C74E91D125A1}" dt="2024-04-17T20:14:41.716" v="267" actId="1076"/>
          <ac:picMkLst>
            <pc:docMk/>
            <pc:sldMk cId="1558252820" sldId="758"/>
            <ac:picMk id="19" creationId="{FD9BC7C1-B6C8-8FC1-EE98-EBCE65D66B32}"/>
          </ac:picMkLst>
        </pc:picChg>
        <pc:picChg chg="mod">
          <ac:chgData name="Benoît Pichon" userId="64d73d3c24d3cfa0" providerId="LiveId" clId="{9ECB4E0F-E18B-45F4-AD0D-C74E91D125A1}" dt="2024-04-17T20:14:41.716" v="267" actId="1076"/>
          <ac:picMkLst>
            <pc:docMk/>
            <pc:sldMk cId="1558252820" sldId="758"/>
            <ac:picMk id="36" creationId="{28435507-B56C-BC14-64AC-93237A94498E}"/>
          </ac:picMkLst>
        </pc:picChg>
        <pc:picChg chg="mod">
          <ac:chgData name="Benoît Pichon" userId="64d73d3c24d3cfa0" providerId="LiveId" clId="{9ECB4E0F-E18B-45F4-AD0D-C74E91D125A1}" dt="2024-04-18T20:11:11.400" v="493"/>
          <ac:picMkLst>
            <pc:docMk/>
            <pc:sldMk cId="1558252820" sldId="758"/>
            <ac:picMk id="39" creationId="{4EDB4F89-9498-5860-8FF8-1312EB4DD24C}"/>
          </ac:picMkLst>
        </pc:picChg>
        <pc:picChg chg="mod">
          <ac:chgData name="Benoît Pichon" userId="64d73d3c24d3cfa0" providerId="LiveId" clId="{9ECB4E0F-E18B-45F4-AD0D-C74E91D125A1}" dt="2024-04-18T20:11:11.400" v="493"/>
          <ac:picMkLst>
            <pc:docMk/>
            <pc:sldMk cId="1558252820" sldId="758"/>
            <ac:picMk id="40" creationId="{3BDFFFC4-87F5-E3CD-9B84-96858B25201A}"/>
          </ac:picMkLst>
        </pc:picChg>
        <pc:picChg chg="mod">
          <ac:chgData name="Benoît Pichon" userId="64d73d3c24d3cfa0" providerId="LiveId" clId="{9ECB4E0F-E18B-45F4-AD0D-C74E91D125A1}" dt="2024-04-18T20:11:11.400" v="493"/>
          <ac:picMkLst>
            <pc:docMk/>
            <pc:sldMk cId="1558252820" sldId="758"/>
            <ac:picMk id="41" creationId="{7066E439-C1BF-937C-9ED4-2F643FDDC43C}"/>
          </ac:picMkLst>
        </pc:picChg>
        <pc:picChg chg="add mod">
          <ac:chgData name="Benoît Pichon" userId="64d73d3c24d3cfa0" providerId="LiveId" clId="{9ECB4E0F-E18B-45F4-AD0D-C74E91D125A1}" dt="2024-04-26T12:43:24.495" v="1810" actId="1038"/>
          <ac:picMkLst>
            <pc:docMk/>
            <pc:sldMk cId="1558252820" sldId="758"/>
            <ac:picMk id="44" creationId="{5E4841E6-CA16-A2AB-C77C-3FA64882F6C8}"/>
          </ac:picMkLst>
        </pc:picChg>
        <pc:picChg chg="add del mod">
          <ac:chgData name="Benoît Pichon" userId="64d73d3c24d3cfa0" providerId="LiveId" clId="{9ECB4E0F-E18B-45F4-AD0D-C74E91D125A1}" dt="2024-04-21T07:49:47.174" v="820" actId="21"/>
          <ac:picMkLst>
            <pc:docMk/>
            <pc:sldMk cId="1558252820" sldId="758"/>
            <ac:picMk id="45" creationId="{7F0965EF-0FC5-71CE-060A-EF4BB698CFD7}"/>
          </ac:picMkLst>
        </pc:picChg>
        <pc:picChg chg="add del mod">
          <ac:chgData name="Benoît Pichon" userId="64d73d3c24d3cfa0" providerId="LiveId" clId="{9ECB4E0F-E18B-45F4-AD0D-C74E91D125A1}" dt="2024-04-25T07:28:54.528" v="1440" actId="21"/>
          <ac:picMkLst>
            <pc:docMk/>
            <pc:sldMk cId="1558252820" sldId="758"/>
            <ac:picMk id="1026" creationId="{F733F5A2-DF5C-F3F8-730C-E61A7444F94C}"/>
          </ac:picMkLst>
        </pc:picChg>
      </pc:sldChg>
      <pc:sldChg chg="addSp delSp modSp mod delAnim modAnim">
        <pc:chgData name="Benoît Pichon" userId="64d73d3c24d3cfa0" providerId="LiveId" clId="{9ECB4E0F-E18B-45F4-AD0D-C74E91D125A1}" dt="2024-04-26T12:46:06.887" v="1908" actId="1037"/>
        <pc:sldMkLst>
          <pc:docMk/>
          <pc:sldMk cId="2235062542" sldId="761"/>
        </pc:sldMkLst>
        <pc:spChg chg="mod">
          <ac:chgData name="Benoît Pichon" userId="64d73d3c24d3cfa0" providerId="LiveId" clId="{9ECB4E0F-E18B-45F4-AD0D-C74E91D125A1}" dt="2024-04-17T07:03:47.055" v="124" actId="1076"/>
          <ac:spMkLst>
            <pc:docMk/>
            <pc:sldMk cId="2235062542" sldId="761"/>
            <ac:spMk id="4" creationId="{18A8F093-F89E-D95D-867C-74ADBA351F70}"/>
          </ac:spMkLst>
        </pc:spChg>
        <pc:spChg chg="mod">
          <ac:chgData name="Benoît Pichon" userId="64d73d3c24d3cfa0" providerId="LiveId" clId="{9ECB4E0F-E18B-45F4-AD0D-C74E91D125A1}" dt="2024-04-17T07:03:44.335" v="123" actId="1076"/>
          <ac:spMkLst>
            <pc:docMk/>
            <pc:sldMk cId="2235062542" sldId="761"/>
            <ac:spMk id="5" creationId="{C138A01D-1AC6-8459-6848-4D4883C0A37E}"/>
          </ac:spMkLst>
        </pc:spChg>
        <pc:spChg chg="mod">
          <ac:chgData name="Benoît Pichon" userId="64d73d3c24d3cfa0" providerId="LiveId" clId="{9ECB4E0F-E18B-45F4-AD0D-C74E91D125A1}" dt="2024-04-21T08:19:01.122" v="1049" actId="1076"/>
          <ac:spMkLst>
            <pc:docMk/>
            <pc:sldMk cId="2235062542" sldId="761"/>
            <ac:spMk id="7" creationId="{D9070D6E-D2F4-6AB9-2BFE-328A8E1D2460}"/>
          </ac:spMkLst>
        </pc:spChg>
        <pc:spChg chg="del">
          <ac:chgData name="Benoît Pichon" userId="64d73d3c24d3cfa0" providerId="LiveId" clId="{9ECB4E0F-E18B-45F4-AD0D-C74E91D125A1}" dt="2024-04-26T12:45:57.902" v="1885" actId="21"/>
          <ac:spMkLst>
            <pc:docMk/>
            <pc:sldMk cId="2235062542" sldId="761"/>
            <ac:spMk id="14" creationId="{3327D354-8240-565F-7800-341407912519}"/>
          </ac:spMkLst>
        </pc:spChg>
        <pc:spChg chg="add mod">
          <ac:chgData name="Benoît Pichon" userId="64d73d3c24d3cfa0" providerId="LiveId" clId="{9ECB4E0F-E18B-45F4-AD0D-C74E91D125A1}" dt="2024-04-26T12:44:36.735" v="1823" actId="1076"/>
          <ac:spMkLst>
            <pc:docMk/>
            <pc:sldMk cId="2235062542" sldId="761"/>
            <ac:spMk id="18" creationId="{CF585BC4-B752-B3DD-F298-83A9F6596D90}"/>
          </ac:spMkLst>
        </pc:spChg>
        <pc:spChg chg="mod">
          <ac:chgData name="Benoît Pichon" userId="64d73d3c24d3cfa0" providerId="LiveId" clId="{9ECB4E0F-E18B-45F4-AD0D-C74E91D125A1}" dt="2024-04-17T20:15:58.457" v="285" actId="404"/>
          <ac:spMkLst>
            <pc:docMk/>
            <pc:sldMk cId="2235062542" sldId="761"/>
            <ac:spMk id="19" creationId="{456B30B3-8CA1-DC8A-F889-0E9D8756D97C}"/>
          </ac:spMkLst>
        </pc:spChg>
        <pc:spChg chg="add mod">
          <ac:chgData name="Benoît Pichon" userId="64d73d3c24d3cfa0" providerId="LiveId" clId="{9ECB4E0F-E18B-45F4-AD0D-C74E91D125A1}" dt="2024-04-26T12:45:12.327" v="1838" actId="14100"/>
          <ac:spMkLst>
            <pc:docMk/>
            <pc:sldMk cId="2235062542" sldId="761"/>
            <ac:spMk id="20" creationId="{532DCF75-ABC8-C214-0CA6-906BE6551CBF}"/>
          </ac:spMkLst>
        </pc:spChg>
        <pc:spChg chg="add mod">
          <ac:chgData name="Benoît Pichon" userId="64d73d3c24d3cfa0" providerId="LiveId" clId="{9ECB4E0F-E18B-45F4-AD0D-C74E91D125A1}" dt="2024-04-26T12:45:53.711" v="1884"/>
          <ac:spMkLst>
            <pc:docMk/>
            <pc:sldMk cId="2235062542" sldId="761"/>
            <ac:spMk id="25" creationId="{4AC93E27-E8B8-81E9-A22D-FD06918E642F}"/>
          </ac:spMkLst>
        </pc:spChg>
        <pc:spChg chg="mod">
          <ac:chgData name="Benoît Pichon" userId="64d73d3c24d3cfa0" providerId="LiveId" clId="{9ECB4E0F-E18B-45F4-AD0D-C74E91D125A1}" dt="2024-04-26T12:46:00.359" v="1886" actId="1076"/>
          <ac:spMkLst>
            <pc:docMk/>
            <pc:sldMk cId="2235062542" sldId="761"/>
            <ac:spMk id="33" creationId="{3EB29459-494F-5B2C-0053-4FBE72F8AE8B}"/>
          </ac:spMkLst>
        </pc:spChg>
        <pc:spChg chg="mod">
          <ac:chgData name="Benoît Pichon" userId="64d73d3c24d3cfa0" providerId="LiveId" clId="{9ECB4E0F-E18B-45F4-AD0D-C74E91D125A1}" dt="2024-04-17T20:16:02.104" v="286" actId="404"/>
          <ac:spMkLst>
            <pc:docMk/>
            <pc:sldMk cId="2235062542" sldId="761"/>
            <ac:spMk id="36" creationId="{32859BE1-A0BA-C0B1-54D6-020C681C7040}"/>
          </ac:spMkLst>
        </pc:spChg>
        <pc:spChg chg="del">
          <ac:chgData name="Benoît Pichon" userId="64d73d3c24d3cfa0" providerId="LiveId" clId="{9ECB4E0F-E18B-45F4-AD0D-C74E91D125A1}" dt="2024-04-26T12:45:35.318" v="1841" actId="21"/>
          <ac:spMkLst>
            <pc:docMk/>
            <pc:sldMk cId="2235062542" sldId="761"/>
            <ac:spMk id="38" creationId="{BB4030C4-72F2-93E7-72D6-5EAE26C56A3E}"/>
          </ac:spMkLst>
        </pc:spChg>
        <pc:spChg chg="del mod">
          <ac:chgData name="Benoît Pichon" userId="64d73d3c24d3cfa0" providerId="LiveId" clId="{9ECB4E0F-E18B-45F4-AD0D-C74E91D125A1}" dt="2024-04-26T12:45:44.613" v="1845" actId="21"/>
          <ac:spMkLst>
            <pc:docMk/>
            <pc:sldMk cId="2235062542" sldId="761"/>
            <ac:spMk id="41" creationId="{4AC93E27-E8B8-81E9-A22D-FD06918E642F}"/>
          </ac:spMkLst>
        </pc:spChg>
        <pc:spChg chg="mod">
          <ac:chgData name="Benoît Pichon" userId="64d73d3c24d3cfa0" providerId="LiveId" clId="{9ECB4E0F-E18B-45F4-AD0D-C74E91D125A1}" dt="2024-04-26T12:45:22.447" v="1840" actId="1076"/>
          <ac:spMkLst>
            <pc:docMk/>
            <pc:sldMk cId="2235062542" sldId="761"/>
            <ac:spMk id="57" creationId="{82751901-0011-3F1C-E2DA-C09C61CB84C7}"/>
          </ac:spMkLst>
        </pc:spChg>
        <pc:spChg chg="mod">
          <ac:chgData name="Benoît Pichon" userId="64d73d3c24d3cfa0" providerId="LiveId" clId="{9ECB4E0F-E18B-45F4-AD0D-C74E91D125A1}" dt="2024-04-26T12:45:18.567" v="1839" actId="1076"/>
          <ac:spMkLst>
            <pc:docMk/>
            <pc:sldMk cId="2235062542" sldId="761"/>
            <ac:spMk id="58" creationId="{F43F14BF-48FF-45E7-80E9-D30150AF58B7}"/>
          </ac:spMkLst>
        </pc:spChg>
        <pc:spChg chg="mod">
          <ac:chgData name="Benoît Pichon" userId="64d73d3c24d3cfa0" providerId="LiveId" clId="{9ECB4E0F-E18B-45F4-AD0D-C74E91D125A1}" dt="2024-04-22T18:08:37.315" v="1204" actId="1076"/>
          <ac:spMkLst>
            <pc:docMk/>
            <pc:sldMk cId="2235062542" sldId="761"/>
            <ac:spMk id="75" creationId="{731DB460-3ED3-5DAD-E99F-9B5C1AC5574E}"/>
          </ac:spMkLst>
        </pc:spChg>
        <pc:spChg chg="mod">
          <ac:chgData name="Benoît Pichon" userId="64d73d3c24d3cfa0" providerId="LiveId" clId="{9ECB4E0F-E18B-45F4-AD0D-C74E91D125A1}" dt="2024-04-21T08:19:05.405" v="1050"/>
          <ac:spMkLst>
            <pc:docMk/>
            <pc:sldMk cId="2235062542" sldId="761"/>
            <ac:spMk id="76" creationId="{317886DA-3B2D-5421-D14D-3A9E49D30662}"/>
          </ac:spMkLst>
        </pc:spChg>
        <pc:grpChg chg="add del">
          <ac:chgData name="Benoît Pichon" userId="64d73d3c24d3cfa0" providerId="LiveId" clId="{9ECB4E0F-E18B-45F4-AD0D-C74E91D125A1}" dt="2024-04-26T12:44:39.467" v="1825" actId="478"/>
          <ac:grpSpMkLst>
            <pc:docMk/>
            <pc:sldMk cId="2235062542" sldId="761"/>
            <ac:grpSpMk id="53" creationId="{FD2BF70F-1576-F0C5-D2BD-1AB511438887}"/>
          </ac:grpSpMkLst>
        </pc:grpChg>
        <pc:picChg chg="add mod">
          <ac:chgData name="Benoît Pichon" userId="64d73d3c24d3cfa0" providerId="LiveId" clId="{9ECB4E0F-E18B-45F4-AD0D-C74E91D125A1}" dt="2024-04-21T07:49:30.766" v="814" actId="1076"/>
          <ac:picMkLst>
            <pc:docMk/>
            <pc:sldMk cId="2235062542" sldId="761"/>
            <ac:picMk id="8" creationId="{CC15BD31-CEA4-2C80-9520-80336E696FB2}"/>
          </ac:picMkLst>
        </pc:picChg>
        <pc:picChg chg="add mod">
          <ac:chgData name="Benoît Pichon" userId="64d73d3c24d3cfa0" providerId="LiveId" clId="{9ECB4E0F-E18B-45F4-AD0D-C74E91D125A1}" dt="2024-04-17T07:03:42.727" v="122" actId="1076"/>
          <ac:picMkLst>
            <pc:docMk/>
            <pc:sldMk cId="2235062542" sldId="761"/>
            <ac:picMk id="10" creationId="{7EE73D75-DF11-5EE4-65B3-3B753D00FF4B}"/>
          </ac:picMkLst>
        </pc:picChg>
        <pc:picChg chg="add">
          <ac:chgData name="Benoît Pichon" userId="64d73d3c24d3cfa0" providerId="LiveId" clId="{9ECB4E0F-E18B-45F4-AD0D-C74E91D125A1}" dt="2024-04-21T07:49:36.196" v="815"/>
          <ac:picMkLst>
            <pc:docMk/>
            <pc:sldMk cId="2235062542" sldId="761"/>
            <ac:picMk id="11" creationId="{CED782EF-B109-82E2-278A-C43C06B676DD}"/>
          </ac:picMkLst>
        </pc:picChg>
        <pc:picChg chg="add del">
          <ac:chgData name="Benoît Pichon" userId="64d73d3c24d3cfa0" providerId="LiveId" clId="{9ECB4E0F-E18B-45F4-AD0D-C74E91D125A1}" dt="2024-04-26T12:43:54.676" v="1812" actId="21"/>
          <ac:picMkLst>
            <pc:docMk/>
            <pc:sldMk cId="2235062542" sldId="761"/>
            <ac:picMk id="11" creationId="{E1FE6E23-8D50-969A-D0C7-041563C02479}"/>
          </ac:picMkLst>
        </pc:picChg>
        <pc:picChg chg="add mod">
          <ac:chgData name="Benoît Pichon" userId="64d73d3c24d3cfa0" providerId="LiveId" clId="{9ECB4E0F-E18B-45F4-AD0D-C74E91D125A1}" dt="2024-04-17T07:03:42.727" v="122" actId="1076"/>
          <ac:picMkLst>
            <pc:docMk/>
            <pc:sldMk cId="2235062542" sldId="761"/>
            <ac:picMk id="12" creationId="{D8C4DE64-B3A9-1940-2EF9-949C5EFABBB3}"/>
          </ac:picMkLst>
        </pc:picChg>
        <pc:picChg chg="add mod">
          <ac:chgData name="Benoît Pichon" userId="64d73d3c24d3cfa0" providerId="LiveId" clId="{9ECB4E0F-E18B-45F4-AD0D-C74E91D125A1}" dt="2024-04-26T12:44:02.743" v="1818" actId="1076"/>
          <ac:picMkLst>
            <pc:docMk/>
            <pc:sldMk cId="2235062542" sldId="761"/>
            <ac:picMk id="16" creationId="{E1FE6E23-8D50-969A-D0C7-041563C02479}"/>
          </ac:picMkLst>
        </pc:picChg>
        <pc:picChg chg="del">
          <ac:chgData name="Benoît Pichon" userId="64d73d3c24d3cfa0" providerId="LiveId" clId="{9ECB4E0F-E18B-45F4-AD0D-C74E91D125A1}" dt="2024-04-26T12:44:29.674" v="1821" actId="478"/>
          <ac:picMkLst>
            <pc:docMk/>
            <pc:sldMk cId="2235062542" sldId="761"/>
            <ac:picMk id="22" creationId="{CD41F7EF-6D44-9E1B-D901-0947F10DEB3E}"/>
          </ac:picMkLst>
        </pc:picChg>
        <pc:picChg chg="del">
          <ac:chgData name="Benoît Pichon" userId="64d73d3c24d3cfa0" providerId="LiveId" clId="{9ECB4E0F-E18B-45F4-AD0D-C74E91D125A1}" dt="2024-04-26T12:44:41.340" v="1826" actId="478"/>
          <ac:picMkLst>
            <pc:docMk/>
            <pc:sldMk cId="2235062542" sldId="761"/>
            <ac:picMk id="34" creationId="{A162A299-1168-4916-6A41-341558B58019}"/>
          </ac:picMkLst>
        </pc:picChg>
        <pc:picChg chg="add del mod">
          <ac:chgData name="Benoît Pichon" userId="64d73d3c24d3cfa0" providerId="LiveId" clId="{9ECB4E0F-E18B-45F4-AD0D-C74E91D125A1}" dt="2024-04-26T12:43:55.837" v="1813" actId="478"/>
          <ac:picMkLst>
            <pc:docMk/>
            <pc:sldMk cId="2235062542" sldId="761"/>
            <ac:picMk id="45" creationId="{7F0965EF-0FC5-71CE-060A-EF4BB698CFD7}"/>
          </ac:picMkLst>
        </pc:picChg>
        <pc:picChg chg="del">
          <ac:chgData name="Benoît Pichon" userId="64d73d3c24d3cfa0" providerId="LiveId" clId="{9ECB4E0F-E18B-45F4-AD0D-C74E91D125A1}" dt="2024-04-17T07:03:06.001" v="112" actId="478"/>
          <ac:picMkLst>
            <pc:docMk/>
            <pc:sldMk cId="2235062542" sldId="761"/>
            <ac:picMk id="69" creationId="{4792920C-095E-0A19-8ACD-28963959DB24}"/>
          </ac:picMkLst>
        </pc:picChg>
        <pc:picChg chg="del">
          <ac:chgData name="Benoît Pichon" userId="64d73d3c24d3cfa0" providerId="LiveId" clId="{9ECB4E0F-E18B-45F4-AD0D-C74E91D125A1}" dt="2024-04-17T07:03:30.153" v="118" actId="478"/>
          <ac:picMkLst>
            <pc:docMk/>
            <pc:sldMk cId="2235062542" sldId="761"/>
            <ac:picMk id="71" creationId="{E8924E91-4EEF-25D2-FA1B-C8EDAA163258}"/>
          </ac:picMkLst>
        </pc:picChg>
        <pc:cxnChg chg="mod">
          <ac:chgData name="Benoît Pichon" userId="64d73d3c24d3cfa0" providerId="LiveId" clId="{9ECB4E0F-E18B-45F4-AD0D-C74E91D125A1}" dt="2024-04-26T12:45:53.468" v="1883" actId="1037"/>
          <ac:cxnSpMkLst>
            <pc:docMk/>
            <pc:sldMk cId="2235062542" sldId="761"/>
            <ac:cxnSpMk id="13" creationId="{FACAB24C-A6DE-87D7-BD42-41E8E2D612B0}"/>
          </ac:cxnSpMkLst>
        </pc:cxnChg>
        <pc:cxnChg chg="mod">
          <ac:chgData name="Benoît Pichon" userId="64d73d3c24d3cfa0" providerId="LiveId" clId="{9ECB4E0F-E18B-45F4-AD0D-C74E91D125A1}" dt="2024-04-26T12:46:03.133" v="1898" actId="1038"/>
          <ac:cxnSpMkLst>
            <pc:docMk/>
            <pc:sldMk cId="2235062542" sldId="761"/>
            <ac:cxnSpMk id="15" creationId="{DD764DE1-46CA-26DA-89C4-888DD86FD19E}"/>
          </ac:cxnSpMkLst>
        </pc:cxnChg>
        <pc:cxnChg chg="mod">
          <ac:chgData name="Benoît Pichon" userId="64d73d3c24d3cfa0" providerId="LiveId" clId="{9ECB4E0F-E18B-45F4-AD0D-C74E91D125A1}" dt="2024-04-26T12:46:06.887" v="1908" actId="1037"/>
          <ac:cxnSpMkLst>
            <pc:docMk/>
            <pc:sldMk cId="2235062542" sldId="761"/>
            <ac:cxnSpMk id="21" creationId="{9014B993-2DB8-2981-4B63-42AD2DC60739}"/>
          </ac:cxnSpMkLst>
        </pc:cxnChg>
        <pc:cxnChg chg="mod">
          <ac:chgData name="Benoît Pichon" userId="64d73d3c24d3cfa0" providerId="LiveId" clId="{9ECB4E0F-E18B-45F4-AD0D-C74E91D125A1}" dt="2024-04-26T12:45:49.106" v="1863" actId="1038"/>
          <ac:cxnSpMkLst>
            <pc:docMk/>
            <pc:sldMk cId="2235062542" sldId="761"/>
            <ac:cxnSpMk id="39" creationId="{A3B9627F-D302-30FE-8821-4DF867881D6B}"/>
          </ac:cxnSpMkLst>
        </pc:cxnChg>
        <pc:cxnChg chg="mod">
          <ac:chgData name="Benoît Pichon" userId="64d73d3c24d3cfa0" providerId="LiveId" clId="{9ECB4E0F-E18B-45F4-AD0D-C74E91D125A1}" dt="2024-04-26T12:44:39.467" v="1825" actId="478"/>
          <ac:cxnSpMkLst>
            <pc:docMk/>
            <pc:sldMk cId="2235062542" sldId="761"/>
            <ac:cxnSpMk id="50" creationId="{0C5A9AD2-4394-A31B-5F78-A2ABA133D452}"/>
          </ac:cxnSpMkLst>
        </pc:cxnChg>
        <pc:cxnChg chg="mod">
          <ac:chgData name="Benoît Pichon" userId="64d73d3c24d3cfa0" providerId="LiveId" clId="{9ECB4E0F-E18B-45F4-AD0D-C74E91D125A1}" dt="2024-04-26T12:45:09.807" v="1837" actId="14100"/>
          <ac:cxnSpMkLst>
            <pc:docMk/>
            <pc:sldMk cId="2235062542" sldId="761"/>
            <ac:cxnSpMk id="65" creationId="{5C22D509-C9AC-BA55-ACAC-574B9E53757C}"/>
          </ac:cxnSpMkLst>
        </pc:cxnChg>
      </pc:sldChg>
      <pc:sldChg chg="modSp del mod">
        <pc:chgData name="Benoît Pichon" userId="64d73d3c24d3cfa0" providerId="LiveId" clId="{9ECB4E0F-E18B-45F4-AD0D-C74E91D125A1}" dt="2024-04-21T08:21:14.140" v="1070" actId="47"/>
        <pc:sldMkLst>
          <pc:docMk/>
          <pc:sldMk cId="185318706" sldId="762"/>
        </pc:sldMkLst>
        <pc:spChg chg="mod">
          <ac:chgData name="Benoît Pichon" userId="64d73d3c24d3cfa0" providerId="LiveId" clId="{9ECB4E0F-E18B-45F4-AD0D-C74E91D125A1}" dt="2024-04-21T08:19:22.794" v="1051" actId="1076"/>
          <ac:spMkLst>
            <pc:docMk/>
            <pc:sldMk cId="185318706" sldId="762"/>
            <ac:spMk id="2" creationId="{EF4C4ED4-454D-7D18-3DE3-54EA26821755}"/>
          </ac:spMkLst>
        </pc:spChg>
        <pc:grpChg chg="mod">
          <ac:chgData name="Benoît Pichon" userId="64d73d3c24d3cfa0" providerId="LiveId" clId="{9ECB4E0F-E18B-45F4-AD0D-C74E91D125A1}" dt="2024-04-21T08:19:22.794" v="1051" actId="1076"/>
          <ac:grpSpMkLst>
            <pc:docMk/>
            <pc:sldMk cId="185318706" sldId="762"/>
            <ac:grpSpMk id="3" creationId="{7DBA0CA0-1F00-1A22-B1C0-AECB746B5C74}"/>
          </ac:grpSpMkLst>
        </pc:grpChg>
      </pc:sldChg>
      <pc:sldChg chg="addSp delSp modSp mod">
        <pc:chgData name="Benoît Pichon" userId="64d73d3c24d3cfa0" providerId="LiveId" clId="{9ECB4E0F-E18B-45F4-AD0D-C74E91D125A1}" dt="2024-04-26T12:52:13.491" v="1932" actId="113"/>
        <pc:sldMkLst>
          <pc:docMk/>
          <pc:sldMk cId="3590673645" sldId="765"/>
        </pc:sldMkLst>
        <pc:spChg chg="mod">
          <ac:chgData name="Benoît Pichon" userId="64d73d3c24d3cfa0" providerId="LiveId" clId="{9ECB4E0F-E18B-45F4-AD0D-C74E91D125A1}" dt="2024-04-26T12:51:38.847" v="1914" actId="1076"/>
          <ac:spMkLst>
            <pc:docMk/>
            <pc:sldMk cId="3590673645" sldId="765"/>
            <ac:spMk id="2" creationId="{EF4C4ED4-454D-7D18-3DE3-54EA26821755}"/>
          </ac:spMkLst>
        </pc:spChg>
        <pc:spChg chg="del">
          <ac:chgData name="Benoît Pichon" userId="64d73d3c24d3cfa0" providerId="LiveId" clId="{9ECB4E0F-E18B-45F4-AD0D-C74E91D125A1}" dt="2024-04-21T08:21:18.085" v="1071" actId="478"/>
          <ac:spMkLst>
            <pc:docMk/>
            <pc:sldMk cId="3590673645" sldId="765"/>
            <ac:spMk id="3" creationId="{38129C4E-EA91-0233-6314-2AFDE0721D91}"/>
          </ac:spMkLst>
        </pc:spChg>
        <pc:spChg chg="add mod">
          <ac:chgData name="Benoît Pichon" userId="64d73d3c24d3cfa0" providerId="LiveId" clId="{9ECB4E0F-E18B-45F4-AD0D-C74E91D125A1}" dt="2024-04-21T08:19:24.093" v="1052"/>
          <ac:spMkLst>
            <pc:docMk/>
            <pc:sldMk cId="3590673645" sldId="765"/>
            <ac:spMk id="4" creationId="{36B040FB-E115-15EB-1107-2908BA564688}"/>
          </ac:spMkLst>
        </pc:spChg>
        <pc:spChg chg="add mod">
          <ac:chgData name="Benoît Pichon" userId="64d73d3c24d3cfa0" providerId="LiveId" clId="{9ECB4E0F-E18B-45F4-AD0D-C74E91D125A1}" dt="2024-04-26T12:52:13.491" v="1932" actId="113"/>
          <ac:spMkLst>
            <pc:docMk/>
            <pc:sldMk cId="3590673645" sldId="765"/>
            <ac:spMk id="8" creationId="{B9AE561A-3125-8174-45A5-E73ACB1DE636}"/>
          </ac:spMkLst>
        </pc:spChg>
        <pc:grpChg chg="add del mod">
          <ac:chgData name="Benoît Pichon" userId="64d73d3c24d3cfa0" providerId="LiveId" clId="{9ECB4E0F-E18B-45F4-AD0D-C74E91D125A1}" dt="2024-04-24T11:59:07.925" v="1373" actId="21"/>
          <ac:grpSpMkLst>
            <pc:docMk/>
            <pc:sldMk cId="3590673645" sldId="765"/>
            <ac:grpSpMk id="5" creationId="{2CA2E005-3777-C0E6-DDBC-D4C9FFB75834}"/>
          </ac:grpSpMkLst>
        </pc:grpChg>
        <pc:picChg chg="add del mod">
          <ac:chgData name="Benoît Pichon" userId="64d73d3c24d3cfa0" providerId="LiveId" clId="{9ECB4E0F-E18B-45F4-AD0D-C74E91D125A1}" dt="2024-04-26T12:51:36.470" v="1913" actId="478"/>
          <ac:picMkLst>
            <pc:docMk/>
            <pc:sldMk cId="3590673645" sldId="765"/>
            <ac:picMk id="1026" creationId="{FF7F93A1-3FFC-7FBD-A47E-2FF0B873A718}"/>
          </ac:picMkLst>
        </pc:picChg>
        <pc:cxnChg chg="add mod">
          <ac:chgData name="Benoît Pichon" userId="64d73d3c24d3cfa0" providerId="LiveId" clId="{9ECB4E0F-E18B-45F4-AD0D-C74E91D125A1}" dt="2024-04-26T12:52:09.172" v="1930" actId="1582"/>
          <ac:cxnSpMkLst>
            <pc:docMk/>
            <pc:sldMk cId="3590673645" sldId="765"/>
            <ac:cxnSpMk id="3" creationId="{F23B37B8-BCF3-BD45-DC1F-9F6513A8F30A}"/>
          </ac:cxnSpMkLst>
        </pc:cxnChg>
        <pc:cxnChg chg="mod">
          <ac:chgData name="Benoît Pichon" userId="64d73d3c24d3cfa0" providerId="LiveId" clId="{9ECB4E0F-E18B-45F4-AD0D-C74E91D125A1}" dt="2024-04-21T08:20:58.032" v="1069" actId="208"/>
          <ac:cxnSpMkLst>
            <pc:docMk/>
            <pc:sldMk cId="3590673645" sldId="765"/>
            <ac:cxnSpMk id="6" creationId="{64F46E16-1320-FE5B-0FB2-679F8EB754BD}"/>
          </ac:cxnSpMkLst>
        </pc:cxnChg>
        <pc:cxnChg chg="mod">
          <ac:chgData name="Benoît Pichon" userId="64d73d3c24d3cfa0" providerId="LiveId" clId="{9ECB4E0F-E18B-45F4-AD0D-C74E91D125A1}" dt="2024-04-21T08:20:58.032" v="1069" actId="208"/>
          <ac:cxnSpMkLst>
            <pc:docMk/>
            <pc:sldMk cId="3590673645" sldId="765"/>
            <ac:cxnSpMk id="7" creationId="{C21BCC49-CFE5-BECA-CB24-1E572FC6AF10}"/>
          </ac:cxnSpMkLst>
        </pc:cxnChg>
      </pc:sldChg>
      <pc:sldChg chg="addSp delSp modSp mod modShow">
        <pc:chgData name="Benoît Pichon" userId="64d73d3c24d3cfa0" providerId="LiveId" clId="{9ECB4E0F-E18B-45F4-AD0D-C74E91D125A1}" dt="2024-04-21T08:13:10.881" v="977" actId="729"/>
        <pc:sldMkLst>
          <pc:docMk/>
          <pc:sldMk cId="1452573619" sldId="768"/>
        </pc:sldMkLst>
        <pc:spChg chg="mod">
          <ac:chgData name="Benoît Pichon" userId="64d73d3c24d3cfa0" providerId="LiveId" clId="{9ECB4E0F-E18B-45F4-AD0D-C74E91D125A1}" dt="2024-04-21T08:10:30.264" v="904" actId="1076"/>
          <ac:spMkLst>
            <pc:docMk/>
            <pc:sldMk cId="1452573619" sldId="768"/>
            <ac:spMk id="2" creationId="{5A6B60F4-4F20-FA21-8B0B-71171D211AD6}"/>
          </ac:spMkLst>
        </pc:spChg>
        <pc:spChg chg="add mod">
          <ac:chgData name="Benoît Pichon" userId="64d73d3c24d3cfa0" providerId="LiveId" clId="{9ECB4E0F-E18B-45F4-AD0D-C74E91D125A1}" dt="2024-04-21T08:10:24.402" v="902" actId="571"/>
          <ac:spMkLst>
            <pc:docMk/>
            <pc:sldMk cId="1452573619" sldId="768"/>
            <ac:spMk id="6" creationId="{F04E20D2-ECA5-A6C0-ADAD-65108394FF00}"/>
          </ac:spMkLst>
        </pc:spChg>
        <pc:spChg chg="mod">
          <ac:chgData name="Benoît Pichon" userId="64d73d3c24d3cfa0" providerId="LiveId" clId="{9ECB4E0F-E18B-45F4-AD0D-C74E91D125A1}" dt="2024-04-18T07:23:13.516" v="388" actId="1076"/>
          <ac:spMkLst>
            <pc:docMk/>
            <pc:sldMk cId="1452573619" sldId="768"/>
            <ac:spMk id="13" creationId="{F4215060-D95C-ADFD-BA1B-94F53777A280}"/>
          </ac:spMkLst>
        </pc:spChg>
        <pc:spChg chg="mod">
          <ac:chgData name="Benoît Pichon" userId="64d73d3c24d3cfa0" providerId="LiveId" clId="{9ECB4E0F-E18B-45F4-AD0D-C74E91D125A1}" dt="2024-04-18T19:08:49.049" v="475" actId="1076"/>
          <ac:spMkLst>
            <pc:docMk/>
            <pc:sldMk cId="1452573619" sldId="768"/>
            <ac:spMk id="59" creationId="{0FC1AEB1-DA1A-55B7-0F75-CB9D20990663}"/>
          </ac:spMkLst>
        </pc:spChg>
        <pc:spChg chg="mod">
          <ac:chgData name="Benoît Pichon" userId="64d73d3c24d3cfa0" providerId="LiveId" clId="{9ECB4E0F-E18B-45F4-AD0D-C74E91D125A1}" dt="2024-04-18T07:23:16.265" v="389" actId="1076"/>
          <ac:spMkLst>
            <pc:docMk/>
            <pc:sldMk cId="1452573619" sldId="768"/>
            <ac:spMk id="60" creationId="{1EEFB9E1-A4B5-D020-6A08-844620500998}"/>
          </ac:spMkLst>
        </pc:spChg>
        <pc:grpChg chg="add mod">
          <ac:chgData name="Benoît Pichon" userId="64d73d3c24d3cfa0" providerId="LiveId" clId="{9ECB4E0F-E18B-45F4-AD0D-C74E91D125A1}" dt="2024-04-18T07:23:39.059" v="399" actId="1076"/>
          <ac:grpSpMkLst>
            <pc:docMk/>
            <pc:sldMk cId="1452573619" sldId="768"/>
            <ac:grpSpMk id="7" creationId="{9DE7C61B-DD66-A9DB-4E50-9E9FBFFA2112}"/>
          </ac:grpSpMkLst>
        </pc:grpChg>
        <pc:grpChg chg="add del mod">
          <ac:chgData name="Benoît Pichon" userId="64d73d3c24d3cfa0" providerId="LiveId" clId="{9ECB4E0F-E18B-45F4-AD0D-C74E91D125A1}" dt="2024-04-17T20:11:50.384" v="209" actId="165"/>
          <ac:grpSpMkLst>
            <pc:docMk/>
            <pc:sldMk cId="1452573619" sldId="768"/>
            <ac:grpSpMk id="15" creationId="{89014B50-C3F7-4418-702B-89D81224634A}"/>
          </ac:grpSpMkLst>
        </pc:grpChg>
        <pc:picChg chg="add mod">
          <ac:chgData name="Benoît Pichon" userId="64d73d3c24d3cfa0" providerId="LiveId" clId="{9ECB4E0F-E18B-45F4-AD0D-C74E91D125A1}" dt="2024-04-21T08:10:24.402" v="902" actId="571"/>
          <ac:picMkLst>
            <pc:docMk/>
            <pc:sldMk cId="1452573619" sldId="768"/>
            <ac:picMk id="5" creationId="{11764D7B-4CEE-877A-8613-56B50E5033C8}"/>
          </ac:picMkLst>
        </pc:picChg>
        <pc:picChg chg="del">
          <ac:chgData name="Benoît Pichon" userId="64d73d3c24d3cfa0" providerId="LiveId" clId="{9ECB4E0F-E18B-45F4-AD0D-C74E91D125A1}" dt="2024-04-17T20:11:33.820" v="204" actId="478"/>
          <ac:picMkLst>
            <pc:docMk/>
            <pc:sldMk cId="1452573619" sldId="768"/>
            <ac:picMk id="5" creationId="{12E0634F-3E3B-D95D-05B2-DB69FB07A71F}"/>
          </ac:picMkLst>
        </pc:picChg>
        <pc:picChg chg="del">
          <ac:chgData name="Benoît Pichon" userId="64d73d3c24d3cfa0" providerId="LiveId" clId="{9ECB4E0F-E18B-45F4-AD0D-C74E91D125A1}" dt="2024-04-17T20:11:04.801" v="195" actId="478"/>
          <ac:picMkLst>
            <pc:docMk/>
            <pc:sldMk cId="1452573619" sldId="768"/>
            <ac:picMk id="6" creationId="{C3BB1AFD-BA23-A292-1478-605D788C5B14}"/>
          </ac:picMkLst>
        </pc:picChg>
        <pc:picChg chg="del">
          <ac:chgData name="Benoît Pichon" userId="64d73d3c24d3cfa0" providerId="LiveId" clId="{9ECB4E0F-E18B-45F4-AD0D-C74E91D125A1}" dt="2024-04-17T20:11:33.820" v="204" actId="478"/>
          <ac:picMkLst>
            <pc:docMk/>
            <pc:sldMk cId="1452573619" sldId="768"/>
            <ac:picMk id="7" creationId="{B8E5AF3F-5A1E-C22B-21CA-7379460E04E9}"/>
          </ac:picMkLst>
        </pc:picChg>
        <pc:picChg chg="del">
          <ac:chgData name="Benoît Pichon" userId="64d73d3c24d3cfa0" providerId="LiveId" clId="{9ECB4E0F-E18B-45F4-AD0D-C74E91D125A1}" dt="2024-04-17T20:11:33.820" v="204" actId="478"/>
          <ac:picMkLst>
            <pc:docMk/>
            <pc:sldMk cId="1452573619" sldId="768"/>
            <ac:picMk id="8" creationId="{D80F26F0-7FE6-7A41-0B81-7F6C723210EC}"/>
          </ac:picMkLst>
        </pc:picChg>
        <pc:picChg chg="add del">
          <ac:chgData name="Benoît Pichon" userId="64d73d3c24d3cfa0" providerId="LiveId" clId="{9ECB4E0F-E18B-45F4-AD0D-C74E91D125A1}" dt="2024-04-17T20:10:40.562" v="194" actId="21"/>
          <ac:picMkLst>
            <pc:docMk/>
            <pc:sldMk cId="1452573619" sldId="768"/>
            <ac:picMk id="10" creationId="{49B84A83-15F9-54DC-F54B-1EFE5F4190C3}"/>
          </ac:picMkLst>
        </pc:picChg>
        <pc:picChg chg="add mod ord">
          <ac:chgData name="Benoît Pichon" userId="64d73d3c24d3cfa0" providerId="LiveId" clId="{9ECB4E0F-E18B-45F4-AD0D-C74E91D125A1}" dt="2024-04-18T19:08:56.809" v="487" actId="1038"/>
          <ac:picMkLst>
            <pc:docMk/>
            <pc:sldMk cId="1452573619" sldId="768"/>
            <ac:picMk id="14" creationId="{F7CA06B1-427D-5953-F0CC-5AFDDB874627}"/>
          </ac:picMkLst>
        </pc:picChg>
        <pc:picChg chg="del mod topLvl">
          <ac:chgData name="Benoît Pichon" userId="64d73d3c24d3cfa0" providerId="LiveId" clId="{9ECB4E0F-E18B-45F4-AD0D-C74E91D125A1}" dt="2024-04-17T20:11:55.123" v="220" actId="478"/>
          <ac:picMkLst>
            <pc:docMk/>
            <pc:sldMk cId="1452573619" sldId="768"/>
            <ac:picMk id="16" creationId="{8A5CC9F8-A81C-4C84-1181-0E62CA363389}"/>
          </ac:picMkLst>
        </pc:picChg>
        <pc:picChg chg="del mod topLvl">
          <ac:chgData name="Benoît Pichon" userId="64d73d3c24d3cfa0" providerId="LiveId" clId="{9ECB4E0F-E18B-45F4-AD0D-C74E91D125A1}" dt="2024-04-17T20:11:53.941" v="219" actId="21"/>
          <ac:picMkLst>
            <pc:docMk/>
            <pc:sldMk cId="1452573619" sldId="768"/>
            <ac:picMk id="17" creationId="{B0277D4E-654E-2C02-43BE-C0472CBB5604}"/>
          </ac:picMkLst>
        </pc:picChg>
        <pc:picChg chg="mod topLvl">
          <ac:chgData name="Benoît Pichon" userId="64d73d3c24d3cfa0" providerId="LiveId" clId="{9ECB4E0F-E18B-45F4-AD0D-C74E91D125A1}" dt="2024-04-18T07:23:31.433" v="395" actId="164"/>
          <ac:picMkLst>
            <pc:docMk/>
            <pc:sldMk cId="1452573619" sldId="768"/>
            <ac:picMk id="18" creationId="{345947BA-9B18-D5C1-1217-F10313601912}"/>
          </ac:picMkLst>
        </pc:picChg>
        <pc:picChg chg="add del mod">
          <ac:chgData name="Benoît Pichon" userId="64d73d3c24d3cfa0" providerId="LiveId" clId="{9ECB4E0F-E18B-45F4-AD0D-C74E91D125A1}" dt="2024-04-17T20:11:53.941" v="219" actId="21"/>
          <ac:picMkLst>
            <pc:docMk/>
            <pc:sldMk cId="1452573619" sldId="768"/>
            <ac:picMk id="22" creationId="{D4E7295B-86C7-FA07-7E3F-9AAADF476450}"/>
          </ac:picMkLst>
        </pc:picChg>
        <pc:picChg chg="add mod">
          <ac:chgData name="Benoît Pichon" userId="64d73d3c24d3cfa0" providerId="LiveId" clId="{9ECB4E0F-E18B-45F4-AD0D-C74E91D125A1}" dt="2024-04-18T07:23:31.433" v="395" actId="164"/>
          <ac:picMkLst>
            <pc:docMk/>
            <pc:sldMk cId="1452573619" sldId="768"/>
            <ac:picMk id="23" creationId="{B0277D4E-654E-2C02-43BE-C0472CBB5604}"/>
          </ac:picMkLst>
        </pc:picChg>
        <pc:picChg chg="add mod">
          <ac:chgData name="Benoît Pichon" userId="64d73d3c24d3cfa0" providerId="LiveId" clId="{9ECB4E0F-E18B-45F4-AD0D-C74E91D125A1}" dt="2024-04-18T07:23:31.433" v="395" actId="164"/>
          <ac:picMkLst>
            <pc:docMk/>
            <pc:sldMk cId="1452573619" sldId="768"/>
            <ac:picMk id="24" creationId="{D4E7295B-86C7-FA07-7E3F-9AAADF476450}"/>
          </ac:picMkLst>
        </pc:picChg>
        <pc:picChg chg="add del mod">
          <ac:chgData name="Benoît Pichon" userId="64d73d3c24d3cfa0" providerId="LiveId" clId="{9ECB4E0F-E18B-45F4-AD0D-C74E91D125A1}" dt="2024-04-17T20:18:06.932" v="312" actId="478"/>
          <ac:picMkLst>
            <pc:docMk/>
            <pc:sldMk cId="1452573619" sldId="768"/>
            <ac:picMk id="1026" creationId="{399B33A2-9CDA-2BEB-C349-7744D7A24DDF}"/>
          </ac:picMkLst>
        </pc:picChg>
        <pc:picChg chg="add mod">
          <ac:chgData name="Benoît Pichon" userId="64d73d3c24d3cfa0" providerId="LiveId" clId="{9ECB4E0F-E18B-45F4-AD0D-C74E91D125A1}" dt="2024-04-18T19:08:56.809" v="487" actId="1038"/>
          <ac:picMkLst>
            <pc:docMk/>
            <pc:sldMk cId="1452573619" sldId="768"/>
            <ac:picMk id="1028" creationId="{1642EAC2-0262-1E3E-8B43-0CF2A72B9110}"/>
          </ac:picMkLst>
        </pc:picChg>
        <pc:picChg chg="add del mod">
          <ac:chgData name="Benoît Pichon" userId="64d73d3c24d3cfa0" providerId="LiveId" clId="{9ECB4E0F-E18B-45F4-AD0D-C74E91D125A1}" dt="2024-04-17T20:21:00.189" v="361" actId="21"/>
          <ac:picMkLst>
            <pc:docMk/>
            <pc:sldMk cId="1452573619" sldId="768"/>
            <ac:picMk id="1030" creationId="{148866B7-6A12-AF3B-0C57-AB1D973C3C9D}"/>
          </ac:picMkLst>
        </pc:picChg>
        <pc:cxnChg chg="mod">
          <ac:chgData name="Benoît Pichon" userId="64d73d3c24d3cfa0" providerId="LiveId" clId="{9ECB4E0F-E18B-45F4-AD0D-C74E91D125A1}" dt="2024-04-18T07:23:25.923" v="394" actId="1035"/>
          <ac:cxnSpMkLst>
            <pc:docMk/>
            <pc:sldMk cId="1452573619" sldId="768"/>
            <ac:cxnSpMk id="3" creationId="{86547888-25CB-72CD-5987-A49DF2F98164}"/>
          </ac:cxnSpMkLst>
        </pc:cxnChg>
        <pc:cxnChg chg="mod">
          <ac:chgData name="Benoît Pichon" userId="64d73d3c24d3cfa0" providerId="LiveId" clId="{9ECB4E0F-E18B-45F4-AD0D-C74E91D125A1}" dt="2024-04-18T07:23:22.954" v="392" actId="14100"/>
          <ac:cxnSpMkLst>
            <pc:docMk/>
            <pc:sldMk cId="1452573619" sldId="768"/>
            <ac:cxnSpMk id="4" creationId="{CB046545-1BBF-2D57-BD33-A7C5B0AF7031}"/>
          </ac:cxnSpMkLst>
        </pc:cxnChg>
        <pc:cxnChg chg="add mod">
          <ac:chgData name="Benoît Pichon" userId="64d73d3c24d3cfa0" providerId="LiveId" clId="{9ECB4E0F-E18B-45F4-AD0D-C74E91D125A1}" dt="2024-04-21T08:10:24.402" v="902" actId="571"/>
          <ac:cxnSpMkLst>
            <pc:docMk/>
            <pc:sldMk cId="1452573619" sldId="768"/>
            <ac:cxnSpMk id="8" creationId="{E52BD701-BE59-74BE-651E-6DFB4698A780}"/>
          </ac:cxnSpMkLst>
        </pc:cxnChg>
        <pc:cxnChg chg="mod">
          <ac:chgData name="Benoît Pichon" userId="64d73d3c24d3cfa0" providerId="LiveId" clId="{9ECB4E0F-E18B-45F4-AD0D-C74E91D125A1}" dt="2024-04-18T07:23:13.516" v="388" actId="1076"/>
          <ac:cxnSpMkLst>
            <pc:docMk/>
            <pc:sldMk cId="1452573619" sldId="768"/>
            <ac:cxnSpMk id="12" creationId="{CD57295D-545E-0D12-8306-690F45AC64EB}"/>
          </ac:cxnSpMkLst>
        </pc:cxnChg>
      </pc:sldChg>
      <pc:sldChg chg="modSp mod modShow">
        <pc:chgData name="Benoît Pichon" userId="64d73d3c24d3cfa0" providerId="LiveId" clId="{9ECB4E0F-E18B-45F4-AD0D-C74E91D125A1}" dt="2024-04-25T07:31:41.831" v="1469" actId="729"/>
        <pc:sldMkLst>
          <pc:docMk/>
          <pc:sldMk cId="387702378" sldId="778"/>
        </pc:sldMkLst>
        <pc:spChg chg="mod">
          <ac:chgData name="Benoît Pichon" userId="64d73d3c24d3cfa0" providerId="LiveId" clId="{9ECB4E0F-E18B-45F4-AD0D-C74E91D125A1}" dt="2024-04-16T11:54:48.988" v="106" actId="207"/>
          <ac:spMkLst>
            <pc:docMk/>
            <pc:sldMk cId="387702378" sldId="778"/>
            <ac:spMk id="14" creationId="{288879C2-BC2D-BCC4-C6FA-D1268DA9D360}"/>
          </ac:spMkLst>
        </pc:spChg>
        <pc:spChg chg="mod">
          <ac:chgData name="Benoît Pichon" userId="64d73d3c24d3cfa0" providerId="LiveId" clId="{9ECB4E0F-E18B-45F4-AD0D-C74E91D125A1}" dt="2024-04-16T11:54:48.988" v="106" actId="207"/>
          <ac:spMkLst>
            <pc:docMk/>
            <pc:sldMk cId="387702378" sldId="778"/>
            <ac:spMk id="22" creationId="{C905424C-B935-A961-BCAC-623EE21FA356}"/>
          </ac:spMkLst>
        </pc:spChg>
        <pc:cxnChg chg="mod">
          <ac:chgData name="Benoît Pichon" userId="64d73d3c24d3cfa0" providerId="LiveId" clId="{9ECB4E0F-E18B-45F4-AD0D-C74E91D125A1}" dt="2024-04-16T11:54:41.675" v="105" actId="208"/>
          <ac:cxnSpMkLst>
            <pc:docMk/>
            <pc:sldMk cId="387702378" sldId="778"/>
            <ac:cxnSpMk id="27" creationId="{130F3BCB-0721-7F37-4165-DB9EC724F9BC}"/>
          </ac:cxnSpMkLst>
        </pc:cxnChg>
      </pc:sldChg>
      <pc:sldChg chg="addSp delSp modSp mod">
        <pc:chgData name="Benoît Pichon" userId="64d73d3c24d3cfa0" providerId="LiveId" clId="{9ECB4E0F-E18B-45F4-AD0D-C74E91D125A1}" dt="2024-04-21T08:12:32.793" v="968"/>
        <pc:sldMkLst>
          <pc:docMk/>
          <pc:sldMk cId="1680075123" sldId="780"/>
        </pc:sldMkLst>
        <pc:spChg chg="del">
          <ac:chgData name="Benoît Pichon" userId="64d73d3c24d3cfa0" providerId="LiveId" clId="{9ECB4E0F-E18B-45F4-AD0D-C74E91D125A1}" dt="2024-04-21T08:12:32.498" v="967" actId="478"/>
          <ac:spMkLst>
            <pc:docMk/>
            <pc:sldMk cId="1680075123" sldId="780"/>
            <ac:spMk id="4" creationId="{A4DEDD53-C431-C2A3-67D5-712E9A4C3D09}"/>
          </ac:spMkLst>
        </pc:spChg>
        <pc:spChg chg="del">
          <ac:chgData name="Benoît Pichon" userId="64d73d3c24d3cfa0" providerId="LiveId" clId="{9ECB4E0F-E18B-45F4-AD0D-C74E91D125A1}" dt="2024-04-21T08:12:32.498" v="967" actId="478"/>
          <ac:spMkLst>
            <pc:docMk/>
            <pc:sldMk cId="1680075123" sldId="780"/>
            <ac:spMk id="6" creationId="{F9E12246-ED9A-8815-FF04-706F44262E3D}"/>
          </ac:spMkLst>
        </pc:spChg>
        <pc:spChg chg="del">
          <ac:chgData name="Benoît Pichon" userId="64d73d3c24d3cfa0" providerId="LiveId" clId="{9ECB4E0F-E18B-45F4-AD0D-C74E91D125A1}" dt="2024-04-21T08:12:32.498" v="967" actId="478"/>
          <ac:spMkLst>
            <pc:docMk/>
            <pc:sldMk cId="1680075123" sldId="780"/>
            <ac:spMk id="7" creationId="{0BEF57B4-3B54-45E3-71E2-B8091E600DBB}"/>
          </ac:spMkLst>
        </pc:spChg>
        <pc:spChg chg="del">
          <ac:chgData name="Benoît Pichon" userId="64d73d3c24d3cfa0" providerId="LiveId" clId="{9ECB4E0F-E18B-45F4-AD0D-C74E91D125A1}" dt="2024-04-21T08:12:32.498" v="967" actId="478"/>
          <ac:spMkLst>
            <pc:docMk/>
            <pc:sldMk cId="1680075123" sldId="780"/>
            <ac:spMk id="11" creationId="{FC0CAF5E-ABE5-A36E-1B85-E45CEBFCF7E4}"/>
          </ac:spMkLst>
        </pc:spChg>
        <pc:spChg chg="del">
          <ac:chgData name="Benoît Pichon" userId="64d73d3c24d3cfa0" providerId="LiveId" clId="{9ECB4E0F-E18B-45F4-AD0D-C74E91D125A1}" dt="2024-04-18T07:43:41.982" v="408" actId="478"/>
          <ac:spMkLst>
            <pc:docMk/>
            <pc:sldMk cId="1680075123" sldId="780"/>
            <ac:spMk id="15" creationId="{1394C459-1A34-2E90-7298-FC02655D9D57}"/>
          </ac:spMkLst>
        </pc:spChg>
        <pc:spChg chg="add mod">
          <ac:chgData name="Benoît Pichon" userId="64d73d3c24d3cfa0" providerId="LiveId" clId="{9ECB4E0F-E18B-45F4-AD0D-C74E91D125A1}" dt="2024-04-21T08:12:32.793" v="968"/>
          <ac:spMkLst>
            <pc:docMk/>
            <pc:sldMk cId="1680075123" sldId="780"/>
            <ac:spMk id="15" creationId="{26F4F78A-88BE-1E55-CF21-E2FA70183DCB}"/>
          </ac:spMkLst>
        </pc:spChg>
        <pc:spChg chg="add mod">
          <ac:chgData name="Benoît Pichon" userId="64d73d3c24d3cfa0" providerId="LiveId" clId="{9ECB4E0F-E18B-45F4-AD0D-C74E91D125A1}" dt="2024-04-21T08:12:32.793" v="968"/>
          <ac:spMkLst>
            <pc:docMk/>
            <pc:sldMk cId="1680075123" sldId="780"/>
            <ac:spMk id="16" creationId="{66BBD5FE-2F7D-6CA0-3F68-E71EAD7F9C62}"/>
          </ac:spMkLst>
        </pc:spChg>
        <pc:spChg chg="add mod">
          <ac:chgData name="Benoît Pichon" userId="64d73d3c24d3cfa0" providerId="LiveId" clId="{9ECB4E0F-E18B-45F4-AD0D-C74E91D125A1}" dt="2024-04-21T08:12:32.793" v="968"/>
          <ac:spMkLst>
            <pc:docMk/>
            <pc:sldMk cId="1680075123" sldId="780"/>
            <ac:spMk id="18" creationId="{E30AD7F6-05CC-3475-AEE6-A2C62F06561C}"/>
          </ac:spMkLst>
        </pc:spChg>
        <pc:spChg chg="add mod">
          <ac:chgData name="Benoît Pichon" userId="64d73d3c24d3cfa0" providerId="LiveId" clId="{9ECB4E0F-E18B-45F4-AD0D-C74E91D125A1}" dt="2024-04-21T08:12:32.793" v="968"/>
          <ac:spMkLst>
            <pc:docMk/>
            <pc:sldMk cId="1680075123" sldId="780"/>
            <ac:spMk id="22" creationId="{5DD9F9EA-8FDB-8033-433D-89E81D8D84EA}"/>
          </ac:spMkLst>
        </pc:spChg>
        <pc:grpChg chg="del">
          <ac:chgData name="Benoît Pichon" userId="64d73d3c24d3cfa0" providerId="LiveId" clId="{9ECB4E0F-E18B-45F4-AD0D-C74E91D125A1}" dt="2024-04-21T08:12:32.498" v="967" actId="478"/>
          <ac:grpSpMkLst>
            <pc:docMk/>
            <pc:sldMk cId="1680075123" sldId="780"/>
            <ac:grpSpMk id="29" creationId="{E406A4A9-5331-F72E-1E1F-BAF00C7A336B}"/>
          </ac:grpSpMkLst>
        </pc:grpChg>
        <pc:grpChg chg="del">
          <ac:chgData name="Benoît Pichon" userId="64d73d3c24d3cfa0" providerId="LiveId" clId="{9ECB4E0F-E18B-45F4-AD0D-C74E91D125A1}" dt="2024-04-21T08:12:32.498" v="967" actId="478"/>
          <ac:grpSpMkLst>
            <pc:docMk/>
            <pc:sldMk cId="1680075123" sldId="780"/>
            <ac:grpSpMk id="30" creationId="{4AE74943-1AC1-DA39-7685-184317BE78CE}"/>
          </ac:grpSpMkLst>
        </pc:grpChg>
        <pc:picChg chg="add mod">
          <ac:chgData name="Benoît Pichon" userId="64d73d3c24d3cfa0" providerId="LiveId" clId="{9ECB4E0F-E18B-45F4-AD0D-C74E91D125A1}" dt="2024-04-21T08:12:32.793" v="968"/>
          <ac:picMkLst>
            <pc:docMk/>
            <pc:sldMk cId="1680075123" sldId="780"/>
            <ac:picMk id="2" creationId="{74CD19C7-AB04-73A8-35D8-79E88702D4B2}"/>
          </ac:picMkLst>
        </pc:picChg>
        <pc:picChg chg="del">
          <ac:chgData name="Benoît Pichon" userId="64d73d3c24d3cfa0" providerId="LiveId" clId="{9ECB4E0F-E18B-45F4-AD0D-C74E91D125A1}" dt="2024-04-17T20:13:50.560" v="252" actId="478"/>
          <ac:picMkLst>
            <pc:docMk/>
            <pc:sldMk cId="1680075123" sldId="780"/>
            <ac:picMk id="2" creationId="{BB903F3B-2561-B148-B855-88280AEE1895}"/>
          </ac:picMkLst>
        </pc:picChg>
        <pc:picChg chg="add mod">
          <ac:chgData name="Benoît Pichon" userId="64d73d3c24d3cfa0" providerId="LiveId" clId="{9ECB4E0F-E18B-45F4-AD0D-C74E91D125A1}" dt="2024-04-21T08:12:32.793" v="968"/>
          <ac:picMkLst>
            <pc:docMk/>
            <pc:sldMk cId="1680075123" sldId="780"/>
            <ac:picMk id="5" creationId="{C219BA2A-7EDC-1697-A510-391A37BA83F4}"/>
          </ac:picMkLst>
        </pc:picChg>
        <pc:picChg chg="del">
          <ac:chgData name="Benoît Pichon" userId="64d73d3c24d3cfa0" providerId="LiveId" clId="{9ECB4E0F-E18B-45F4-AD0D-C74E91D125A1}" dt="2024-04-17T20:13:51.387" v="253" actId="478"/>
          <ac:picMkLst>
            <pc:docMk/>
            <pc:sldMk cId="1680075123" sldId="780"/>
            <ac:picMk id="5" creationId="{D3BDA81C-414F-22EB-CB6C-4D801E57B08A}"/>
          </ac:picMkLst>
        </pc:picChg>
        <pc:picChg chg="add del mod">
          <ac:chgData name="Benoît Pichon" userId="64d73d3c24d3cfa0" providerId="LiveId" clId="{9ECB4E0F-E18B-45F4-AD0D-C74E91D125A1}" dt="2024-04-21T08:12:32.498" v="967" actId="478"/>
          <ac:picMkLst>
            <pc:docMk/>
            <pc:sldMk cId="1680075123" sldId="780"/>
            <ac:picMk id="9" creationId="{F7EA81CD-E14B-1046-DD84-5ED12F897B27}"/>
          </ac:picMkLst>
        </pc:picChg>
        <pc:picChg chg="add del mod">
          <ac:chgData name="Benoît Pichon" userId="64d73d3c24d3cfa0" providerId="LiveId" clId="{9ECB4E0F-E18B-45F4-AD0D-C74E91D125A1}" dt="2024-04-21T08:12:32.498" v="967" actId="478"/>
          <ac:picMkLst>
            <pc:docMk/>
            <pc:sldMk cId="1680075123" sldId="780"/>
            <ac:picMk id="10" creationId="{FF333E28-2590-C77B-B007-B6AB91F2F885}"/>
          </ac:picMkLst>
        </pc:picChg>
        <pc:picChg chg="add mod">
          <ac:chgData name="Benoît Pichon" userId="64d73d3c24d3cfa0" providerId="LiveId" clId="{9ECB4E0F-E18B-45F4-AD0D-C74E91D125A1}" dt="2024-04-21T08:12:32.793" v="968"/>
          <ac:picMkLst>
            <pc:docMk/>
            <pc:sldMk cId="1680075123" sldId="780"/>
            <ac:picMk id="12" creationId="{15E12606-651A-37F1-2A6E-04F54A759284}"/>
          </ac:picMkLst>
        </pc:picChg>
        <pc:picChg chg="add del mod">
          <ac:chgData name="Benoît Pichon" userId="64d73d3c24d3cfa0" providerId="LiveId" clId="{9ECB4E0F-E18B-45F4-AD0D-C74E91D125A1}" dt="2024-04-17T20:13:54.148" v="255" actId="478"/>
          <ac:picMkLst>
            <pc:docMk/>
            <pc:sldMk cId="1680075123" sldId="780"/>
            <ac:picMk id="12" creationId="{5321500E-71DE-39DF-8620-49D3C82FAECE}"/>
          </ac:picMkLst>
        </pc:picChg>
        <pc:picChg chg="add mod">
          <ac:chgData name="Benoît Pichon" userId="64d73d3c24d3cfa0" providerId="LiveId" clId="{9ECB4E0F-E18B-45F4-AD0D-C74E91D125A1}" dt="2024-04-21T08:12:32.793" v="968"/>
          <ac:picMkLst>
            <pc:docMk/>
            <pc:sldMk cId="1680075123" sldId="780"/>
            <ac:picMk id="14" creationId="{889E9FA8-E5F3-A37D-07F5-BFB0EB12C6FF}"/>
          </ac:picMkLst>
        </pc:picChg>
        <pc:picChg chg="add mod">
          <ac:chgData name="Benoît Pichon" userId="64d73d3c24d3cfa0" providerId="LiveId" clId="{9ECB4E0F-E18B-45F4-AD0D-C74E91D125A1}" dt="2024-04-21T08:12:32.793" v="968"/>
          <ac:picMkLst>
            <pc:docMk/>
            <pc:sldMk cId="1680075123" sldId="780"/>
            <ac:picMk id="23" creationId="{3063FEBC-7F35-DEA7-8032-9D614EEDF0A8}"/>
          </ac:picMkLst>
        </pc:picChg>
        <pc:picChg chg="add mod">
          <ac:chgData name="Benoît Pichon" userId="64d73d3c24d3cfa0" providerId="LiveId" clId="{9ECB4E0F-E18B-45F4-AD0D-C74E91D125A1}" dt="2024-04-21T08:12:32.793" v="968"/>
          <ac:picMkLst>
            <pc:docMk/>
            <pc:sldMk cId="1680075123" sldId="780"/>
            <ac:picMk id="25" creationId="{43D8B323-F167-C598-5AF4-5120A37E81D6}"/>
          </ac:picMkLst>
        </pc:picChg>
        <pc:cxnChg chg="del">
          <ac:chgData name="Benoît Pichon" userId="64d73d3c24d3cfa0" providerId="LiveId" clId="{9ECB4E0F-E18B-45F4-AD0D-C74E91D125A1}" dt="2024-04-18T07:43:41.982" v="408" actId="478"/>
          <ac:cxnSpMkLst>
            <pc:docMk/>
            <pc:sldMk cId="1680075123" sldId="780"/>
            <ac:cxnSpMk id="25" creationId="{0B94C47E-9BE7-D1CC-9411-0020A1F1AE00}"/>
          </ac:cxnSpMkLst>
        </pc:cxnChg>
      </pc:sldChg>
      <pc:sldChg chg="addSp delSp modSp mod modAnim">
        <pc:chgData name="Benoît Pichon" userId="64d73d3c24d3cfa0" providerId="LiveId" clId="{9ECB4E0F-E18B-45F4-AD0D-C74E91D125A1}" dt="2024-04-26T12:40:49.395" v="1777"/>
        <pc:sldMkLst>
          <pc:docMk/>
          <pc:sldMk cId="1856303685" sldId="781"/>
        </pc:sldMkLst>
        <pc:spChg chg="add mod">
          <ac:chgData name="Benoît Pichon" userId="64d73d3c24d3cfa0" providerId="LiveId" clId="{9ECB4E0F-E18B-45F4-AD0D-C74E91D125A1}" dt="2024-04-21T08:16:31.923" v="1000" actId="1076"/>
          <ac:spMkLst>
            <pc:docMk/>
            <pc:sldMk cId="1856303685" sldId="781"/>
            <ac:spMk id="4" creationId="{0BB3C571-4529-1520-55F2-9E0FD2162EC0}"/>
          </ac:spMkLst>
        </pc:spChg>
        <pc:spChg chg="add mod">
          <ac:chgData name="Benoît Pichon" userId="64d73d3c24d3cfa0" providerId="LiveId" clId="{9ECB4E0F-E18B-45F4-AD0D-C74E91D125A1}" dt="2024-04-26T12:40:30.874" v="1775"/>
          <ac:spMkLst>
            <pc:docMk/>
            <pc:sldMk cId="1856303685" sldId="781"/>
            <ac:spMk id="5" creationId="{94EC8CD3-0AF7-2E78-316E-86AF6AE15DEC}"/>
          </ac:spMkLst>
        </pc:spChg>
        <pc:spChg chg="del">
          <ac:chgData name="Benoît Pichon" userId="64d73d3c24d3cfa0" providerId="LiveId" clId="{9ECB4E0F-E18B-45F4-AD0D-C74E91D125A1}" dt="2024-04-17T06:59:30.423" v="110" actId="21"/>
          <ac:spMkLst>
            <pc:docMk/>
            <pc:sldMk cId="1856303685" sldId="781"/>
            <ac:spMk id="7" creationId="{B3DFFB39-7887-D784-CC0A-936C78E38A4B}"/>
          </ac:spMkLst>
        </pc:spChg>
        <pc:spChg chg="mod">
          <ac:chgData name="Benoît Pichon" userId="64d73d3c24d3cfa0" providerId="LiveId" clId="{9ECB4E0F-E18B-45F4-AD0D-C74E91D125A1}" dt="2024-04-21T08:16:31.923" v="1000" actId="1076"/>
          <ac:spMkLst>
            <pc:docMk/>
            <pc:sldMk cId="1856303685" sldId="781"/>
            <ac:spMk id="13" creationId="{D5B14A29-D363-B552-3627-0B8E6F6F2347}"/>
          </ac:spMkLst>
        </pc:spChg>
        <pc:spChg chg="del">
          <ac:chgData name="Benoît Pichon" userId="64d73d3c24d3cfa0" providerId="LiveId" clId="{9ECB4E0F-E18B-45F4-AD0D-C74E91D125A1}" dt="2024-04-21T08:16:20.691" v="996" actId="478"/>
          <ac:spMkLst>
            <pc:docMk/>
            <pc:sldMk cId="1856303685" sldId="781"/>
            <ac:spMk id="17" creationId="{0BF022BC-473C-5D14-F612-D9AA69BE1091}"/>
          </ac:spMkLst>
        </pc:spChg>
        <pc:picChg chg="add mod">
          <ac:chgData name="Benoît Pichon" userId="64d73d3c24d3cfa0" providerId="LiveId" clId="{9ECB4E0F-E18B-45F4-AD0D-C74E91D125A1}" dt="2024-04-26T12:40:39.779" v="1776"/>
          <ac:picMkLst>
            <pc:docMk/>
            <pc:sldMk cId="1856303685" sldId="781"/>
            <ac:picMk id="6" creationId="{6D498078-59CA-1CD7-7B74-48AA72598DC3}"/>
          </ac:picMkLst>
        </pc:picChg>
        <pc:cxnChg chg="mod">
          <ac:chgData name="Benoît Pichon" userId="64d73d3c24d3cfa0" providerId="LiveId" clId="{9ECB4E0F-E18B-45F4-AD0D-C74E91D125A1}" dt="2024-04-21T08:16:31.923" v="1000" actId="1076"/>
          <ac:cxnSpMkLst>
            <pc:docMk/>
            <pc:sldMk cId="1856303685" sldId="781"/>
            <ac:cxnSpMk id="15" creationId="{B9215E01-D2A4-3C96-422E-1843D01BBDCE}"/>
          </ac:cxnSpMkLst>
        </pc:cxnChg>
      </pc:sldChg>
      <pc:sldChg chg="addSp delSp modSp mod">
        <pc:chgData name="Benoît Pichon" userId="64d73d3c24d3cfa0" providerId="LiveId" clId="{9ECB4E0F-E18B-45F4-AD0D-C74E91D125A1}" dt="2024-04-18T06:36:56.718" v="376" actId="21"/>
        <pc:sldMkLst>
          <pc:docMk/>
          <pc:sldMk cId="4002006469" sldId="782"/>
        </pc:sldMkLst>
        <pc:spChg chg="del">
          <ac:chgData name="Benoît Pichon" userId="64d73d3c24d3cfa0" providerId="LiveId" clId="{9ECB4E0F-E18B-45F4-AD0D-C74E91D125A1}" dt="2024-04-17T06:59:32.457" v="111" actId="21"/>
          <ac:spMkLst>
            <pc:docMk/>
            <pc:sldMk cId="4002006469" sldId="782"/>
            <ac:spMk id="7" creationId="{B3DFFB39-7887-D784-CC0A-936C78E38A4B}"/>
          </ac:spMkLst>
        </pc:spChg>
        <pc:picChg chg="add del mod">
          <ac:chgData name="Benoît Pichon" userId="64d73d3c24d3cfa0" providerId="LiveId" clId="{9ECB4E0F-E18B-45F4-AD0D-C74E91D125A1}" dt="2024-04-18T06:36:56.718" v="376" actId="21"/>
          <ac:picMkLst>
            <pc:docMk/>
            <pc:sldMk cId="4002006469" sldId="782"/>
            <ac:picMk id="5" creationId="{E695E2C3-E4D2-C8AE-CE36-FDF6E2F24D2B}"/>
          </ac:picMkLst>
        </pc:picChg>
      </pc:sldChg>
      <pc:sldChg chg="addSp delSp modSp mod delAnim modAnim modShow">
        <pc:chgData name="Benoît Pichon" userId="64d73d3c24d3cfa0" providerId="LiveId" clId="{9ECB4E0F-E18B-45F4-AD0D-C74E91D125A1}" dt="2024-04-21T07:48:40.946" v="806" actId="729"/>
        <pc:sldMkLst>
          <pc:docMk/>
          <pc:sldMk cId="141855261" sldId="789"/>
        </pc:sldMkLst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" creationId="{011F03C5-E72E-DDDC-C915-B16C19F58244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17" creationId="{3C921788-E85B-13DD-F681-8774CC1FA9E4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18" creationId="{5C824143-8D7B-EAAA-77FF-A8D953D1F640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19" creationId="{60E56127-DD40-B6CD-D366-2C740EC768BD}"/>
          </ac:spMkLst>
        </pc:spChg>
        <pc:spChg chg="del mod">
          <ac:chgData name="Benoît Pichon" userId="64d73d3c24d3cfa0" providerId="LiveId" clId="{9ECB4E0F-E18B-45F4-AD0D-C74E91D125A1}" dt="2024-04-21T07:24:08.487" v="758" actId="21"/>
          <ac:spMkLst>
            <pc:docMk/>
            <pc:sldMk cId="141855261" sldId="789"/>
            <ac:spMk id="21" creationId="{9A15AA72-94FE-22F6-A9F5-9D4049A29724}"/>
          </ac:spMkLst>
        </pc:spChg>
        <pc:spChg chg="del">
          <ac:chgData name="Benoît Pichon" userId="64d73d3c24d3cfa0" providerId="LiveId" clId="{9ECB4E0F-E18B-45F4-AD0D-C74E91D125A1}" dt="2024-04-21T07:30:33.392" v="802" actId="478"/>
          <ac:spMkLst>
            <pc:docMk/>
            <pc:sldMk cId="141855261" sldId="789"/>
            <ac:spMk id="22" creationId="{211719B3-6D2D-D3EA-E919-E4DC92E8E155}"/>
          </ac:spMkLst>
        </pc:spChg>
        <pc:spChg chg="del">
          <ac:chgData name="Benoît Pichon" userId="64d73d3c24d3cfa0" providerId="LiveId" clId="{9ECB4E0F-E18B-45F4-AD0D-C74E91D125A1}" dt="2024-04-21T07:30:33.392" v="802" actId="478"/>
          <ac:spMkLst>
            <pc:docMk/>
            <pc:sldMk cId="141855261" sldId="789"/>
            <ac:spMk id="23" creationId="{9A49BF84-CC50-2429-94B4-E395D24F9ED4}"/>
          </ac:spMkLst>
        </pc:spChg>
        <pc:spChg chg="add mod">
          <ac:chgData name="Benoît Pichon" userId="64d73d3c24d3cfa0" providerId="LiveId" clId="{9ECB4E0F-E18B-45F4-AD0D-C74E91D125A1}" dt="2024-04-21T07:25:33.679" v="791" actId="1076"/>
          <ac:spMkLst>
            <pc:docMk/>
            <pc:sldMk cId="141855261" sldId="789"/>
            <ac:spMk id="29" creationId="{39BCF936-3D0C-06E9-13B6-9E12B51CBECE}"/>
          </ac:spMkLst>
        </pc:spChg>
        <pc:spChg chg="add del mod">
          <ac:chgData name="Benoît Pichon" userId="64d73d3c24d3cfa0" providerId="LiveId" clId="{9ECB4E0F-E18B-45F4-AD0D-C74E91D125A1}" dt="2024-04-21T07:25:13.588" v="788" actId="21"/>
          <ac:spMkLst>
            <pc:docMk/>
            <pc:sldMk cId="141855261" sldId="789"/>
            <ac:spMk id="30" creationId="{AF933992-A979-0D02-5B92-AA9BC4274877}"/>
          </ac:spMkLst>
        </pc:spChg>
        <pc:spChg chg="add mod">
          <ac:chgData name="Benoît Pichon" userId="64d73d3c24d3cfa0" providerId="LiveId" clId="{9ECB4E0F-E18B-45F4-AD0D-C74E91D125A1}" dt="2024-04-21T07:25:12.356" v="787"/>
          <ac:spMkLst>
            <pc:docMk/>
            <pc:sldMk cId="141855261" sldId="789"/>
            <ac:spMk id="230" creationId="{963C17CF-B9CB-B983-47C5-418EBE0C6BAF}"/>
          </ac:spMkLst>
        </pc:spChg>
        <pc:spChg chg="mod">
          <ac:chgData name="Benoît Pichon" userId="64d73d3c24d3cfa0" providerId="LiveId" clId="{9ECB4E0F-E18B-45F4-AD0D-C74E91D125A1}" dt="2024-04-21T07:25:47.128" v="794" actId="1076"/>
          <ac:spMkLst>
            <pc:docMk/>
            <pc:sldMk cId="141855261" sldId="789"/>
            <ac:spMk id="240" creationId="{D76F27E7-A23A-8375-15B6-53B3AB56B931}"/>
          </ac:spMkLst>
        </pc:spChg>
        <pc:spChg chg="add mod">
          <ac:chgData name="Benoît Pichon" userId="64d73d3c24d3cfa0" providerId="LiveId" clId="{9ECB4E0F-E18B-45F4-AD0D-C74E91D125A1}" dt="2024-04-21T07:26:12.415" v="798" actId="1076"/>
          <ac:spMkLst>
            <pc:docMk/>
            <pc:sldMk cId="141855261" sldId="789"/>
            <ac:spMk id="242" creationId="{B72658E2-2B6F-C09C-48F3-0F3BD126D01A}"/>
          </ac:spMkLst>
        </pc:spChg>
        <pc:spChg chg="add mod">
          <ac:chgData name="Benoît Pichon" userId="64d73d3c24d3cfa0" providerId="LiveId" clId="{9ECB4E0F-E18B-45F4-AD0D-C74E91D125A1}" dt="2024-04-21T07:30:33.738" v="803"/>
          <ac:spMkLst>
            <pc:docMk/>
            <pc:sldMk cId="141855261" sldId="789"/>
            <ac:spMk id="243" creationId="{031A4EBE-6E39-D1A7-5C6D-FC14BD766D37}"/>
          </ac:spMkLst>
        </pc:spChg>
        <pc:spChg chg="add mod">
          <ac:chgData name="Benoît Pichon" userId="64d73d3c24d3cfa0" providerId="LiveId" clId="{9ECB4E0F-E18B-45F4-AD0D-C74E91D125A1}" dt="2024-04-21T07:30:33.738" v="803"/>
          <ac:spMkLst>
            <pc:docMk/>
            <pc:sldMk cId="141855261" sldId="789"/>
            <ac:spMk id="244" creationId="{F482A435-0BBC-70AE-EBC6-334095539E58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45" creationId="{786347C0-246A-EFBE-0E38-E6C92AFEE4BD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46" creationId="{FB87CFF1-AA8A-4DD1-202D-1A8EEFD7AA17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47" creationId="{A796DE50-31AA-325D-93D5-5DA844F4BB6C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48" creationId="{E4C37F0C-BE7C-3348-F725-BC89C0DDC08D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49" creationId="{F110ADAC-802A-76D4-EA20-17FB9FFD0F30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50" creationId="{EF0DBB47-FFD5-8E9D-6E67-D96E00732BA3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51" creationId="{6370AB4A-12BE-333D-AD9E-E4CF74DEB6B9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52" creationId="{D981C6D5-498A-A277-31C5-5A49E9947D0E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53" creationId="{AEF723E4-23A6-8B49-914B-BA1864712AD4}"/>
          </ac:spMkLst>
        </pc:spChg>
        <pc:spChg chg="del mod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54" creationId="{5378EF0E-39B7-E241-C857-F1E10FA98A70}"/>
          </ac:spMkLst>
        </pc:spChg>
        <pc:spChg chg="del mod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55" creationId="{332B0267-3263-FAAF-24BC-3D5D7B6AFA2E}"/>
          </ac:spMkLst>
        </pc:spChg>
        <pc:spChg chg="del mod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56" creationId="{B83E390E-4181-89D7-2761-64864C438BC6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57" creationId="{783DB35F-1632-2F42-D024-5AEDC2248C9F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58" creationId="{F2BBC819-988D-7384-90BA-A99C73AA9A46}"/>
          </ac:spMkLst>
        </pc:spChg>
        <pc:spChg chg="del mod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59" creationId="{168A657E-F2EC-BEF1-9CDA-B17745E10974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60" creationId="{95D36E64-BFC1-04EC-3400-90B4DFF3EBAD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61" creationId="{F7D63A70-3940-F14A-2E78-2D7EAFA3F07B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62" creationId="{D6875C15-C9D5-50E9-7D13-B996F24D253B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63" creationId="{FD5065ED-AF2E-69E2-4DF2-A2E97017A2CA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64" creationId="{E42B40AB-D6D0-39A2-6250-C2C70179482C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65" creationId="{D2FA0511-4331-EF3A-F441-57F3D4D5C364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66" creationId="{5417DADD-5B8A-0FA1-138F-DDD2ABD000AC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67" creationId="{CF79DF7B-ED52-B4E7-F6EC-674CA38E0BBE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68" creationId="{52D29221-F770-A590-0166-A141C848C36D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69" creationId="{04C36814-7DE0-B1AD-D063-2A8A75FA20CD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70" creationId="{A159F76F-DDFE-C422-887F-BC987AB372E2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71" creationId="{832198B0-4C1F-68D3-B57B-57D4581F6F22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72" creationId="{E9DB4D56-D0AF-43B2-602D-29B4F0DF7746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73" creationId="{D89E95FA-D22D-C33A-0630-26C82266F7FB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74" creationId="{693DA1CE-E198-CB77-3D35-F69F065FF568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75" creationId="{95F0BF44-3645-7F89-BB37-C5FF066C2E36}"/>
          </ac:spMkLst>
        </pc:spChg>
        <pc:spChg chg="del mod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76" creationId="{72CA6FC6-5E60-0E2E-9DE3-8304EF276E5D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80" creationId="{BCDB27E4-B1C8-F907-2B16-5DD7AD2B7761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81" creationId="{EAF016BC-6359-0095-6472-D208A8E98649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82" creationId="{C388D36A-6E60-7F2B-AEE1-0A6EFAEB8BE4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83" creationId="{EAD209B1-350C-E142-8330-912C25C29254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84" creationId="{32696B27-04F1-F260-9033-EE25C9EAB974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85" creationId="{727D7944-C0EF-6AD7-791A-086DB59ED386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86" creationId="{0FFFCF8D-DFD7-373C-53F2-852097BF6091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87" creationId="{37996B1E-D1B1-DB70-82F8-F36E5799DFB0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88" creationId="{ADC7E353-9D4E-D253-E4E8-A6AB3D802C37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89" creationId="{7E431BEC-5984-68FE-97B1-EC908330189E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90" creationId="{50ECBD04-FD19-D5D6-60B2-69F1988B37F8}"/>
          </ac:spMkLst>
        </pc:spChg>
        <pc:spChg chg="del">
          <ac:chgData name="Benoît Pichon" userId="64d73d3c24d3cfa0" providerId="LiveId" clId="{9ECB4E0F-E18B-45F4-AD0D-C74E91D125A1}" dt="2024-04-21T06:32:57.742" v="628" actId="478"/>
          <ac:spMkLst>
            <pc:docMk/>
            <pc:sldMk cId="141855261" sldId="789"/>
            <ac:spMk id="291" creationId="{FF6418E6-5B0D-F495-0FE5-AA15A147B0DB}"/>
          </ac:spMkLst>
        </pc:spChg>
        <pc:grpChg chg="del">
          <ac:chgData name="Benoît Pichon" userId="64d73d3c24d3cfa0" providerId="LiveId" clId="{9ECB4E0F-E18B-45F4-AD0D-C74E91D125A1}" dt="2024-04-21T06:32:59.807" v="630" actId="478"/>
          <ac:grpSpMkLst>
            <pc:docMk/>
            <pc:sldMk cId="141855261" sldId="789"/>
            <ac:grpSpMk id="16" creationId="{4216FF1A-10A6-7737-F565-3BB9FE3D00B3}"/>
          </ac:grpSpMkLst>
        </pc:grpChg>
        <pc:grpChg chg="del">
          <ac:chgData name="Benoît Pichon" userId="64d73d3c24d3cfa0" providerId="LiveId" clId="{9ECB4E0F-E18B-45F4-AD0D-C74E91D125A1}" dt="2024-04-21T06:32:59.082" v="629" actId="478"/>
          <ac:grpSpMkLst>
            <pc:docMk/>
            <pc:sldMk cId="141855261" sldId="789"/>
            <ac:grpSpMk id="227" creationId="{00E246AE-5F9F-A9D8-B6CC-F886AC76CDDF}"/>
          </ac:grpSpMkLst>
        </pc:grpChg>
        <pc:grpChg chg="del">
          <ac:chgData name="Benoît Pichon" userId="64d73d3c24d3cfa0" providerId="LiveId" clId="{9ECB4E0F-E18B-45F4-AD0D-C74E91D125A1}" dt="2024-04-21T06:32:57.742" v="628" actId="478"/>
          <ac:grpSpMkLst>
            <pc:docMk/>
            <pc:sldMk cId="141855261" sldId="789"/>
            <ac:grpSpMk id="233" creationId="{6981BACC-2E4B-039E-F190-38E81E14B3A6}"/>
          </ac:grpSpMkLst>
        </pc:grpChg>
        <pc:grpChg chg="del">
          <ac:chgData name="Benoît Pichon" userId="64d73d3c24d3cfa0" providerId="LiveId" clId="{9ECB4E0F-E18B-45F4-AD0D-C74E91D125A1}" dt="2024-04-21T06:32:57.742" v="628" actId="478"/>
          <ac:grpSpMkLst>
            <pc:docMk/>
            <pc:sldMk cId="141855261" sldId="789"/>
            <ac:grpSpMk id="305" creationId="{10BF7072-3E09-96C2-45D2-4DBB7DB2EF13}"/>
          </ac:grpSpMkLst>
        </pc:grpChg>
        <pc:picChg chg="del">
          <ac:chgData name="Benoît Pichon" userId="64d73d3c24d3cfa0" providerId="LiveId" clId="{9ECB4E0F-E18B-45F4-AD0D-C74E91D125A1}" dt="2024-04-21T06:32:57.742" v="628" actId="478"/>
          <ac:picMkLst>
            <pc:docMk/>
            <pc:sldMk cId="141855261" sldId="789"/>
            <ac:picMk id="4" creationId="{177BDE0E-E6A9-1EEE-8D70-2AC0F6EA50E9}"/>
          </ac:picMkLst>
        </pc:picChg>
        <pc:picChg chg="del">
          <ac:chgData name="Benoît Pichon" userId="64d73d3c24d3cfa0" providerId="LiveId" clId="{9ECB4E0F-E18B-45F4-AD0D-C74E91D125A1}" dt="2024-04-21T06:32:57.742" v="628" actId="478"/>
          <ac:picMkLst>
            <pc:docMk/>
            <pc:sldMk cId="141855261" sldId="789"/>
            <ac:picMk id="11" creationId="{A44B997D-8A97-5F7A-B557-3874CD8D9566}"/>
          </ac:picMkLst>
        </pc:picChg>
        <pc:picChg chg="del">
          <ac:chgData name="Benoît Pichon" userId="64d73d3c24d3cfa0" providerId="LiveId" clId="{9ECB4E0F-E18B-45F4-AD0D-C74E91D125A1}" dt="2024-04-21T06:32:57.742" v="628" actId="478"/>
          <ac:picMkLst>
            <pc:docMk/>
            <pc:sldMk cId="141855261" sldId="789"/>
            <ac:picMk id="12" creationId="{078B7661-5C96-0CE9-1979-29C0580D5791}"/>
          </ac:picMkLst>
        </pc:picChg>
        <pc:picChg chg="add del mod">
          <ac:chgData name="Benoît Pichon" userId="64d73d3c24d3cfa0" providerId="LiveId" clId="{9ECB4E0F-E18B-45F4-AD0D-C74E91D125A1}" dt="2024-04-17T20:15:33.297" v="277" actId="21"/>
          <ac:picMkLst>
            <pc:docMk/>
            <pc:sldMk cId="141855261" sldId="789"/>
            <ac:picMk id="15" creationId="{1F598A10-32FB-81C8-E9A0-414106F2878C}"/>
          </ac:picMkLst>
        </pc:picChg>
        <pc:picChg chg="add mod">
          <ac:chgData name="Benoît Pichon" userId="64d73d3c24d3cfa0" providerId="LiveId" clId="{9ECB4E0F-E18B-45F4-AD0D-C74E91D125A1}" dt="2024-04-21T07:25:35.527" v="792" actId="14100"/>
          <ac:picMkLst>
            <pc:docMk/>
            <pc:sldMk cId="141855261" sldId="789"/>
            <ac:picMk id="28" creationId="{884D95C3-BAD4-488B-973A-9E9F5AFFBB11}"/>
          </ac:picMkLst>
        </pc:picChg>
        <pc:picChg chg="del">
          <ac:chgData name="Benoît Pichon" userId="64d73d3c24d3cfa0" providerId="LiveId" clId="{9ECB4E0F-E18B-45F4-AD0D-C74E91D125A1}" dt="2024-04-21T06:35:29.026" v="645" actId="21"/>
          <ac:picMkLst>
            <pc:docMk/>
            <pc:sldMk cId="141855261" sldId="789"/>
            <ac:picMk id="210" creationId="{9C79466E-F6E8-CC62-8762-0B4661962BB0}"/>
          </ac:picMkLst>
        </pc:picChg>
        <pc:cxnChg chg="mod">
          <ac:chgData name="Benoît Pichon" userId="64d73d3c24d3cfa0" providerId="LiveId" clId="{9ECB4E0F-E18B-45F4-AD0D-C74E91D125A1}" dt="2024-04-21T07:25:47.128" v="794" actId="1076"/>
          <ac:cxnSpMkLst>
            <pc:docMk/>
            <pc:sldMk cId="141855261" sldId="789"/>
            <ac:cxnSpMk id="5" creationId="{4B94BE4D-8498-0E95-6790-E8885CE7CA7E}"/>
          </ac:cxnSpMkLst>
        </pc:cxnChg>
        <pc:cxnChg chg="mod">
          <ac:chgData name="Benoît Pichon" userId="64d73d3c24d3cfa0" providerId="LiveId" clId="{9ECB4E0F-E18B-45F4-AD0D-C74E91D125A1}" dt="2024-04-21T07:25:47.128" v="794" actId="1076"/>
          <ac:cxnSpMkLst>
            <pc:docMk/>
            <pc:sldMk cId="141855261" sldId="789"/>
            <ac:cxnSpMk id="8" creationId="{D9A994F5-AD63-0983-FF7A-BCB77669DF73}"/>
          </ac:cxnSpMkLst>
        </pc:cxnChg>
        <pc:cxnChg chg="add del mod">
          <ac:chgData name="Benoît Pichon" userId="64d73d3c24d3cfa0" providerId="LiveId" clId="{9ECB4E0F-E18B-45F4-AD0D-C74E91D125A1}" dt="2024-04-21T07:24:27.304" v="763" actId="21"/>
          <ac:cxnSpMkLst>
            <pc:docMk/>
            <pc:sldMk cId="141855261" sldId="789"/>
            <ac:cxnSpMk id="31" creationId="{F9A9B9B9-5B34-1C33-0B3B-703EE8D0F219}"/>
          </ac:cxnSpMkLst>
        </pc:cxnChg>
        <pc:cxnChg chg="del">
          <ac:chgData name="Benoît Pichon" userId="64d73d3c24d3cfa0" providerId="LiveId" clId="{9ECB4E0F-E18B-45F4-AD0D-C74E91D125A1}" dt="2024-04-21T06:32:57.742" v="628" actId="478"/>
          <ac:cxnSpMkLst>
            <pc:docMk/>
            <pc:sldMk cId="141855261" sldId="789"/>
            <ac:cxnSpMk id="170" creationId="{2429E441-8F1C-0F2F-7C48-2646F5822916}"/>
          </ac:cxnSpMkLst>
        </pc:cxnChg>
        <pc:cxnChg chg="mod">
          <ac:chgData name="Benoît Pichon" userId="64d73d3c24d3cfa0" providerId="LiveId" clId="{9ECB4E0F-E18B-45F4-AD0D-C74E91D125A1}" dt="2024-04-21T07:25:43.679" v="793" actId="14100"/>
          <ac:cxnSpMkLst>
            <pc:docMk/>
            <pc:sldMk cId="141855261" sldId="789"/>
            <ac:cxnSpMk id="211" creationId="{B6D38F3B-418C-883A-7FDA-54B9A251B2A1}"/>
          </ac:cxnSpMkLst>
        </pc:cxnChg>
        <pc:cxnChg chg="mod">
          <ac:chgData name="Benoît Pichon" userId="64d73d3c24d3cfa0" providerId="LiveId" clId="{9ECB4E0F-E18B-45F4-AD0D-C74E91D125A1}" dt="2024-04-21T06:32:59.807" v="630" actId="478"/>
          <ac:cxnSpMkLst>
            <pc:docMk/>
            <pc:sldMk cId="141855261" sldId="789"/>
            <ac:cxnSpMk id="225" creationId="{27E7ABCD-F42A-1FEA-EBEF-AC61A7068EE5}"/>
          </ac:cxnSpMkLst>
        </pc:cxnChg>
        <pc:cxnChg chg="mod">
          <ac:chgData name="Benoît Pichon" userId="64d73d3c24d3cfa0" providerId="LiveId" clId="{9ECB4E0F-E18B-45F4-AD0D-C74E91D125A1}" dt="2024-04-21T06:32:59.807" v="630" actId="478"/>
          <ac:cxnSpMkLst>
            <pc:docMk/>
            <pc:sldMk cId="141855261" sldId="789"/>
            <ac:cxnSpMk id="226" creationId="{F77CEE90-4D26-53F8-BFA6-215A9D93335D}"/>
          </ac:cxnSpMkLst>
        </pc:cxnChg>
        <pc:cxnChg chg="mod">
          <ac:chgData name="Benoît Pichon" userId="64d73d3c24d3cfa0" providerId="LiveId" clId="{9ECB4E0F-E18B-45F4-AD0D-C74E91D125A1}" dt="2024-04-21T06:32:59.082" v="629" actId="478"/>
          <ac:cxnSpMkLst>
            <pc:docMk/>
            <pc:sldMk cId="141855261" sldId="789"/>
            <ac:cxnSpMk id="231" creationId="{CFA71790-6EAB-5021-3BF2-56B08B297E95}"/>
          </ac:cxnSpMkLst>
        </pc:cxnChg>
        <pc:cxnChg chg="mod">
          <ac:chgData name="Benoît Pichon" userId="64d73d3c24d3cfa0" providerId="LiveId" clId="{9ECB4E0F-E18B-45F4-AD0D-C74E91D125A1}" dt="2024-04-21T06:32:59.082" v="629" actId="478"/>
          <ac:cxnSpMkLst>
            <pc:docMk/>
            <pc:sldMk cId="141855261" sldId="789"/>
            <ac:cxnSpMk id="232" creationId="{3095D249-E48A-06FE-2651-212DD070C3FC}"/>
          </ac:cxnSpMkLst>
        </pc:cxnChg>
        <pc:cxnChg chg="mod">
          <ac:chgData name="Benoît Pichon" userId="64d73d3c24d3cfa0" providerId="LiveId" clId="{9ECB4E0F-E18B-45F4-AD0D-C74E91D125A1}" dt="2024-04-21T06:32:57.742" v="628" actId="478"/>
          <ac:cxnSpMkLst>
            <pc:docMk/>
            <pc:sldMk cId="141855261" sldId="789"/>
            <ac:cxnSpMk id="237" creationId="{1567203C-4220-6112-A4E0-3A1FA6A92BE6}"/>
          </ac:cxnSpMkLst>
        </pc:cxnChg>
        <pc:cxnChg chg="mod">
          <ac:chgData name="Benoît Pichon" userId="64d73d3c24d3cfa0" providerId="LiveId" clId="{9ECB4E0F-E18B-45F4-AD0D-C74E91D125A1}" dt="2024-04-21T06:32:57.742" v="628" actId="478"/>
          <ac:cxnSpMkLst>
            <pc:docMk/>
            <pc:sldMk cId="141855261" sldId="789"/>
            <ac:cxnSpMk id="238" creationId="{CF8777C0-B1B9-8D06-5BC1-067C34E6A3B8}"/>
          </ac:cxnSpMkLst>
        </pc:cxnChg>
        <pc:cxnChg chg="add mod">
          <ac:chgData name="Benoît Pichon" userId="64d73d3c24d3cfa0" providerId="LiveId" clId="{9ECB4E0F-E18B-45F4-AD0D-C74E91D125A1}" dt="2024-04-21T07:26:12.415" v="798" actId="1076"/>
          <ac:cxnSpMkLst>
            <pc:docMk/>
            <pc:sldMk cId="141855261" sldId="789"/>
            <ac:cxnSpMk id="241" creationId="{89B54CF0-EED3-6979-E221-7752C9B38AE2}"/>
          </ac:cxnSpMkLst>
        </pc:cxnChg>
      </pc:sldChg>
      <pc:sldChg chg="modSp mod modShow">
        <pc:chgData name="Benoît Pichon" userId="64d73d3c24d3cfa0" providerId="LiveId" clId="{9ECB4E0F-E18B-45F4-AD0D-C74E91D125A1}" dt="2024-04-25T07:31:41.831" v="1469" actId="729"/>
        <pc:sldMkLst>
          <pc:docMk/>
          <pc:sldMk cId="2928124336" sldId="792"/>
        </pc:sldMkLst>
        <pc:spChg chg="mod">
          <ac:chgData name="Benoît Pichon" userId="64d73d3c24d3cfa0" providerId="LiveId" clId="{9ECB4E0F-E18B-45F4-AD0D-C74E91D125A1}" dt="2024-04-16T11:54:57.148" v="107" actId="207"/>
          <ac:spMkLst>
            <pc:docMk/>
            <pc:sldMk cId="2928124336" sldId="792"/>
            <ac:spMk id="3" creationId="{98184B0B-B4A8-FACB-F78F-D92655905380}"/>
          </ac:spMkLst>
        </pc:spChg>
        <pc:spChg chg="mod">
          <ac:chgData name="Benoît Pichon" userId="64d73d3c24d3cfa0" providerId="LiveId" clId="{9ECB4E0F-E18B-45F4-AD0D-C74E91D125A1}" dt="2024-04-16T11:54:57.148" v="107" actId="207"/>
          <ac:spMkLst>
            <pc:docMk/>
            <pc:sldMk cId="2928124336" sldId="792"/>
            <ac:spMk id="11" creationId="{45A69C6B-6C94-4E82-58E5-2075B032F117}"/>
          </ac:spMkLst>
        </pc:spChg>
        <pc:spChg chg="mod">
          <ac:chgData name="Benoît Pichon" userId="64d73d3c24d3cfa0" providerId="LiveId" clId="{9ECB4E0F-E18B-45F4-AD0D-C74E91D125A1}" dt="2024-04-16T11:54:57.148" v="107" actId="207"/>
          <ac:spMkLst>
            <pc:docMk/>
            <pc:sldMk cId="2928124336" sldId="792"/>
            <ac:spMk id="22" creationId="{C905424C-B935-A961-BCAC-623EE21FA356}"/>
          </ac:spMkLst>
        </pc:spChg>
        <pc:cxnChg chg="mod">
          <ac:chgData name="Benoît Pichon" userId="64d73d3c24d3cfa0" providerId="LiveId" clId="{9ECB4E0F-E18B-45F4-AD0D-C74E91D125A1}" dt="2024-04-16T11:55:00.061" v="108" actId="208"/>
          <ac:cxnSpMkLst>
            <pc:docMk/>
            <pc:sldMk cId="2928124336" sldId="792"/>
            <ac:cxnSpMk id="27" creationId="{130F3BCB-0721-7F37-4165-DB9EC724F9BC}"/>
          </ac:cxnSpMkLst>
        </pc:cxnChg>
      </pc:sldChg>
      <pc:sldChg chg="addSp delSp modSp mod">
        <pc:chgData name="Benoît Pichon" userId="64d73d3c24d3cfa0" providerId="LiveId" clId="{9ECB4E0F-E18B-45F4-AD0D-C74E91D125A1}" dt="2024-04-21T08:12:58.059" v="974" actId="14100"/>
        <pc:sldMkLst>
          <pc:docMk/>
          <pc:sldMk cId="353519920" sldId="793"/>
        </pc:sldMkLst>
        <pc:spChg chg="add mod">
          <ac:chgData name="Benoît Pichon" userId="64d73d3c24d3cfa0" providerId="LiveId" clId="{9ECB4E0F-E18B-45F4-AD0D-C74E91D125A1}" dt="2024-04-21T08:12:43.670" v="972"/>
          <ac:spMkLst>
            <pc:docMk/>
            <pc:sldMk cId="353519920" sldId="793"/>
            <ac:spMk id="7" creationId="{251E1061-57AE-D24C-E760-DA6A1FD3D920}"/>
          </ac:spMkLst>
        </pc:spChg>
        <pc:spChg chg="del">
          <ac:chgData name="Benoît Pichon" userId="64d73d3c24d3cfa0" providerId="LiveId" clId="{9ECB4E0F-E18B-45F4-AD0D-C74E91D125A1}" dt="2024-04-21T08:12:42.492" v="971" actId="478"/>
          <ac:spMkLst>
            <pc:docMk/>
            <pc:sldMk cId="353519920" sldId="793"/>
            <ac:spMk id="9" creationId="{B86C1A9B-4327-AE57-B621-E7EB1535EADC}"/>
          </ac:spMkLst>
        </pc:spChg>
        <pc:spChg chg="del">
          <ac:chgData name="Benoît Pichon" userId="64d73d3c24d3cfa0" providerId="LiveId" clId="{9ECB4E0F-E18B-45F4-AD0D-C74E91D125A1}" dt="2024-04-21T08:12:42.492" v="971" actId="478"/>
          <ac:spMkLst>
            <pc:docMk/>
            <pc:sldMk cId="353519920" sldId="793"/>
            <ac:spMk id="10" creationId="{A025106F-63B1-74C6-9771-EAB0EBAF76A6}"/>
          </ac:spMkLst>
        </pc:spChg>
        <pc:spChg chg="del">
          <ac:chgData name="Benoît Pichon" userId="64d73d3c24d3cfa0" providerId="LiveId" clId="{9ECB4E0F-E18B-45F4-AD0D-C74E91D125A1}" dt="2024-04-21T08:12:42.492" v="971" actId="478"/>
          <ac:spMkLst>
            <pc:docMk/>
            <pc:sldMk cId="353519920" sldId="793"/>
            <ac:spMk id="14" creationId="{A4781617-9AD5-0691-0B88-4238081862A2}"/>
          </ac:spMkLst>
        </pc:spChg>
        <pc:spChg chg="del mod">
          <ac:chgData name="Benoît Pichon" userId="64d73d3c24d3cfa0" providerId="LiveId" clId="{9ECB4E0F-E18B-45F4-AD0D-C74E91D125A1}" dt="2024-04-21T08:12:42.492" v="971" actId="478"/>
          <ac:spMkLst>
            <pc:docMk/>
            <pc:sldMk cId="353519920" sldId="793"/>
            <ac:spMk id="15" creationId="{1394C459-1A34-2E90-7298-FC02655D9D57}"/>
          </ac:spMkLst>
        </pc:spChg>
        <pc:spChg chg="del">
          <ac:chgData name="Benoît Pichon" userId="64d73d3c24d3cfa0" providerId="LiveId" clId="{9ECB4E0F-E18B-45F4-AD0D-C74E91D125A1}" dt="2024-04-21T08:12:42.492" v="971" actId="478"/>
          <ac:spMkLst>
            <pc:docMk/>
            <pc:sldMk cId="353519920" sldId="793"/>
            <ac:spMk id="16" creationId="{1EF53568-F1FE-423C-E28B-8743F4B4C613}"/>
          </ac:spMkLst>
        </pc:spChg>
        <pc:spChg chg="del">
          <ac:chgData name="Benoît Pichon" userId="64d73d3c24d3cfa0" providerId="LiveId" clId="{9ECB4E0F-E18B-45F4-AD0D-C74E91D125A1}" dt="2024-04-21T08:12:42.492" v="971" actId="478"/>
          <ac:spMkLst>
            <pc:docMk/>
            <pc:sldMk cId="353519920" sldId="793"/>
            <ac:spMk id="18" creationId="{59BD62AC-3E2B-2D9F-3944-9EC6CD274B99}"/>
          </ac:spMkLst>
        </pc:spChg>
        <pc:spChg chg="del">
          <ac:chgData name="Benoît Pichon" userId="64d73d3c24d3cfa0" providerId="LiveId" clId="{9ECB4E0F-E18B-45F4-AD0D-C74E91D125A1}" dt="2024-04-21T08:12:42.492" v="971" actId="478"/>
          <ac:spMkLst>
            <pc:docMk/>
            <pc:sldMk cId="353519920" sldId="793"/>
            <ac:spMk id="22" creationId="{DF78181E-6568-CE10-B2DC-268A39A6DFC9}"/>
          </ac:spMkLst>
        </pc:spChg>
        <pc:spChg chg="add mod">
          <ac:chgData name="Benoît Pichon" userId="64d73d3c24d3cfa0" providerId="LiveId" clId="{9ECB4E0F-E18B-45F4-AD0D-C74E91D125A1}" dt="2024-04-21T08:12:43.670" v="972"/>
          <ac:spMkLst>
            <pc:docMk/>
            <pc:sldMk cId="353519920" sldId="793"/>
            <ac:spMk id="23" creationId="{D72B3827-2987-42E7-2122-A89A29F651AA}"/>
          </ac:spMkLst>
        </pc:spChg>
        <pc:spChg chg="add mod">
          <ac:chgData name="Benoît Pichon" userId="64d73d3c24d3cfa0" providerId="LiveId" clId="{9ECB4E0F-E18B-45F4-AD0D-C74E91D125A1}" dt="2024-04-21T08:12:43.670" v="972"/>
          <ac:spMkLst>
            <pc:docMk/>
            <pc:sldMk cId="353519920" sldId="793"/>
            <ac:spMk id="26" creationId="{3C398835-84F1-28FA-354C-DEBF5687A9AB}"/>
          </ac:spMkLst>
        </pc:spChg>
        <pc:spChg chg="add mod">
          <ac:chgData name="Benoît Pichon" userId="64d73d3c24d3cfa0" providerId="LiveId" clId="{9ECB4E0F-E18B-45F4-AD0D-C74E91D125A1}" dt="2024-04-21T08:12:43.670" v="972"/>
          <ac:spMkLst>
            <pc:docMk/>
            <pc:sldMk cId="353519920" sldId="793"/>
            <ac:spMk id="27" creationId="{7136DC69-00BD-54D9-79F5-C0F5B99522EA}"/>
          </ac:spMkLst>
        </pc:spChg>
        <pc:spChg chg="add mod">
          <ac:chgData name="Benoît Pichon" userId="64d73d3c24d3cfa0" providerId="LiveId" clId="{9ECB4E0F-E18B-45F4-AD0D-C74E91D125A1}" dt="2024-04-21T08:12:54.779" v="973"/>
          <ac:spMkLst>
            <pc:docMk/>
            <pc:sldMk cId="353519920" sldId="793"/>
            <ac:spMk id="38" creationId="{934E9441-EF7E-87C6-C929-64E941A81EC4}"/>
          </ac:spMkLst>
        </pc:spChg>
        <pc:spChg chg="add mod">
          <ac:chgData name="Benoît Pichon" userId="64d73d3c24d3cfa0" providerId="LiveId" clId="{9ECB4E0F-E18B-45F4-AD0D-C74E91D125A1}" dt="2024-04-21T08:12:54.779" v="973"/>
          <ac:spMkLst>
            <pc:docMk/>
            <pc:sldMk cId="353519920" sldId="793"/>
            <ac:spMk id="39" creationId="{7DF56E15-080C-09CD-0822-4BA4588020E0}"/>
          </ac:spMkLst>
        </pc:spChg>
        <pc:spChg chg="add mod">
          <ac:chgData name="Benoît Pichon" userId="64d73d3c24d3cfa0" providerId="LiveId" clId="{9ECB4E0F-E18B-45F4-AD0D-C74E91D125A1}" dt="2024-04-21T08:12:54.779" v="973"/>
          <ac:spMkLst>
            <pc:docMk/>
            <pc:sldMk cId="353519920" sldId="793"/>
            <ac:spMk id="41" creationId="{7AA68017-384D-E3E4-6C17-742AA466CE62}"/>
          </ac:spMkLst>
        </pc:spChg>
        <pc:grpChg chg="mod">
          <ac:chgData name="Benoît Pichon" userId="64d73d3c24d3cfa0" providerId="LiveId" clId="{9ECB4E0F-E18B-45F4-AD0D-C74E91D125A1}" dt="2024-04-21T08:12:35.838" v="970" actId="1076"/>
          <ac:grpSpMkLst>
            <pc:docMk/>
            <pc:sldMk cId="353519920" sldId="793"/>
            <ac:grpSpMk id="19" creationId="{8EC128AB-2D3A-F4DA-5A0C-E3BF3C6197FD}"/>
          </ac:grpSpMkLst>
        </pc:grpChg>
        <pc:grpChg chg="del">
          <ac:chgData name="Benoît Pichon" userId="64d73d3c24d3cfa0" providerId="LiveId" clId="{9ECB4E0F-E18B-45F4-AD0D-C74E91D125A1}" dt="2024-04-21T08:12:42.492" v="971" actId="478"/>
          <ac:grpSpMkLst>
            <pc:docMk/>
            <pc:sldMk cId="353519920" sldId="793"/>
            <ac:grpSpMk id="28" creationId="{745C347A-395C-FC55-25A8-B2F733F146C7}"/>
          </ac:grpSpMkLst>
        </pc:grpChg>
        <pc:grpChg chg="del">
          <ac:chgData name="Benoît Pichon" userId="64d73d3c24d3cfa0" providerId="LiveId" clId="{9ECB4E0F-E18B-45F4-AD0D-C74E91D125A1}" dt="2024-04-21T08:12:42.492" v="971" actId="478"/>
          <ac:grpSpMkLst>
            <pc:docMk/>
            <pc:sldMk cId="353519920" sldId="793"/>
            <ac:grpSpMk id="29" creationId="{E406A4A9-5331-F72E-1E1F-BAF00C7A336B}"/>
          </ac:grpSpMkLst>
        </pc:grpChg>
        <pc:grpChg chg="del">
          <ac:chgData name="Benoît Pichon" userId="64d73d3c24d3cfa0" providerId="LiveId" clId="{9ECB4E0F-E18B-45F4-AD0D-C74E91D125A1}" dt="2024-04-21T08:12:42.492" v="971" actId="478"/>
          <ac:grpSpMkLst>
            <pc:docMk/>
            <pc:sldMk cId="353519920" sldId="793"/>
            <ac:grpSpMk id="30" creationId="{4AE74943-1AC1-DA39-7685-184317BE78CE}"/>
          </ac:grpSpMkLst>
        </pc:grpChg>
        <pc:picChg chg="add mod">
          <ac:chgData name="Benoît Pichon" userId="64d73d3c24d3cfa0" providerId="LiveId" clId="{9ECB4E0F-E18B-45F4-AD0D-C74E91D125A1}" dt="2024-04-21T08:12:43.670" v="972"/>
          <ac:picMkLst>
            <pc:docMk/>
            <pc:sldMk cId="353519920" sldId="793"/>
            <ac:picMk id="2" creationId="{837D263E-4DD4-53CC-74F1-1C5AF6F5A727}"/>
          </ac:picMkLst>
        </pc:picChg>
        <pc:picChg chg="del">
          <ac:chgData name="Benoît Pichon" userId="64d73d3c24d3cfa0" providerId="LiveId" clId="{9ECB4E0F-E18B-45F4-AD0D-C74E91D125A1}" dt="2024-04-17T20:13:43.667" v="248" actId="478"/>
          <ac:picMkLst>
            <pc:docMk/>
            <pc:sldMk cId="353519920" sldId="793"/>
            <ac:picMk id="2" creationId="{BB903F3B-2561-B148-B855-88280AEE1895}"/>
          </ac:picMkLst>
        </pc:picChg>
        <pc:picChg chg="add mod">
          <ac:chgData name="Benoît Pichon" userId="64d73d3c24d3cfa0" providerId="LiveId" clId="{9ECB4E0F-E18B-45F4-AD0D-C74E91D125A1}" dt="2024-04-17T20:13:33.904" v="246"/>
          <ac:picMkLst>
            <pc:docMk/>
            <pc:sldMk cId="353519920" sldId="793"/>
            <ac:picMk id="4" creationId="{8E33D10A-FA8C-3775-A805-D8C25732B438}"/>
          </ac:picMkLst>
        </pc:picChg>
        <pc:picChg chg="add mod">
          <ac:chgData name="Benoît Pichon" userId="64d73d3c24d3cfa0" providerId="LiveId" clId="{9ECB4E0F-E18B-45F4-AD0D-C74E91D125A1}" dt="2024-04-21T08:12:43.670" v="972"/>
          <ac:picMkLst>
            <pc:docMk/>
            <pc:sldMk cId="353519920" sldId="793"/>
            <ac:picMk id="4" creationId="{DDCE0D9D-CC00-3F1E-9986-B0D607DB5A79}"/>
          </ac:picMkLst>
        </pc:picChg>
        <pc:picChg chg="add mod">
          <ac:chgData name="Benoît Pichon" userId="64d73d3c24d3cfa0" providerId="LiveId" clId="{9ECB4E0F-E18B-45F4-AD0D-C74E91D125A1}" dt="2024-04-21T08:12:43.670" v="972"/>
          <ac:picMkLst>
            <pc:docMk/>
            <pc:sldMk cId="353519920" sldId="793"/>
            <ac:picMk id="5" creationId="{A44C459A-64E5-91CC-A125-AFB4B7D6C0FE}"/>
          </ac:picMkLst>
        </pc:picChg>
        <pc:picChg chg="del">
          <ac:chgData name="Benoît Pichon" userId="64d73d3c24d3cfa0" providerId="LiveId" clId="{9ECB4E0F-E18B-45F4-AD0D-C74E91D125A1}" dt="2024-04-17T20:13:44.642" v="249" actId="478"/>
          <ac:picMkLst>
            <pc:docMk/>
            <pc:sldMk cId="353519920" sldId="793"/>
            <ac:picMk id="5" creationId="{D3BDA81C-414F-22EB-CB6C-4D801E57B08A}"/>
          </ac:picMkLst>
        </pc:picChg>
        <pc:picChg chg="del">
          <ac:chgData name="Benoît Pichon" userId="64d73d3c24d3cfa0" providerId="LiveId" clId="{9ECB4E0F-E18B-45F4-AD0D-C74E91D125A1}" dt="2024-04-17T20:13:45.569" v="250" actId="478"/>
          <ac:picMkLst>
            <pc:docMk/>
            <pc:sldMk cId="353519920" sldId="793"/>
            <ac:picMk id="6" creationId="{AD2F5CD6-9BB0-777D-EA27-D823353D51E2}"/>
          </ac:picMkLst>
        </pc:picChg>
        <pc:picChg chg="add mod">
          <ac:chgData name="Benoît Pichon" userId="64d73d3c24d3cfa0" providerId="LiveId" clId="{9ECB4E0F-E18B-45F4-AD0D-C74E91D125A1}" dt="2024-04-21T08:12:43.670" v="972"/>
          <ac:picMkLst>
            <pc:docMk/>
            <pc:sldMk cId="353519920" sldId="793"/>
            <ac:picMk id="6" creationId="{C28FBE2C-6CAF-36DD-8B9B-D8605C834465}"/>
          </ac:picMkLst>
        </pc:picChg>
        <pc:picChg chg="add mod">
          <ac:chgData name="Benoît Pichon" userId="64d73d3c24d3cfa0" providerId="LiveId" clId="{9ECB4E0F-E18B-45F4-AD0D-C74E91D125A1}" dt="2024-04-17T20:13:33.904" v="246"/>
          <ac:picMkLst>
            <pc:docMk/>
            <pc:sldMk cId="353519920" sldId="793"/>
            <ac:picMk id="7" creationId="{98BB531D-E6EA-28F7-C459-67B606E563C4}"/>
          </ac:picMkLst>
        </pc:picChg>
        <pc:picChg chg="add mod">
          <ac:chgData name="Benoît Pichon" userId="64d73d3c24d3cfa0" providerId="LiveId" clId="{9ECB4E0F-E18B-45F4-AD0D-C74E91D125A1}" dt="2024-04-17T20:13:33.904" v="246"/>
          <ac:picMkLst>
            <pc:docMk/>
            <pc:sldMk cId="353519920" sldId="793"/>
            <ac:picMk id="23" creationId="{360A7F49-C26E-8918-7E6D-F5D84B3F1886}"/>
          </ac:picMkLst>
        </pc:picChg>
        <pc:picChg chg="add mod">
          <ac:chgData name="Benoît Pichon" userId="64d73d3c24d3cfa0" providerId="LiveId" clId="{9ECB4E0F-E18B-45F4-AD0D-C74E91D125A1}" dt="2024-04-17T20:13:38.677" v="247"/>
          <ac:picMkLst>
            <pc:docMk/>
            <pc:sldMk cId="353519920" sldId="793"/>
            <ac:picMk id="26" creationId="{4D9C60B1-3387-FD13-D788-1F89432A4A26}"/>
          </ac:picMkLst>
        </pc:picChg>
        <pc:picChg chg="add mod">
          <ac:chgData name="Benoît Pichon" userId="64d73d3c24d3cfa0" providerId="LiveId" clId="{9ECB4E0F-E18B-45F4-AD0D-C74E91D125A1}" dt="2024-04-17T20:13:38.677" v="247"/>
          <ac:picMkLst>
            <pc:docMk/>
            <pc:sldMk cId="353519920" sldId="793"/>
            <ac:picMk id="27" creationId="{D7881318-68A6-725B-A183-1F7A203BED2F}"/>
          </ac:picMkLst>
        </pc:picChg>
        <pc:picChg chg="add mod">
          <ac:chgData name="Benoît Pichon" userId="64d73d3c24d3cfa0" providerId="LiveId" clId="{9ECB4E0F-E18B-45F4-AD0D-C74E91D125A1}" dt="2024-04-17T20:13:38.677" v="247"/>
          <ac:picMkLst>
            <pc:docMk/>
            <pc:sldMk cId="353519920" sldId="793"/>
            <ac:picMk id="31" creationId="{558F05F5-268B-4A39-473A-4402152FCB98}"/>
          </ac:picMkLst>
        </pc:picChg>
        <pc:picChg chg="add mod">
          <ac:chgData name="Benoît Pichon" userId="64d73d3c24d3cfa0" providerId="LiveId" clId="{9ECB4E0F-E18B-45F4-AD0D-C74E91D125A1}" dt="2024-04-21T08:12:43.670" v="972"/>
          <ac:picMkLst>
            <pc:docMk/>
            <pc:sldMk cId="353519920" sldId="793"/>
            <ac:picMk id="31" creationId="{850EEC03-CD8F-CD7A-9CB7-BDC4AD652AFF}"/>
          </ac:picMkLst>
        </pc:picChg>
        <pc:picChg chg="add del mod">
          <ac:chgData name="Benoît Pichon" userId="64d73d3c24d3cfa0" providerId="LiveId" clId="{9ECB4E0F-E18B-45F4-AD0D-C74E91D125A1}" dt="2024-04-21T08:12:42.492" v="971" actId="478"/>
          <ac:picMkLst>
            <pc:docMk/>
            <pc:sldMk cId="353519920" sldId="793"/>
            <ac:picMk id="32" creationId="{4F1A2832-0011-9C92-4548-8F254DF82781}"/>
          </ac:picMkLst>
        </pc:picChg>
        <pc:picChg chg="add del mod">
          <ac:chgData name="Benoît Pichon" userId="64d73d3c24d3cfa0" providerId="LiveId" clId="{9ECB4E0F-E18B-45F4-AD0D-C74E91D125A1}" dt="2024-04-21T08:12:42.492" v="971" actId="478"/>
          <ac:picMkLst>
            <pc:docMk/>
            <pc:sldMk cId="353519920" sldId="793"/>
            <ac:picMk id="33" creationId="{F1393FA3-0BF1-F00F-84DB-7DD604AB582C}"/>
          </ac:picMkLst>
        </pc:picChg>
        <pc:picChg chg="add del mod">
          <ac:chgData name="Benoît Pichon" userId="64d73d3c24d3cfa0" providerId="LiveId" clId="{9ECB4E0F-E18B-45F4-AD0D-C74E91D125A1}" dt="2024-04-21T08:12:42.492" v="971" actId="478"/>
          <ac:picMkLst>
            <pc:docMk/>
            <pc:sldMk cId="353519920" sldId="793"/>
            <ac:picMk id="34" creationId="{E7F8702C-F4C1-C22C-12E8-156D629A428B}"/>
          </ac:picMkLst>
        </pc:picChg>
        <pc:picChg chg="add mod">
          <ac:chgData name="Benoît Pichon" userId="64d73d3c24d3cfa0" providerId="LiveId" clId="{9ECB4E0F-E18B-45F4-AD0D-C74E91D125A1}" dt="2024-04-21T08:12:43.670" v="972"/>
          <ac:picMkLst>
            <pc:docMk/>
            <pc:sldMk cId="353519920" sldId="793"/>
            <ac:picMk id="35" creationId="{DD282157-0B36-EEC4-F658-D4105589A1E8}"/>
          </ac:picMkLst>
        </pc:picChg>
        <pc:picChg chg="add mod">
          <ac:chgData name="Benoît Pichon" userId="64d73d3c24d3cfa0" providerId="LiveId" clId="{9ECB4E0F-E18B-45F4-AD0D-C74E91D125A1}" dt="2024-04-21T08:12:54.779" v="973"/>
          <ac:picMkLst>
            <pc:docMk/>
            <pc:sldMk cId="353519920" sldId="793"/>
            <ac:picMk id="36" creationId="{1982D62C-67C3-04F8-4516-B77A1C7F5AF8}"/>
          </ac:picMkLst>
        </pc:picChg>
        <pc:picChg chg="add mod">
          <ac:chgData name="Benoît Pichon" userId="64d73d3c24d3cfa0" providerId="LiveId" clId="{9ECB4E0F-E18B-45F4-AD0D-C74E91D125A1}" dt="2024-04-21T08:12:54.779" v="973"/>
          <ac:picMkLst>
            <pc:docMk/>
            <pc:sldMk cId="353519920" sldId="793"/>
            <ac:picMk id="37" creationId="{158D20B0-3AED-75E4-645D-D3D08C555D69}"/>
          </ac:picMkLst>
        </pc:picChg>
        <pc:picChg chg="add mod">
          <ac:chgData name="Benoît Pichon" userId="64d73d3c24d3cfa0" providerId="LiveId" clId="{9ECB4E0F-E18B-45F4-AD0D-C74E91D125A1}" dt="2024-04-21T08:12:54.779" v="973"/>
          <ac:picMkLst>
            <pc:docMk/>
            <pc:sldMk cId="353519920" sldId="793"/>
            <ac:picMk id="42" creationId="{B94DE992-C096-3558-1293-02500EB8682D}"/>
          </ac:picMkLst>
        </pc:picChg>
        <pc:cxnChg chg="del mod">
          <ac:chgData name="Benoît Pichon" userId="64d73d3c24d3cfa0" providerId="LiveId" clId="{9ECB4E0F-E18B-45F4-AD0D-C74E91D125A1}" dt="2024-04-21T08:12:42.492" v="971" actId="478"/>
          <ac:cxnSpMkLst>
            <pc:docMk/>
            <pc:sldMk cId="353519920" sldId="793"/>
            <ac:cxnSpMk id="25" creationId="{0B94C47E-9BE7-D1CC-9411-0020A1F1AE00}"/>
          </ac:cxnSpMkLst>
        </pc:cxnChg>
        <pc:cxnChg chg="add mod">
          <ac:chgData name="Benoît Pichon" userId="64d73d3c24d3cfa0" providerId="LiveId" clId="{9ECB4E0F-E18B-45F4-AD0D-C74E91D125A1}" dt="2024-04-21T08:12:58.059" v="974" actId="14100"/>
          <ac:cxnSpMkLst>
            <pc:docMk/>
            <pc:sldMk cId="353519920" sldId="793"/>
            <ac:cxnSpMk id="40" creationId="{EDC46C75-DA77-DDF6-CE6E-42D8221B25B9}"/>
          </ac:cxnSpMkLst>
        </pc:cxnChg>
      </pc:sldChg>
      <pc:sldChg chg="addSp delSp modSp mod">
        <pc:chgData name="Benoît Pichon" userId="64d73d3c24d3cfa0" providerId="LiveId" clId="{9ECB4E0F-E18B-45F4-AD0D-C74E91D125A1}" dt="2024-04-21T08:13:03.742" v="976" actId="21"/>
        <pc:sldMkLst>
          <pc:docMk/>
          <pc:sldMk cId="3331641060" sldId="794"/>
        </pc:sldMkLst>
        <pc:spChg chg="add mod">
          <ac:chgData name="Benoît Pichon" userId="64d73d3c24d3cfa0" providerId="LiveId" clId="{9ECB4E0F-E18B-45F4-AD0D-C74E91D125A1}" dt="2024-04-21T08:11:02.018" v="921" actId="1076"/>
          <ac:spMkLst>
            <pc:docMk/>
            <pc:sldMk cId="3331641060" sldId="794"/>
            <ac:spMk id="9" creationId="{580AE2D4-1DB9-39FF-9C76-9E183EB0ED16}"/>
          </ac:spMkLst>
        </pc:spChg>
        <pc:spChg chg="add del mod">
          <ac:chgData name="Benoît Pichon" userId="64d73d3c24d3cfa0" providerId="LiveId" clId="{9ECB4E0F-E18B-45F4-AD0D-C74E91D125A1}" dt="2024-04-18T12:25:08.714" v="416" actId="478"/>
          <ac:spMkLst>
            <pc:docMk/>
            <pc:sldMk cId="3331641060" sldId="794"/>
            <ac:spMk id="9" creationId="{D7FA7042-5CD7-4347-4DE7-07F3A771DEB2}"/>
          </ac:spMkLst>
        </pc:spChg>
        <pc:spChg chg="del">
          <ac:chgData name="Benoît Pichon" userId="64d73d3c24d3cfa0" providerId="LiveId" clId="{9ECB4E0F-E18B-45F4-AD0D-C74E91D125A1}" dt="2024-04-18T07:43:52.230" v="411" actId="478"/>
          <ac:spMkLst>
            <pc:docMk/>
            <pc:sldMk cId="3331641060" sldId="794"/>
            <ac:spMk id="15" creationId="{1394C459-1A34-2E90-7298-FC02655D9D57}"/>
          </ac:spMkLst>
        </pc:spChg>
        <pc:spChg chg="add mod">
          <ac:chgData name="Benoît Pichon" userId="64d73d3c24d3cfa0" providerId="LiveId" clId="{9ECB4E0F-E18B-45F4-AD0D-C74E91D125A1}" dt="2024-04-21T08:11:02.018" v="921" actId="1076"/>
          <ac:spMkLst>
            <pc:docMk/>
            <pc:sldMk cId="3331641060" sldId="794"/>
            <ac:spMk id="15" creationId="{715A55A6-051D-2F62-C8D1-5191D1CC755C}"/>
          </ac:spMkLst>
        </pc:spChg>
        <pc:spChg chg="mod">
          <ac:chgData name="Benoît Pichon" userId="64d73d3c24d3cfa0" providerId="LiveId" clId="{9ECB4E0F-E18B-45F4-AD0D-C74E91D125A1}" dt="2024-04-21T08:10:20.374" v="900" actId="1076"/>
          <ac:spMkLst>
            <pc:docMk/>
            <pc:sldMk cId="3331641060" sldId="794"/>
            <ac:spMk id="16" creationId="{E13A5887-4A6E-E42B-0E79-EBE5346C5431}"/>
          </ac:spMkLst>
        </pc:spChg>
        <pc:spChg chg="mod">
          <ac:chgData name="Benoît Pichon" userId="64d73d3c24d3cfa0" providerId="LiveId" clId="{9ECB4E0F-E18B-45F4-AD0D-C74E91D125A1}" dt="2024-04-21T08:10:20.374" v="900" actId="1076"/>
          <ac:spMkLst>
            <pc:docMk/>
            <pc:sldMk cId="3331641060" sldId="794"/>
            <ac:spMk id="23" creationId="{BBBC2803-57A8-EC42-8FE1-88E0999082A9}"/>
          </ac:spMkLst>
        </pc:spChg>
        <pc:spChg chg="mod">
          <ac:chgData name="Benoît Pichon" userId="64d73d3c24d3cfa0" providerId="LiveId" clId="{9ECB4E0F-E18B-45F4-AD0D-C74E91D125A1}" dt="2024-04-21T08:10:20.374" v="900" actId="1076"/>
          <ac:spMkLst>
            <pc:docMk/>
            <pc:sldMk cId="3331641060" sldId="794"/>
            <ac:spMk id="26" creationId="{27F32D13-90F5-606C-3170-8D4C25078266}"/>
          </ac:spMkLst>
        </pc:spChg>
        <pc:spChg chg="mod">
          <ac:chgData name="Benoît Pichon" userId="64d73d3c24d3cfa0" providerId="LiveId" clId="{9ECB4E0F-E18B-45F4-AD0D-C74E91D125A1}" dt="2024-04-21T08:10:20.374" v="900" actId="1076"/>
          <ac:spMkLst>
            <pc:docMk/>
            <pc:sldMk cId="3331641060" sldId="794"/>
            <ac:spMk id="31" creationId="{B73FC9A6-DA1D-9664-0D5B-A1F927D74C81}"/>
          </ac:spMkLst>
        </pc:spChg>
        <pc:spChg chg="mod">
          <ac:chgData name="Benoît Pichon" userId="64d73d3c24d3cfa0" providerId="LiveId" clId="{9ECB4E0F-E18B-45F4-AD0D-C74E91D125A1}" dt="2024-04-21T08:10:20.374" v="900" actId="1076"/>
          <ac:spMkLst>
            <pc:docMk/>
            <pc:sldMk cId="3331641060" sldId="794"/>
            <ac:spMk id="32" creationId="{1B19CC40-95B5-D6FA-918C-7574BE5155C8}"/>
          </ac:spMkLst>
        </pc:spChg>
        <pc:spChg chg="mod">
          <ac:chgData name="Benoît Pichon" userId="64d73d3c24d3cfa0" providerId="LiveId" clId="{9ECB4E0F-E18B-45F4-AD0D-C74E91D125A1}" dt="2024-04-21T08:10:20.374" v="900" actId="1076"/>
          <ac:spMkLst>
            <pc:docMk/>
            <pc:sldMk cId="3331641060" sldId="794"/>
            <ac:spMk id="33" creationId="{F14A2FE4-538C-F7BC-7D77-54B933D4C590}"/>
          </ac:spMkLst>
        </pc:spChg>
        <pc:spChg chg="add mod">
          <ac:chgData name="Benoît Pichon" userId="64d73d3c24d3cfa0" providerId="LiveId" clId="{9ECB4E0F-E18B-45F4-AD0D-C74E91D125A1}" dt="2024-04-21T08:10:20.374" v="900" actId="1076"/>
          <ac:spMkLst>
            <pc:docMk/>
            <pc:sldMk cId="3331641060" sldId="794"/>
            <ac:spMk id="37" creationId="{0E769D44-D22E-1A11-D1F9-FD3E75F9CA1C}"/>
          </ac:spMkLst>
        </pc:spChg>
        <pc:spChg chg="add mod">
          <ac:chgData name="Benoît Pichon" userId="64d73d3c24d3cfa0" providerId="LiveId" clId="{9ECB4E0F-E18B-45F4-AD0D-C74E91D125A1}" dt="2024-04-21T08:11:02.018" v="921" actId="1076"/>
          <ac:spMkLst>
            <pc:docMk/>
            <pc:sldMk cId="3331641060" sldId="794"/>
            <ac:spMk id="39" creationId="{B8C2EC2E-78C7-6145-00C0-40BB7A966328}"/>
          </ac:spMkLst>
        </pc:spChg>
        <pc:grpChg chg="add del mod">
          <ac:chgData name="Benoît Pichon" userId="64d73d3c24d3cfa0" providerId="LiveId" clId="{9ECB4E0F-E18B-45F4-AD0D-C74E91D125A1}" dt="2024-04-17T20:06:41.355" v="176" actId="165"/>
          <ac:grpSpMkLst>
            <pc:docMk/>
            <pc:sldMk cId="3331641060" sldId="794"/>
            <ac:grpSpMk id="9" creationId="{C7B29397-7DFC-87F3-68C5-E84C8D36D651}"/>
          </ac:grpSpMkLst>
        </pc:grpChg>
        <pc:grpChg chg="del mod">
          <ac:chgData name="Benoît Pichon" userId="64d73d3c24d3cfa0" providerId="LiveId" clId="{9ECB4E0F-E18B-45F4-AD0D-C74E91D125A1}" dt="2024-04-21T08:11:43.715" v="932" actId="165"/>
          <ac:grpSpMkLst>
            <pc:docMk/>
            <pc:sldMk cId="3331641060" sldId="794"/>
            <ac:grpSpMk id="27" creationId="{F5C6B2FE-0A98-A1F5-EE02-424F553EF390}"/>
          </ac:grpSpMkLst>
        </pc:grpChg>
        <pc:grpChg chg="del mod">
          <ac:chgData name="Benoît Pichon" userId="64d73d3c24d3cfa0" providerId="LiveId" clId="{9ECB4E0F-E18B-45F4-AD0D-C74E91D125A1}" dt="2024-04-21T08:11:41.819" v="931" actId="165"/>
          <ac:grpSpMkLst>
            <pc:docMk/>
            <pc:sldMk cId="3331641060" sldId="794"/>
            <ac:grpSpMk id="28" creationId="{745C347A-395C-FC55-25A8-B2F733F146C7}"/>
          </ac:grpSpMkLst>
        </pc:grpChg>
        <pc:grpChg chg="del mod">
          <ac:chgData name="Benoît Pichon" userId="64d73d3c24d3cfa0" providerId="LiveId" clId="{9ECB4E0F-E18B-45F4-AD0D-C74E91D125A1}" dt="2024-04-21T08:11:40.004" v="930" actId="165"/>
          <ac:grpSpMkLst>
            <pc:docMk/>
            <pc:sldMk cId="3331641060" sldId="794"/>
            <ac:grpSpMk id="29" creationId="{E406A4A9-5331-F72E-1E1F-BAF00C7A336B}"/>
          </ac:grpSpMkLst>
        </pc:grpChg>
        <pc:grpChg chg="del mod">
          <ac:chgData name="Benoît Pichon" userId="64d73d3c24d3cfa0" providerId="LiveId" clId="{9ECB4E0F-E18B-45F4-AD0D-C74E91D125A1}" dt="2024-04-21T08:11:46.731" v="933" actId="165"/>
          <ac:grpSpMkLst>
            <pc:docMk/>
            <pc:sldMk cId="3331641060" sldId="794"/>
            <ac:grpSpMk id="30" creationId="{4AE74943-1AC1-DA39-7685-184317BE78CE}"/>
          </ac:grpSpMkLst>
        </pc:grpChg>
        <pc:grpChg chg="add del mod">
          <ac:chgData name="Benoît Pichon" userId="64d73d3c24d3cfa0" providerId="LiveId" clId="{9ECB4E0F-E18B-45F4-AD0D-C74E91D125A1}" dt="2024-04-21T08:13:03.742" v="976" actId="21"/>
          <ac:grpSpMkLst>
            <pc:docMk/>
            <pc:sldMk cId="3331641060" sldId="794"/>
            <ac:grpSpMk id="41" creationId="{FAD677AD-81D8-AB1D-C8E4-B52698FE3712}"/>
          </ac:grpSpMkLst>
        </pc:grpChg>
        <pc:picChg chg="del mod topLvl">
          <ac:chgData name="Benoît Pichon" userId="64d73d3c24d3cfa0" providerId="LiveId" clId="{9ECB4E0F-E18B-45F4-AD0D-C74E91D125A1}" dt="2024-04-21T08:11:58.626" v="948" actId="478"/>
          <ac:picMkLst>
            <pc:docMk/>
            <pc:sldMk cId="3331641060" sldId="794"/>
            <ac:picMk id="2" creationId="{BB903F3B-2561-B148-B855-88280AEE1895}"/>
          </ac:picMkLst>
        </pc:picChg>
        <pc:picChg chg="mod topLvl">
          <ac:chgData name="Benoît Pichon" userId="64d73d3c24d3cfa0" providerId="LiveId" clId="{9ECB4E0F-E18B-45F4-AD0D-C74E91D125A1}" dt="2024-04-21T08:12:12.162" v="963" actId="108"/>
          <ac:picMkLst>
            <pc:docMk/>
            <pc:sldMk cId="3331641060" sldId="794"/>
            <ac:picMk id="3" creationId="{9EA0B8CA-8C16-77F9-FDF5-15C4C8B72D4E}"/>
          </ac:picMkLst>
        </pc:picChg>
        <pc:picChg chg="mod topLvl">
          <ac:chgData name="Benoît Pichon" userId="64d73d3c24d3cfa0" providerId="LiveId" clId="{9ECB4E0F-E18B-45F4-AD0D-C74E91D125A1}" dt="2024-04-21T08:11:50.114" v="935" actId="108"/>
          <ac:picMkLst>
            <pc:docMk/>
            <pc:sldMk cId="3331641060" sldId="794"/>
            <ac:picMk id="4" creationId="{3DB07EE5-04E4-A70C-B628-9646B7A1423D}"/>
          </ac:picMkLst>
        </pc:picChg>
        <pc:picChg chg="del mod topLvl">
          <ac:chgData name="Benoît Pichon" userId="64d73d3c24d3cfa0" providerId="LiveId" clId="{9ECB4E0F-E18B-45F4-AD0D-C74E91D125A1}" dt="2024-04-21T08:11:58.626" v="948" actId="478"/>
          <ac:picMkLst>
            <pc:docMk/>
            <pc:sldMk cId="3331641060" sldId="794"/>
            <ac:picMk id="5" creationId="{D3BDA81C-414F-22EB-CB6C-4D801E57B08A}"/>
          </ac:picMkLst>
        </pc:picChg>
        <pc:picChg chg="del mod topLvl">
          <ac:chgData name="Benoît Pichon" userId="64d73d3c24d3cfa0" providerId="LiveId" clId="{9ECB4E0F-E18B-45F4-AD0D-C74E91D125A1}" dt="2024-04-21T08:11:58.626" v="948" actId="478"/>
          <ac:picMkLst>
            <pc:docMk/>
            <pc:sldMk cId="3331641060" sldId="794"/>
            <ac:picMk id="6" creationId="{AD2F5CD6-9BB0-777D-EA27-D823353D51E2}"/>
          </ac:picMkLst>
        </pc:picChg>
        <pc:picChg chg="del">
          <ac:chgData name="Benoît Pichon" userId="64d73d3c24d3cfa0" providerId="LiveId" clId="{9ECB4E0F-E18B-45F4-AD0D-C74E91D125A1}" dt="2024-04-17T20:06:51.674" v="180" actId="478"/>
          <ac:picMkLst>
            <pc:docMk/>
            <pc:sldMk cId="3331641060" sldId="794"/>
            <ac:picMk id="7" creationId="{8750D77B-BA7D-8412-2203-6E591263072A}"/>
          </ac:picMkLst>
        </pc:picChg>
        <pc:picChg chg="add mod">
          <ac:chgData name="Benoît Pichon" userId="64d73d3c24d3cfa0" providerId="LiveId" clId="{9ECB4E0F-E18B-45F4-AD0D-C74E91D125A1}" dt="2024-04-21T08:11:02.018" v="921" actId="1076"/>
          <ac:picMkLst>
            <pc:docMk/>
            <pc:sldMk cId="3331641060" sldId="794"/>
            <ac:picMk id="7" creationId="{F74FF2E1-7301-CBE9-5719-DD6B1D6B5E64}"/>
          </ac:picMkLst>
        </pc:picChg>
        <pc:picChg chg="mod topLvl">
          <ac:chgData name="Benoît Pichon" userId="64d73d3c24d3cfa0" providerId="LiveId" clId="{9ECB4E0F-E18B-45F4-AD0D-C74E91D125A1}" dt="2024-04-21T08:11:46.731" v="933" actId="165"/>
          <ac:picMkLst>
            <pc:docMk/>
            <pc:sldMk cId="3331641060" sldId="794"/>
            <ac:picMk id="8" creationId="{0726657F-EE94-6949-3D40-15FCA1C451E9}"/>
          </ac:picMkLst>
        </pc:picChg>
        <pc:picChg chg="del mod topLvl">
          <ac:chgData name="Benoît Pichon" userId="64d73d3c24d3cfa0" providerId="LiveId" clId="{9ECB4E0F-E18B-45F4-AD0D-C74E91D125A1}" dt="2024-04-21T08:11:55.886" v="947" actId="21"/>
          <ac:picMkLst>
            <pc:docMk/>
            <pc:sldMk cId="3331641060" sldId="794"/>
            <ac:picMk id="10" creationId="{50BCBDE2-C8F1-624D-BCDE-077326CAD864}"/>
          </ac:picMkLst>
        </pc:picChg>
        <pc:picChg chg="mod topLvl">
          <ac:chgData name="Benoît Pichon" userId="64d73d3c24d3cfa0" providerId="LiveId" clId="{9ECB4E0F-E18B-45F4-AD0D-C74E91D125A1}" dt="2024-04-21T08:11:48.791" v="934" actId="108"/>
          <ac:picMkLst>
            <pc:docMk/>
            <pc:sldMk cId="3331641060" sldId="794"/>
            <ac:picMk id="11" creationId="{ED9FC623-1D0D-5B61-8360-7D4D22854982}"/>
          </ac:picMkLst>
        </pc:picChg>
        <pc:picChg chg="mod topLvl">
          <ac:chgData name="Benoît Pichon" userId="64d73d3c24d3cfa0" providerId="LiveId" clId="{9ECB4E0F-E18B-45F4-AD0D-C74E91D125A1}" dt="2024-04-21T08:12:15.046" v="965" actId="108"/>
          <ac:picMkLst>
            <pc:docMk/>
            <pc:sldMk cId="3331641060" sldId="794"/>
            <ac:picMk id="12" creationId="{2CD52BDF-AA18-3336-2BA9-DC6E688C7DCB}"/>
          </ac:picMkLst>
        </pc:picChg>
        <pc:picChg chg="mod topLvl">
          <ac:chgData name="Benoît Pichon" userId="64d73d3c24d3cfa0" providerId="LiveId" clId="{9ECB4E0F-E18B-45F4-AD0D-C74E91D125A1}" dt="2024-04-21T08:12:13.641" v="964" actId="108"/>
          <ac:picMkLst>
            <pc:docMk/>
            <pc:sldMk cId="3331641060" sldId="794"/>
            <ac:picMk id="13" creationId="{391FB8E0-6820-9C36-B6E5-5AD164613059}"/>
          </ac:picMkLst>
        </pc:picChg>
        <pc:picChg chg="mod topLvl">
          <ac:chgData name="Benoît Pichon" userId="64d73d3c24d3cfa0" providerId="LiveId" clId="{9ECB4E0F-E18B-45F4-AD0D-C74E91D125A1}" dt="2024-04-21T08:12:16.736" v="966" actId="108"/>
          <ac:picMkLst>
            <pc:docMk/>
            <pc:sldMk cId="3331641060" sldId="794"/>
            <ac:picMk id="14" creationId="{1988E52F-5832-97E0-BB20-8D96EA159884}"/>
          </ac:picMkLst>
        </pc:picChg>
        <pc:picChg chg="mod topLvl">
          <ac:chgData name="Benoît Pichon" userId="64d73d3c24d3cfa0" providerId="LiveId" clId="{9ECB4E0F-E18B-45F4-AD0D-C74E91D125A1}" dt="2024-04-21T08:11:40.004" v="930" actId="165"/>
          <ac:picMkLst>
            <pc:docMk/>
            <pc:sldMk cId="3331641060" sldId="794"/>
            <ac:picMk id="17" creationId="{316778C4-69B2-5FF2-69F7-1E62AA34C604}"/>
          </ac:picMkLst>
        </pc:picChg>
        <pc:picChg chg="del mod topLvl">
          <ac:chgData name="Benoît Pichon" userId="64d73d3c24d3cfa0" providerId="LiveId" clId="{9ECB4E0F-E18B-45F4-AD0D-C74E91D125A1}" dt="2024-04-21T08:11:55.886" v="947" actId="21"/>
          <ac:picMkLst>
            <pc:docMk/>
            <pc:sldMk cId="3331641060" sldId="794"/>
            <ac:picMk id="18" creationId="{F3070EB5-B931-A057-9FC4-583B0ADDD0DB}"/>
          </ac:picMkLst>
        </pc:picChg>
        <pc:picChg chg="del mod topLvl">
          <ac:chgData name="Benoît Pichon" userId="64d73d3c24d3cfa0" providerId="LiveId" clId="{9ECB4E0F-E18B-45F4-AD0D-C74E91D125A1}" dt="2024-04-21T08:11:55.886" v="947" actId="21"/>
          <ac:picMkLst>
            <pc:docMk/>
            <pc:sldMk cId="3331641060" sldId="794"/>
            <ac:picMk id="22" creationId="{835A4668-430B-8BCF-67DA-9CFF8AA8A288}"/>
          </ac:picMkLst>
        </pc:picChg>
        <pc:picChg chg="del mod topLvl">
          <ac:chgData name="Benoît Pichon" userId="64d73d3c24d3cfa0" providerId="LiveId" clId="{9ECB4E0F-E18B-45F4-AD0D-C74E91D125A1}" dt="2024-04-17T20:06:49.469" v="179" actId="21"/>
          <ac:picMkLst>
            <pc:docMk/>
            <pc:sldMk cId="3331641060" sldId="794"/>
            <ac:picMk id="34" creationId="{0D3BFC69-9AAB-2928-5241-AC8830F58ACE}"/>
          </ac:picMkLst>
        </pc:picChg>
        <pc:picChg chg="add del mod">
          <ac:chgData name="Benoît Pichon" userId="64d73d3c24d3cfa0" providerId="LiveId" clId="{9ECB4E0F-E18B-45F4-AD0D-C74E91D125A1}" dt="2024-04-21T08:11:55.886" v="947" actId="21"/>
          <ac:picMkLst>
            <pc:docMk/>
            <pc:sldMk cId="3331641060" sldId="794"/>
            <ac:picMk id="35" creationId="{0D3BFC69-9AAB-2928-5241-AC8830F58ACE}"/>
          </ac:picMkLst>
        </pc:picChg>
        <pc:picChg chg="add mod">
          <ac:chgData name="Benoît Pichon" userId="64d73d3c24d3cfa0" providerId="LiveId" clId="{9ECB4E0F-E18B-45F4-AD0D-C74E91D125A1}" dt="2024-04-21T08:11:02.018" v="921" actId="1076"/>
          <ac:picMkLst>
            <pc:docMk/>
            <pc:sldMk cId="3331641060" sldId="794"/>
            <ac:picMk id="40" creationId="{DD5839A1-FF8E-752D-FAEB-1D08E3ED4D86}"/>
          </ac:picMkLst>
        </pc:picChg>
        <pc:picChg chg="add mod">
          <ac:chgData name="Benoît Pichon" userId="64d73d3c24d3cfa0" providerId="LiveId" clId="{9ECB4E0F-E18B-45F4-AD0D-C74E91D125A1}" dt="2024-04-21T08:11:11.017" v="923" actId="571"/>
          <ac:picMkLst>
            <pc:docMk/>
            <pc:sldMk cId="3331641060" sldId="794"/>
            <ac:picMk id="43" creationId="{56A48EB6-FDFB-9CD6-0B90-E4DD84F8C8CC}"/>
          </ac:picMkLst>
        </pc:picChg>
        <pc:picChg chg="add mod">
          <ac:chgData name="Benoît Pichon" userId="64d73d3c24d3cfa0" providerId="LiveId" clId="{9ECB4E0F-E18B-45F4-AD0D-C74E91D125A1}" dt="2024-04-21T08:11:11.017" v="923" actId="571"/>
          <ac:picMkLst>
            <pc:docMk/>
            <pc:sldMk cId="3331641060" sldId="794"/>
            <ac:picMk id="44" creationId="{B82505E3-EE94-495C-52B4-50BCF33B2D3F}"/>
          </ac:picMkLst>
        </pc:picChg>
        <pc:picChg chg="add mod">
          <ac:chgData name="Benoît Pichon" userId="64d73d3c24d3cfa0" providerId="LiveId" clId="{9ECB4E0F-E18B-45F4-AD0D-C74E91D125A1}" dt="2024-04-21T08:11:11.017" v="923" actId="571"/>
          <ac:picMkLst>
            <pc:docMk/>
            <pc:sldMk cId="3331641060" sldId="794"/>
            <ac:picMk id="45" creationId="{93A65233-B3D3-A3CD-23FB-F1AE38E7A39C}"/>
          </ac:picMkLst>
        </pc:picChg>
        <pc:picChg chg="add mod">
          <ac:chgData name="Benoît Pichon" userId="64d73d3c24d3cfa0" providerId="LiveId" clId="{9ECB4E0F-E18B-45F4-AD0D-C74E91D125A1}" dt="2024-04-21T08:12:00.707" v="955" actId="1036"/>
          <ac:picMkLst>
            <pc:docMk/>
            <pc:sldMk cId="3331641060" sldId="794"/>
            <ac:picMk id="46" creationId="{50BCBDE2-C8F1-624D-BCDE-077326CAD864}"/>
          </ac:picMkLst>
        </pc:picChg>
        <pc:picChg chg="add mod">
          <ac:chgData name="Benoît Pichon" userId="64d73d3c24d3cfa0" providerId="LiveId" clId="{9ECB4E0F-E18B-45F4-AD0D-C74E91D125A1}" dt="2024-04-21T08:12:00.707" v="955" actId="1036"/>
          <ac:picMkLst>
            <pc:docMk/>
            <pc:sldMk cId="3331641060" sldId="794"/>
            <ac:picMk id="47" creationId="{F3070EB5-B931-A057-9FC4-583B0ADDD0DB}"/>
          </ac:picMkLst>
        </pc:picChg>
        <pc:picChg chg="add mod">
          <ac:chgData name="Benoît Pichon" userId="64d73d3c24d3cfa0" providerId="LiveId" clId="{9ECB4E0F-E18B-45F4-AD0D-C74E91D125A1}" dt="2024-04-21T08:12:00.707" v="955" actId="1036"/>
          <ac:picMkLst>
            <pc:docMk/>
            <pc:sldMk cId="3331641060" sldId="794"/>
            <ac:picMk id="48" creationId="{835A4668-430B-8BCF-67DA-9CFF8AA8A288}"/>
          </ac:picMkLst>
        </pc:picChg>
        <pc:picChg chg="add mod">
          <ac:chgData name="Benoît Pichon" userId="64d73d3c24d3cfa0" providerId="LiveId" clId="{9ECB4E0F-E18B-45F4-AD0D-C74E91D125A1}" dt="2024-04-21T08:12:00.707" v="955" actId="1036"/>
          <ac:picMkLst>
            <pc:docMk/>
            <pc:sldMk cId="3331641060" sldId="794"/>
            <ac:picMk id="49" creationId="{0D3BFC69-9AAB-2928-5241-AC8830F58ACE}"/>
          </ac:picMkLst>
        </pc:picChg>
        <pc:cxnChg chg="add del mod">
          <ac:chgData name="Benoît Pichon" userId="64d73d3c24d3cfa0" providerId="LiveId" clId="{9ECB4E0F-E18B-45F4-AD0D-C74E91D125A1}" dt="2024-04-18T12:25:08.714" v="416" actId="478"/>
          <ac:cxnSpMkLst>
            <pc:docMk/>
            <pc:sldMk cId="3331641060" sldId="794"/>
            <ac:cxnSpMk id="7" creationId="{4CB23134-BA64-DE2E-7560-28FF7DB12816}"/>
          </ac:cxnSpMkLst>
        </pc:cxnChg>
        <pc:cxnChg chg="del">
          <ac:chgData name="Benoît Pichon" userId="64d73d3c24d3cfa0" providerId="LiveId" clId="{9ECB4E0F-E18B-45F4-AD0D-C74E91D125A1}" dt="2024-04-18T07:43:52.230" v="411" actId="478"/>
          <ac:cxnSpMkLst>
            <pc:docMk/>
            <pc:sldMk cId="3331641060" sldId="794"/>
            <ac:cxnSpMk id="25" creationId="{0B94C47E-9BE7-D1CC-9411-0020A1F1AE00}"/>
          </ac:cxnSpMkLst>
        </pc:cxnChg>
        <pc:cxnChg chg="add mod">
          <ac:chgData name="Benoît Pichon" userId="64d73d3c24d3cfa0" providerId="LiveId" clId="{9ECB4E0F-E18B-45F4-AD0D-C74E91D125A1}" dt="2024-04-21T08:11:02.018" v="921" actId="1076"/>
          <ac:cxnSpMkLst>
            <pc:docMk/>
            <pc:sldMk cId="3331641060" sldId="794"/>
            <ac:cxnSpMk id="25" creationId="{9209132B-E9DD-62CC-E0F1-A9E2CA100612}"/>
          </ac:cxnSpMkLst>
        </pc:cxnChg>
        <pc:cxnChg chg="add mod">
          <ac:chgData name="Benoît Pichon" userId="64d73d3c24d3cfa0" providerId="LiveId" clId="{9ECB4E0F-E18B-45F4-AD0D-C74E91D125A1}" dt="2024-04-21T08:11:02.018" v="921" actId="1076"/>
          <ac:cxnSpMkLst>
            <pc:docMk/>
            <pc:sldMk cId="3331641060" sldId="794"/>
            <ac:cxnSpMk id="34" creationId="{A2B9F0CA-BBDB-F4F9-E138-4E78A839108E}"/>
          </ac:cxnSpMkLst>
        </pc:cxnChg>
        <pc:cxnChg chg="add mod">
          <ac:chgData name="Benoît Pichon" userId="64d73d3c24d3cfa0" providerId="LiveId" clId="{9ECB4E0F-E18B-45F4-AD0D-C74E91D125A1}" dt="2024-04-21T08:10:20.374" v="900" actId="1076"/>
          <ac:cxnSpMkLst>
            <pc:docMk/>
            <pc:sldMk cId="3331641060" sldId="794"/>
            <ac:cxnSpMk id="36" creationId="{E8EA564F-94DD-10E8-62D0-140C29894599}"/>
          </ac:cxnSpMkLst>
        </pc:cxnChg>
        <pc:cxnChg chg="add mod">
          <ac:chgData name="Benoît Pichon" userId="64d73d3c24d3cfa0" providerId="LiveId" clId="{9ECB4E0F-E18B-45F4-AD0D-C74E91D125A1}" dt="2024-04-21T08:11:02.018" v="921" actId="1076"/>
          <ac:cxnSpMkLst>
            <pc:docMk/>
            <pc:sldMk cId="3331641060" sldId="794"/>
            <ac:cxnSpMk id="38" creationId="{83A96D62-A4CB-FD0C-AFD8-DA0870157082}"/>
          </ac:cxnSpMkLst>
        </pc:cxnChg>
      </pc:sldChg>
      <pc:sldChg chg="addSp delSp modSp mod addAnim delAnim modAnim">
        <pc:chgData name="Benoît Pichon" userId="64d73d3c24d3cfa0" providerId="LiveId" clId="{9ECB4E0F-E18B-45F4-AD0D-C74E91D125A1}" dt="2024-04-24T13:53:25.466" v="1422"/>
        <pc:sldMkLst>
          <pc:docMk/>
          <pc:sldMk cId="591855912" sldId="795"/>
        </pc:sldMkLst>
        <pc:spChg chg="del">
          <ac:chgData name="Benoît Pichon" userId="64d73d3c24d3cfa0" providerId="LiveId" clId="{9ECB4E0F-E18B-45F4-AD0D-C74E91D125A1}" dt="2024-04-24T11:57:31.212" v="1354" actId="478"/>
          <ac:spMkLst>
            <pc:docMk/>
            <pc:sldMk cId="591855912" sldId="795"/>
            <ac:spMk id="3" creationId="{070D0A4D-ADE2-93B1-2283-43515D049A51}"/>
          </ac:spMkLst>
        </pc:spChg>
        <pc:spChg chg="add del">
          <ac:chgData name="Benoît Pichon" userId="64d73d3c24d3cfa0" providerId="LiveId" clId="{9ECB4E0F-E18B-45F4-AD0D-C74E91D125A1}" dt="2024-04-24T13:53:24.432" v="1421" actId="478"/>
          <ac:spMkLst>
            <pc:docMk/>
            <pc:sldMk cId="591855912" sldId="795"/>
            <ac:spMk id="4" creationId="{87352240-FF02-CD13-FF89-A77E9EEBF1DD}"/>
          </ac:spMkLst>
        </pc:spChg>
        <pc:spChg chg="add del mod ord">
          <ac:chgData name="Benoît Pichon" userId="64d73d3c24d3cfa0" providerId="LiveId" clId="{9ECB4E0F-E18B-45F4-AD0D-C74E91D125A1}" dt="2024-04-24T13:53:24.432" v="1421" actId="478"/>
          <ac:spMkLst>
            <pc:docMk/>
            <pc:sldMk cId="591855912" sldId="795"/>
            <ac:spMk id="7" creationId="{81DFAEB8-760D-0A47-4D83-943A507C5AAC}"/>
          </ac:spMkLst>
        </pc:spChg>
        <pc:spChg chg="add del mod ord">
          <ac:chgData name="Benoît Pichon" userId="64d73d3c24d3cfa0" providerId="LiveId" clId="{9ECB4E0F-E18B-45F4-AD0D-C74E91D125A1}" dt="2024-04-24T13:53:24.432" v="1421" actId="478"/>
          <ac:spMkLst>
            <pc:docMk/>
            <pc:sldMk cId="591855912" sldId="795"/>
            <ac:spMk id="8" creationId="{76749116-5D9C-0958-8602-4A47D70E6C02}"/>
          </ac:spMkLst>
        </pc:spChg>
        <pc:spChg chg="add del mod ord">
          <ac:chgData name="Benoît Pichon" userId="64d73d3c24d3cfa0" providerId="LiveId" clId="{9ECB4E0F-E18B-45F4-AD0D-C74E91D125A1}" dt="2024-04-24T13:53:24.432" v="1421" actId="478"/>
          <ac:spMkLst>
            <pc:docMk/>
            <pc:sldMk cId="591855912" sldId="795"/>
            <ac:spMk id="9" creationId="{3E53F7B6-7F0B-7F2D-40C3-841151E500F1}"/>
          </ac:spMkLst>
        </pc:spChg>
        <pc:spChg chg="add del mod ord">
          <ac:chgData name="Benoît Pichon" userId="64d73d3c24d3cfa0" providerId="LiveId" clId="{9ECB4E0F-E18B-45F4-AD0D-C74E91D125A1}" dt="2024-04-24T13:53:24.432" v="1421" actId="478"/>
          <ac:spMkLst>
            <pc:docMk/>
            <pc:sldMk cId="591855912" sldId="795"/>
            <ac:spMk id="10" creationId="{8E70D158-20CD-7D87-9533-822FF9995016}"/>
          </ac:spMkLst>
        </pc:spChg>
        <pc:spChg chg="add del mod ord">
          <ac:chgData name="Benoît Pichon" userId="64d73d3c24d3cfa0" providerId="LiveId" clId="{9ECB4E0F-E18B-45F4-AD0D-C74E91D125A1}" dt="2024-04-24T13:53:24.432" v="1421" actId="478"/>
          <ac:spMkLst>
            <pc:docMk/>
            <pc:sldMk cId="591855912" sldId="795"/>
            <ac:spMk id="11" creationId="{5F6BEC8E-D908-A475-EA5C-D09CA04B2608}"/>
          </ac:spMkLst>
        </pc:spChg>
        <pc:spChg chg="add del mod ord">
          <ac:chgData name="Benoît Pichon" userId="64d73d3c24d3cfa0" providerId="LiveId" clId="{9ECB4E0F-E18B-45F4-AD0D-C74E91D125A1}" dt="2024-04-24T13:53:24.432" v="1421" actId="478"/>
          <ac:spMkLst>
            <pc:docMk/>
            <pc:sldMk cId="591855912" sldId="795"/>
            <ac:spMk id="16" creationId="{ADD995DE-894D-9741-D75C-B4DF90B5E3C4}"/>
          </ac:spMkLst>
        </pc:spChg>
        <pc:spChg chg="add del mod ord">
          <ac:chgData name="Benoît Pichon" userId="64d73d3c24d3cfa0" providerId="LiveId" clId="{9ECB4E0F-E18B-45F4-AD0D-C74E91D125A1}" dt="2024-04-24T13:53:24.432" v="1421" actId="478"/>
          <ac:spMkLst>
            <pc:docMk/>
            <pc:sldMk cId="591855912" sldId="795"/>
            <ac:spMk id="18" creationId="{543E5E36-511E-EA91-C68A-04D64C64066D}"/>
          </ac:spMkLst>
        </pc:spChg>
        <pc:spChg chg="del">
          <ac:chgData name="Benoît Pichon" userId="64d73d3c24d3cfa0" providerId="LiveId" clId="{9ECB4E0F-E18B-45F4-AD0D-C74E91D125A1}" dt="2024-04-24T11:57:31.212" v="1354" actId="478"/>
          <ac:spMkLst>
            <pc:docMk/>
            <pc:sldMk cId="591855912" sldId="795"/>
            <ac:spMk id="26" creationId="{A91EEE4C-8994-F9E0-D647-27300AB4A7EB}"/>
          </ac:spMkLst>
        </pc:spChg>
        <pc:spChg chg="del">
          <ac:chgData name="Benoît Pichon" userId="64d73d3c24d3cfa0" providerId="LiveId" clId="{9ECB4E0F-E18B-45F4-AD0D-C74E91D125A1}" dt="2024-04-24T11:57:31.212" v="1354" actId="478"/>
          <ac:spMkLst>
            <pc:docMk/>
            <pc:sldMk cId="591855912" sldId="795"/>
            <ac:spMk id="36" creationId="{0B9E87B6-DA48-EFB2-90E2-15A21EA2D9AB}"/>
          </ac:spMkLst>
        </pc:spChg>
        <pc:spChg chg="del">
          <ac:chgData name="Benoît Pichon" userId="64d73d3c24d3cfa0" providerId="LiveId" clId="{9ECB4E0F-E18B-45F4-AD0D-C74E91D125A1}" dt="2024-04-24T11:57:31.212" v="1354" actId="478"/>
          <ac:spMkLst>
            <pc:docMk/>
            <pc:sldMk cId="591855912" sldId="795"/>
            <ac:spMk id="37" creationId="{5827F5E2-F901-5CA0-BB43-6745A9CC7DB5}"/>
          </ac:spMkLst>
        </pc:spChg>
        <pc:spChg chg="mod">
          <ac:chgData name="Benoît Pichon" userId="64d73d3c24d3cfa0" providerId="LiveId" clId="{9ECB4E0F-E18B-45F4-AD0D-C74E91D125A1}" dt="2024-04-24T11:57:31.730" v="1355"/>
          <ac:spMkLst>
            <pc:docMk/>
            <pc:sldMk cId="591855912" sldId="795"/>
            <ac:spMk id="40" creationId="{EA14B868-85FC-240E-0BAA-88F0C0ACD1B8}"/>
          </ac:spMkLst>
        </pc:spChg>
        <pc:spChg chg="mod">
          <ac:chgData name="Benoît Pichon" userId="64d73d3c24d3cfa0" providerId="LiveId" clId="{9ECB4E0F-E18B-45F4-AD0D-C74E91D125A1}" dt="2024-04-19T07:37:50.031" v="560" actId="20577"/>
          <ac:spMkLst>
            <pc:docMk/>
            <pc:sldMk cId="591855912" sldId="795"/>
            <ac:spMk id="44" creationId="{A22ACEAA-195A-FC88-5108-8C35C2D19115}"/>
          </ac:spMkLst>
        </pc:spChg>
        <pc:spChg chg="mod">
          <ac:chgData name="Benoît Pichon" userId="64d73d3c24d3cfa0" providerId="LiveId" clId="{9ECB4E0F-E18B-45F4-AD0D-C74E91D125A1}" dt="2024-04-24T11:57:31.730" v="1355"/>
          <ac:spMkLst>
            <pc:docMk/>
            <pc:sldMk cId="591855912" sldId="795"/>
            <ac:spMk id="48" creationId="{C43A71FD-BFD0-1D70-1E44-55327191F5EE}"/>
          </ac:spMkLst>
        </pc:spChg>
        <pc:spChg chg="mod">
          <ac:chgData name="Benoît Pichon" userId="64d73d3c24d3cfa0" providerId="LiveId" clId="{9ECB4E0F-E18B-45F4-AD0D-C74E91D125A1}" dt="2024-04-24T11:57:31.730" v="1355"/>
          <ac:spMkLst>
            <pc:docMk/>
            <pc:sldMk cId="591855912" sldId="795"/>
            <ac:spMk id="55" creationId="{92E71636-CFF8-3093-CD1A-0629072B5404}"/>
          </ac:spMkLst>
        </pc:spChg>
        <pc:spChg chg="add del mod ord">
          <ac:chgData name="Benoît Pichon" userId="64d73d3c24d3cfa0" providerId="LiveId" clId="{9ECB4E0F-E18B-45F4-AD0D-C74E91D125A1}" dt="2024-04-24T13:53:24.432" v="1421" actId="478"/>
          <ac:spMkLst>
            <pc:docMk/>
            <pc:sldMk cId="591855912" sldId="795"/>
            <ac:spMk id="59" creationId="{796694B3-1B29-A0F9-F628-722147E9A947}"/>
          </ac:spMkLst>
        </pc:spChg>
        <pc:spChg chg="add del mod ord">
          <ac:chgData name="Benoît Pichon" userId="64d73d3c24d3cfa0" providerId="LiveId" clId="{9ECB4E0F-E18B-45F4-AD0D-C74E91D125A1}" dt="2024-04-24T13:53:24.432" v="1421" actId="478"/>
          <ac:spMkLst>
            <pc:docMk/>
            <pc:sldMk cId="591855912" sldId="795"/>
            <ac:spMk id="60" creationId="{5AD4F2BA-A62B-2260-DC4B-F604008ED78D}"/>
          </ac:spMkLst>
        </pc:spChg>
        <pc:spChg chg="add del">
          <ac:chgData name="Benoît Pichon" userId="64d73d3c24d3cfa0" providerId="LiveId" clId="{9ECB4E0F-E18B-45F4-AD0D-C74E91D125A1}" dt="2024-04-24T13:53:24.432" v="1421" actId="478"/>
          <ac:spMkLst>
            <pc:docMk/>
            <pc:sldMk cId="591855912" sldId="795"/>
            <ac:spMk id="80" creationId="{475E2F38-7DF9-058B-F938-D57CAAF84B08}"/>
          </ac:spMkLst>
        </pc:spChg>
        <pc:grpChg chg="del">
          <ac:chgData name="Benoît Pichon" userId="64d73d3c24d3cfa0" providerId="LiveId" clId="{9ECB4E0F-E18B-45F4-AD0D-C74E91D125A1}" dt="2024-04-24T11:57:31.212" v="1354" actId="478"/>
          <ac:grpSpMkLst>
            <pc:docMk/>
            <pc:sldMk cId="591855912" sldId="795"/>
            <ac:grpSpMk id="14" creationId="{F72C8DBF-4DA8-439D-EC4A-FEA1FA880991}"/>
          </ac:grpSpMkLst>
        </pc:grpChg>
        <pc:grpChg chg="del">
          <ac:chgData name="Benoît Pichon" userId="64d73d3c24d3cfa0" providerId="LiveId" clId="{9ECB4E0F-E18B-45F4-AD0D-C74E91D125A1}" dt="2024-04-24T11:57:31.212" v="1354" actId="478"/>
          <ac:grpSpMkLst>
            <pc:docMk/>
            <pc:sldMk cId="591855912" sldId="795"/>
            <ac:grpSpMk id="21" creationId="{015D1B2B-2CEF-B372-1B78-B72508D3E38E}"/>
          </ac:grpSpMkLst>
        </pc:grpChg>
        <pc:grpChg chg="del">
          <ac:chgData name="Benoît Pichon" userId="64d73d3c24d3cfa0" providerId="LiveId" clId="{9ECB4E0F-E18B-45F4-AD0D-C74E91D125A1}" dt="2024-04-24T11:57:31.212" v="1354" actId="478"/>
          <ac:grpSpMkLst>
            <pc:docMk/>
            <pc:sldMk cId="591855912" sldId="795"/>
            <ac:grpSpMk id="31" creationId="{E3B141E3-C837-9C06-EF71-A130392D4931}"/>
          </ac:grpSpMkLst>
        </pc:grpChg>
        <pc:grpChg chg="add del mod ord">
          <ac:chgData name="Benoît Pichon" userId="64d73d3c24d3cfa0" providerId="LiveId" clId="{9ECB4E0F-E18B-45F4-AD0D-C74E91D125A1}" dt="2024-04-24T13:53:24.432" v="1421" actId="478"/>
          <ac:grpSpMkLst>
            <pc:docMk/>
            <pc:sldMk cId="591855912" sldId="795"/>
            <ac:grpSpMk id="39" creationId="{0E66EBAB-10A7-0EB9-0E06-75FDD7B1FCE9}"/>
          </ac:grpSpMkLst>
        </pc:grpChg>
        <pc:grpChg chg="mod">
          <ac:chgData name="Benoît Pichon" userId="64d73d3c24d3cfa0" providerId="LiveId" clId="{9ECB4E0F-E18B-45F4-AD0D-C74E91D125A1}" dt="2024-04-24T11:57:31.730" v="1355"/>
          <ac:grpSpMkLst>
            <pc:docMk/>
            <pc:sldMk cId="591855912" sldId="795"/>
            <ac:grpSpMk id="41" creationId="{B681D5DF-BF15-10E3-9D0F-F02EF78DF35C}"/>
          </ac:grpSpMkLst>
        </pc:grpChg>
        <pc:grpChg chg="add del">
          <ac:chgData name="Benoît Pichon" userId="64d73d3c24d3cfa0" providerId="LiveId" clId="{9ECB4E0F-E18B-45F4-AD0D-C74E91D125A1}" dt="2024-04-24T13:53:24.432" v="1421" actId="478"/>
          <ac:grpSpMkLst>
            <pc:docMk/>
            <pc:sldMk cId="591855912" sldId="795"/>
            <ac:grpSpMk id="42" creationId="{9AFED052-3008-E1EF-E4E2-860692F53A2A}"/>
          </ac:grpSpMkLst>
        </pc:grpChg>
        <pc:grpChg chg="add del mod ord">
          <ac:chgData name="Benoît Pichon" userId="64d73d3c24d3cfa0" providerId="LiveId" clId="{9ECB4E0F-E18B-45F4-AD0D-C74E91D125A1}" dt="2024-04-24T13:53:24.432" v="1421" actId="478"/>
          <ac:grpSpMkLst>
            <pc:docMk/>
            <pc:sldMk cId="591855912" sldId="795"/>
            <ac:grpSpMk id="47" creationId="{3E08B99F-769C-192F-2B51-2B67D9BB1F1E}"/>
          </ac:grpSpMkLst>
        </pc:grpChg>
        <pc:grpChg chg="mod">
          <ac:chgData name="Benoît Pichon" userId="64d73d3c24d3cfa0" providerId="LiveId" clId="{9ECB4E0F-E18B-45F4-AD0D-C74E91D125A1}" dt="2024-04-24T11:57:31.730" v="1355"/>
          <ac:grpSpMkLst>
            <pc:docMk/>
            <pc:sldMk cId="591855912" sldId="795"/>
            <ac:grpSpMk id="49" creationId="{76260D39-6064-8DAB-F338-F6D29AEE5901}"/>
          </ac:grpSpMkLst>
        </pc:grpChg>
        <pc:grpChg chg="add del mod ord">
          <ac:chgData name="Benoît Pichon" userId="64d73d3c24d3cfa0" providerId="LiveId" clId="{9ECB4E0F-E18B-45F4-AD0D-C74E91D125A1}" dt="2024-04-24T13:53:24.432" v="1421" actId="478"/>
          <ac:grpSpMkLst>
            <pc:docMk/>
            <pc:sldMk cId="591855912" sldId="795"/>
            <ac:grpSpMk id="54" creationId="{958D577D-7CB2-AE57-7E71-1D46095AA250}"/>
          </ac:grpSpMkLst>
        </pc:grpChg>
        <pc:grpChg chg="mod">
          <ac:chgData name="Benoît Pichon" userId="64d73d3c24d3cfa0" providerId="LiveId" clId="{9ECB4E0F-E18B-45F4-AD0D-C74E91D125A1}" dt="2024-04-24T11:57:31.730" v="1355"/>
          <ac:grpSpMkLst>
            <pc:docMk/>
            <pc:sldMk cId="591855912" sldId="795"/>
            <ac:grpSpMk id="56" creationId="{0D7EDE92-5120-BC91-F0D7-70EB0765251D}"/>
          </ac:grpSpMkLst>
        </pc:grpChg>
        <pc:picChg chg="del">
          <ac:chgData name="Benoît Pichon" userId="64d73d3c24d3cfa0" providerId="LiveId" clId="{9ECB4E0F-E18B-45F4-AD0D-C74E91D125A1}" dt="2024-04-24T11:57:31.212" v="1354" actId="478"/>
          <ac:picMkLst>
            <pc:docMk/>
            <pc:sldMk cId="591855912" sldId="795"/>
            <ac:picMk id="2" creationId="{510548D8-0CCE-26CA-C637-AC826A47DC1C}"/>
          </ac:picMkLst>
        </pc:picChg>
        <pc:picChg chg="del">
          <ac:chgData name="Benoît Pichon" userId="64d73d3c24d3cfa0" providerId="LiveId" clId="{9ECB4E0F-E18B-45F4-AD0D-C74E91D125A1}" dt="2024-04-24T11:57:31.212" v="1354" actId="478"/>
          <ac:picMkLst>
            <pc:docMk/>
            <pc:sldMk cId="591855912" sldId="795"/>
            <ac:picMk id="6" creationId="{7D4CF62F-54E8-C611-DB64-E5E98F50E7EE}"/>
          </ac:picMkLst>
        </pc:picChg>
        <pc:picChg chg="del">
          <ac:chgData name="Benoît Pichon" userId="64d73d3c24d3cfa0" providerId="LiveId" clId="{9ECB4E0F-E18B-45F4-AD0D-C74E91D125A1}" dt="2024-04-24T11:57:31.212" v="1354" actId="478"/>
          <ac:picMkLst>
            <pc:docMk/>
            <pc:sldMk cId="591855912" sldId="795"/>
            <ac:picMk id="29" creationId="{EAC54A37-4103-F418-F9C0-27C84D4AF145}"/>
          </ac:picMkLst>
        </pc:picChg>
        <pc:picChg chg="del">
          <ac:chgData name="Benoît Pichon" userId="64d73d3c24d3cfa0" providerId="LiveId" clId="{9ECB4E0F-E18B-45F4-AD0D-C74E91D125A1}" dt="2024-04-24T11:57:31.212" v="1354" actId="478"/>
          <ac:picMkLst>
            <pc:docMk/>
            <pc:sldMk cId="591855912" sldId="795"/>
            <ac:picMk id="30" creationId="{0E7B39AC-BA72-10F8-281D-6AC7FBF01C85}"/>
          </ac:picMkLst>
        </pc:picChg>
        <pc:picChg chg="add del mod ord">
          <ac:chgData name="Benoît Pichon" userId="64d73d3c24d3cfa0" providerId="LiveId" clId="{9ECB4E0F-E18B-45F4-AD0D-C74E91D125A1}" dt="2024-04-24T13:53:24.432" v="1421" actId="478"/>
          <ac:picMkLst>
            <pc:docMk/>
            <pc:sldMk cId="591855912" sldId="795"/>
            <ac:picMk id="38" creationId="{40DB28B4-9F03-9622-FE6A-978B33CFB9D4}"/>
          </ac:picMkLst>
        </pc:picChg>
        <pc:picChg chg="add del mod ord">
          <ac:chgData name="Benoît Pichon" userId="64d73d3c24d3cfa0" providerId="LiveId" clId="{9ECB4E0F-E18B-45F4-AD0D-C74E91D125A1}" dt="2024-04-24T13:53:24.432" v="1421" actId="478"/>
          <ac:picMkLst>
            <pc:docMk/>
            <pc:sldMk cId="591855912" sldId="795"/>
            <ac:picMk id="52" creationId="{5426FC8F-068C-72E2-3ED4-46CFCC3514CA}"/>
          </ac:picMkLst>
        </pc:picChg>
        <pc:picChg chg="add del mod ord">
          <ac:chgData name="Benoît Pichon" userId="64d73d3c24d3cfa0" providerId="LiveId" clId="{9ECB4E0F-E18B-45F4-AD0D-C74E91D125A1}" dt="2024-04-24T13:53:24.432" v="1421" actId="478"/>
          <ac:picMkLst>
            <pc:docMk/>
            <pc:sldMk cId="591855912" sldId="795"/>
            <ac:picMk id="53" creationId="{EBFB6D10-2F2D-8F57-00A2-EDB78D8EFDF2}"/>
          </ac:picMkLst>
        </pc:picChg>
        <pc:cxnChg chg="add del mod ord">
          <ac:chgData name="Benoît Pichon" userId="64d73d3c24d3cfa0" providerId="LiveId" clId="{9ECB4E0F-E18B-45F4-AD0D-C74E91D125A1}" dt="2024-04-24T13:53:24.432" v="1421" actId="478"/>
          <ac:cxnSpMkLst>
            <pc:docMk/>
            <pc:sldMk cId="591855912" sldId="795"/>
            <ac:cxnSpMk id="5" creationId="{021D73BF-22D5-8888-C64B-15A55D6905E4}"/>
          </ac:cxnSpMkLst>
        </pc:cxnChg>
        <pc:cxnChg chg="del">
          <ac:chgData name="Benoît Pichon" userId="64d73d3c24d3cfa0" providerId="LiveId" clId="{9ECB4E0F-E18B-45F4-AD0D-C74E91D125A1}" dt="2024-04-24T11:57:31.212" v="1354" actId="478"/>
          <ac:cxnSpMkLst>
            <pc:docMk/>
            <pc:sldMk cId="591855912" sldId="795"/>
            <ac:cxnSpMk id="12" creationId="{6D938C73-8DEA-B1D2-AB75-D93C37162A07}"/>
          </ac:cxnSpMkLst>
        </pc:cxnChg>
        <pc:cxnChg chg="del">
          <ac:chgData name="Benoît Pichon" userId="64d73d3c24d3cfa0" providerId="LiveId" clId="{9ECB4E0F-E18B-45F4-AD0D-C74E91D125A1}" dt="2024-04-24T11:57:31.212" v="1354" actId="478"/>
          <ac:cxnSpMkLst>
            <pc:docMk/>
            <pc:sldMk cId="591855912" sldId="795"/>
            <ac:cxnSpMk id="13" creationId="{EB9B7969-8378-A6E4-A563-316F6A13D662}"/>
          </ac:cxnSpMkLst>
        </pc:cxnChg>
        <pc:cxnChg chg="mod">
          <ac:chgData name="Benoît Pichon" userId="64d73d3c24d3cfa0" providerId="LiveId" clId="{9ECB4E0F-E18B-45F4-AD0D-C74E91D125A1}" dt="2024-04-24T11:57:31.212" v="1354" actId="478"/>
          <ac:cxnSpMkLst>
            <pc:docMk/>
            <pc:sldMk cId="591855912" sldId="795"/>
            <ac:cxnSpMk id="19" creationId="{9994ABFE-D01C-5610-215D-FFCCA27C9376}"/>
          </ac:cxnSpMkLst>
        </pc:cxnChg>
        <pc:cxnChg chg="mod">
          <ac:chgData name="Benoît Pichon" userId="64d73d3c24d3cfa0" providerId="LiveId" clId="{9ECB4E0F-E18B-45F4-AD0D-C74E91D125A1}" dt="2024-04-24T11:57:31.212" v="1354" actId="478"/>
          <ac:cxnSpMkLst>
            <pc:docMk/>
            <pc:sldMk cId="591855912" sldId="795"/>
            <ac:cxnSpMk id="20" creationId="{BF7C0A73-7168-77BE-DB5B-D2C0DF0D7186}"/>
          </ac:cxnSpMkLst>
        </pc:cxnChg>
        <pc:cxnChg chg="mod">
          <ac:chgData name="Benoît Pichon" userId="64d73d3c24d3cfa0" providerId="LiveId" clId="{9ECB4E0F-E18B-45F4-AD0D-C74E91D125A1}" dt="2024-04-24T11:57:31.212" v="1354" actId="478"/>
          <ac:cxnSpMkLst>
            <pc:docMk/>
            <pc:sldMk cId="591855912" sldId="795"/>
            <ac:cxnSpMk id="24" creationId="{F5158E54-E10C-F50F-7DD3-DD5A2FF4EF06}"/>
          </ac:cxnSpMkLst>
        </pc:cxnChg>
        <pc:cxnChg chg="mod">
          <ac:chgData name="Benoît Pichon" userId="64d73d3c24d3cfa0" providerId="LiveId" clId="{9ECB4E0F-E18B-45F4-AD0D-C74E91D125A1}" dt="2024-04-24T11:57:31.212" v="1354" actId="478"/>
          <ac:cxnSpMkLst>
            <pc:docMk/>
            <pc:sldMk cId="591855912" sldId="795"/>
            <ac:cxnSpMk id="25" creationId="{6CED3388-363D-4736-20EB-EC517B36932A}"/>
          </ac:cxnSpMkLst>
        </pc:cxnChg>
        <pc:cxnChg chg="del">
          <ac:chgData name="Benoît Pichon" userId="64d73d3c24d3cfa0" providerId="LiveId" clId="{9ECB4E0F-E18B-45F4-AD0D-C74E91D125A1}" dt="2024-04-24T11:57:31.212" v="1354" actId="478"/>
          <ac:cxnSpMkLst>
            <pc:docMk/>
            <pc:sldMk cId="591855912" sldId="795"/>
            <ac:cxnSpMk id="27" creationId="{539DC735-74DD-0F4B-DBE1-40189AEE85C3}"/>
          </ac:cxnSpMkLst>
        </pc:cxnChg>
        <pc:cxnChg chg="del">
          <ac:chgData name="Benoît Pichon" userId="64d73d3c24d3cfa0" providerId="LiveId" clId="{9ECB4E0F-E18B-45F4-AD0D-C74E91D125A1}" dt="2024-04-24T11:57:31.212" v="1354" actId="478"/>
          <ac:cxnSpMkLst>
            <pc:docMk/>
            <pc:sldMk cId="591855912" sldId="795"/>
            <ac:cxnSpMk id="28" creationId="{C52BDAFD-3821-3E99-3479-9168E6E68534}"/>
          </ac:cxnSpMkLst>
        </pc:cxnChg>
        <pc:cxnChg chg="mod">
          <ac:chgData name="Benoît Pichon" userId="64d73d3c24d3cfa0" providerId="LiveId" clId="{9ECB4E0F-E18B-45F4-AD0D-C74E91D125A1}" dt="2024-04-24T11:57:31.212" v="1354" actId="478"/>
          <ac:cxnSpMkLst>
            <pc:docMk/>
            <pc:sldMk cId="591855912" sldId="795"/>
            <ac:cxnSpMk id="34" creationId="{6E921CB1-A6CB-963F-6D22-A655B7413422}"/>
          </ac:cxnSpMkLst>
        </pc:cxnChg>
        <pc:cxnChg chg="mod">
          <ac:chgData name="Benoît Pichon" userId="64d73d3c24d3cfa0" providerId="LiveId" clId="{9ECB4E0F-E18B-45F4-AD0D-C74E91D125A1}" dt="2024-04-24T11:57:31.212" v="1354" actId="478"/>
          <ac:cxnSpMkLst>
            <pc:docMk/>
            <pc:sldMk cId="591855912" sldId="795"/>
            <ac:cxnSpMk id="35" creationId="{40C6F024-C464-4F25-C875-2CD70BB266DB}"/>
          </ac:cxnSpMkLst>
        </pc:cxnChg>
        <pc:cxnChg chg="mod">
          <ac:chgData name="Benoît Pichon" userId="64d73d3c24d3cfa0" providerId="LiveId" clId="{9ECB4E0F-E18B-45F4-AD0D-C74E91D125A1}" dt="2024-04-24T13:53:24.432" v="1421" actId="478"/>
          <ac:cxnSpMkLst>
            <pc:docMk/>
            <pc:sldMk cId="591855912" sldId="795"/>
            <ac:cxnSpMk id="45" creationId="{21E69FDE-E26E-B415-76C5-CE9972DF31A0}"/>
          </ac:cxnSpMkLst>
        </pc:cxnChg>
        <pc:cxnChg chg="mod">
          <ac:chgData name="Benoît Pichon" userId="64d73d3c24d3cfa0" providerId="LiveId" clId="{9ECB4E0F-E18B-45F4-AD0D-C74E91D125A1}" dt="2024-04-24T13:53:24.432" v="1421" actId="478"/>
          <ac:cxnSpMkLst>
            <pc:docMk/>
            <pc:sldMk cId="591855912" sldId="795"/>
            <ac:cxnSpMk id="46" creationId="{CF9D4AFB-F0B4-0E0B-D010-0B9788C3DB5F}"/>
          </ac:cxnSpMkLst>
        </pc:cxnChg>
        <pc:cxnChg chg="mod">
          <ac:chgData name="Benoît Pichon" userId="64d73d3c24d3cfa0" providerId="LiveId" clId="{9ECB4E0F-E18B-45F4-AD0D-C74E91D125A1}" dt="2024-04-24T13:53:24.432" v="1421" actId="478"/>
          <ac:cxnSpMkLst>
            <pc:docMk/>
            <pc:sldMk cId="591855912" sldId="795"/>
            <ac:cxnSpMk id="50" creationId="{2C028C9B-A321-0F89-A076-74D30312EAFC}"/>
          </ac:cxnSpMkLst>
        </pc:cxnChg>
        <pc:cxnChg chg="mod">
          <ac:chgData name="Benoît Pichon" userId="64d73d3c24d3cfa0" providerId="LiveId" clId="{9ECB4E0F-E18B-45F4-AD0D-C74E91D125A1}" dt="2024-04-24T13:53:24.432" v="1421" actId="478"/>
          <ac:cxnSpMkLst>
            <pc:docMk/>
            <pc:sldMk cId="591855912" sldId="795"/>
            <ac:cxnSpMk id="51" creationId="{84F28EC5-3CB2-B695-87F8-C7A8C217F4FF}"/>
          </ac:cxnSpMkLst>
        </pc:cxnChg>
        <pc:cxnChg chg="mod">
          <ac:chgData name="Benoît Pichon" userId="64d73d3c24d3cfa0" providerId="LiveId" clId="{9ECB4E0F-E18B-45F4-AD0D-C74E91D125A1}" dt="2024-04-24T13:53:24.432" v="1421" actId="478"/>
          <ac:cxnSpMkLst>
            <pc:docMk/>
            <pc:sldMk cId="591855912" sldId="795"/>
            <ac:cxnSpMk id="57" creationId="{65287E38-2EC3-FF41-7677-9CB2F35275F0}"/>
          </ac:cxnSpMkLst>
        </pc:cxnChg>
        <pc:cxnChg chg="mod">
          <ac:chgData name="Benoît Pichon" userId="64d73d3c24d3cfa0" providerId="LiveId" clId="{9ECB4E0F-E18B-45F4-AD0D-C74E91D125A1}" dt="2024-04-24T13:53:24.432" v="1421" actId="478"/>
          <ac:cxnSpMkLst>
            <pc:docMk/>
            <pc:sldMk cId="591855912" sldId="795"/>
            <ac:cxnSpMk id="58" creationId="{BA51267C-C6B6-E147-ABF4-243C2600ED5C}"/>
          </ac:cxnSpMkLst>
        </pc:cxnChg>
        <pc:cxnChg chg="add del mod ord">
          <ac:chgData name="Benoît Pichon" userId="64d73d3c24d3cfa0" providerId="LiveId" clId="{9ECB4E0F-E18B-45F4-AD0D-C74E91D125A1}" dt="2024-04-24T13:53:24.432" v="1421" actId="478"/>
          <ac:cxnSpMkLst>
            <pc:docMk/>
            <pc:sldMk cId="591855912" sldId="795"/>
            <ac:cxnSpMk id="61" creationId="{E9CE9E84-3FB5-0DF9-A059-4AD824D2C79B}"/>
          </ac:cxnSpMkLst>
        </pc:cxnChg>
        <pc:cxnChg chg="add del mod ord">
          <ac:chgData name="Benoît Pichon" userId="64d73d3c24d3cfa0" providerId="LiveId" clId="{9ECB4E0F-E18B-45F4-AD0D-C74E91D125A1}" dt="2024-04-24T13:53:24.432" v="1421" actId="478"/>
          <ac:cxnSpMkLst>
            <pc:docMk/>
            <pc:sldMk cId="591855912" sldId="795"/>
            <ac:cxnSpMk id="62" creationId="{E31926E8-467E-DD23-99E8-AAB77FAA3C4E}"/>
          </ac:cxnSpMkLst>
        </pc:cxnChg>
        <pc:cxnChg chg="add del mod ord">
          <ac:chgData name="Benoît Pichon" userId="64d73d3c24d3cfa0" providerId="LiveId" clId="{9ECB4E0F-E18B-45F4-AD0D-C74E91D125A1}" dt="2024-04-24T13:53:24.432" v="1421" actId="478"/>
          <ac:cxnSpMkLst>
            <pc:docMk/>
            <pc:sldMk cId="591855912" sldId="795"/>
            <ac:cxnSpMk id="63" creationId="{4F0D01C1-17C0-D242-5433-7AAD68B2145B}"/>
          </ac:cxnSpMkLst>
        </pc:cxnChg>
        <pc:cxnChg chg="add del mod">
          <ac:chgData name="Benoît Pichon" userId="64d73d3c24d3cfa0" providerId="LiveId" clId="{9ECB4E0F-E18B-45F4-AD0D-C74E91D125A1}" dt="2024-04-24T13:53:24.432" v="1421" actId="478"/>
          <ac:cxnSpMkLst>
            <pc:docMk/>
            <pc:sldMk cId="591855912" sldId="795"/>
            <ac:cxnSpMk id="85" creationId="{2975003E-2E4F-A963-E697-F9AFEFF556CA}"/>
          </ac:cxnSpMkLst>
        </pc:cxnChg>
        <pc:cxnChg chg="add del mod">
          <ac:chgData name="Benoît Pichon" userId="64d73d3c24d3cfa0" providerId="LiveId" clId="{9ECB4E0F-E18B-45F4-AD0D-C74E91D125A1}" dt="2024-04-24T13:53:24.432" v="1421" actId="478"/>
          <ac:cxnSpMkLst>
            <pc:docMk/>
            <pc:sldMk cId="591855912" sldId="795"/>
            <ac:cxnSpMk id="88" creationId="{A9E98A3F-5595-8616-1E63-38FD1B0E825A}"/>
          </ac:cxnSpMkLst>
        </pc:cxnChg>
        <pc:cxnChg chg="add del mod">
          <ac:chgData name="Benoît Pichon" userId="64d73d3c24d3cfa0" providerId="LiveId" clId="{9ECB4E0F-E18B-45F4-AD0D-C74E91D125A1}" dt="2024-04-24T13:53:24.432" v="1421" actId="478"/>
          <ac:cxnSpMkLst>
            <pc:docMk/>
            <pc:sldMk cId="591855912" sldId="795"/>
            <ac:cxnSpMk id="95" creationId="{A8B22DD5-9F12-B459-0813-4CBD99B78000}"/>
          </ac:cxnSpMkLst>
        </pc:cxnChg>
      </pc:sldChg>
      <pc:sldChg chg="addSp delSp modSp del mod">
        <pc:chgData name="Benoît Pichon" userId="64d73d3c24d3cfa0" providerId="LiveId" clId="{9ECB4E0F-E18B-45F4-AD0D-C74E91D125A1}" dt="2024-04-22T08:01:48.426" v="1112" actId="47"/>
        <pc:sldMkLst>
          <pc:docMk/>
          <pc:sldMk cId="1405816463" sldId="796"/>
        </pc:sldMkLst>
        <pc:spChg chg="add del mod">
          <ac:chgData name="Benoît Pichon" userId="64d73d3c24d3cfa0" providerId="LiveId" clId="{9ECB4E0F-E18B-45F4-AD0D-C74E91D125A1}" dt="2024-04-21T08:08:56.328" v="880" actId="21"/>
          <ac:spMkLst>
            <pc:docMk/>
            <pc:sldMk cId="1405816463" sldId="796"/>
            <ac:spMk id="2" creationId="{B20631BC-9DAD-FF17-40C9-A8D2365285DC}"/>
          </ac:spMkLst>
        </pc:spChg>
        <pc:spChg chg="add del mod">
          <ac:chgData name="Benoît Pichon" userId="64d73d3c24d3cfa0" providerId="LiveId" clId="{9ECB4E0F-E18B-45F4-AD0D-C74E91D125A1}" dt="2024-04-21T08:08:56.328" v="880" actId="21"/>
          <ac:spMkLst>
            <pc:docMk/>
            <pc:sldMk cId="1405816463" sldId="796"/>
            <ac:spMk id="3" creationId="{B35370C0-9776-2EDE-C690-37DEF4624D7A}"/>
          </ac:spMkLst>
        </pc:spChg>
        <pc:spChg chg="mod">
          <ac:chgData name="Benoît Pichon" userId="64d73d3c24d3cfa0" providerId="LiveId" clId="{9ECB4E0F-E18B-45F4-AD0D-C74E91D125A1}" dt="2024-04-21T08:09:03.973" v="882" actId="1076"/>
          <ac:spMkLst>
            <pc:docMk/>
            <pc:sldMk cId="1405816463" sldId="796"/>
            <ac:spMk id="4" creationId="{CA6601CA-90CE-F8CB-D3DC-3EBC0326A977}"/>
          </ac:spMkLst>
        </pc:spChg>
        <pc:spChg chg="mod">
          <ac:chgData name="Benoît Pichon" userId="64d73d3c24d3cfa0" providerId="LiveId" clId="{9ECB4E0F-E18B-45F4-AD0D-C74E91D125A1}" dt="2024-04-21T08:09:07.483" v="884" actId="1076"/>
          <ac:spMkLst>
            <pc:docMk/>
            <pc:sldMk cId="1405816463" sldId="796"/>
            <ac:spMk id="8" creationId="{EDB3C852-2567-5DA3-6DA4-2E1C3C17D1D4}"/>
          </ac:spMkLst>
        </pc:spChg>
        <pc:spChg chg="mod">
          <ac:chgData name="Benoît Pichon" userId="64d73d3c24d3cfa0" providerId="LiveId" clId="{9ECB4E0F-E18B-45F4-AD0D-C74E91D125A1}" dt="2024-04-21T08:08:51.019" v="878" actId="1076"/>
          <ac:spMkLst>
            <pc:docMk/>
            <pc:sldMk cId="1405816463" sldId="796"/>
            <ac:spMk id="18" creationId="{ADD31F0C-2936-8DB1-4F53-8A9447AD20FA}"/>
          </ac:spMkLst>
        </pc:spChg>
        <pc:spChg chg="mod">
          <ac:chgData name="Benoît Pichon" userId="64d73d3c24d3cfa0" providerId="LiveId" clId="{9ECB4E0F-E18B-45F4-AD0D-C74E91D125A1}" dt="2024-04-21T08:08:51.019" v="878" actId="1076"/>
          <ac:spMkLst>
            <pc:docMk/>
            <pc:sldMk cId="1405816463" sldId="796"/>
            <ac:spMk id="21" creationId="{84E284C0-7D79-F045-B899-C2B8CBCE3AE1}"/>
          </ac:spMkLst>
        </pc:spChg>
        <pc:spChg chg="mod">
          <ac:chgData name="Benoît Pichon" userId="64d73d3c24d3cfa0" providerId="LiveId" clId="{9ECB4E0F-E18B-45F4-AD0D-C74E91D125A1}" dt="2024-04-21T08:08:54.491" v="879" actId="1076"/>
          <ac:spMkLst>
            <pc:docMk/>
            <pc:sldMk cId="1405816463" sldId="796"/>
            <ac:spMk id="34" creationId="{992AC385-1DF5-DDEC-3A50-BB3958E094D3}"/>
          </ac:spMkLst>
        </pc:spChg>
        <pc:spChg chg="mod">
          <ac:chgData name="Benoît Pichon" userId="64d73d3c24d3cfa0" providerId="LiveId" clId="{9ECB4E0F-E18B-45F4-AD0D-C74E91D125A1}" dt="2024-04-21T08:09:03.973" v="882" actId="1076"/>
          <ac:spMkLst>
            <pc:docMk/>
            <pc:sldMk cId="1405816463" sldId="796"/>
            <ac:spMk id="39" creationId="{3AA97750-5B24-06A0-E75E-F0F1F74A4A56}"/>
          </ac:spMkLst>
        </pc:spChg>
        <pc:spChg chg="mod">
          <ac:chgData name="Benoît Pichon" userId="64d73d3c24d3cfa0" providerId="LiveId" clId="{9ECB4E0F-E18B-45F4-AD0D-C74E91D125A1}" dt="2024-04-21T08:09:03.973" v="882" actId="1076"/>
          <ac:spMkLst>
            <pc:docMk/>
            <pc:sldMk cId="1405816463" sldId="796"/>
            <ac:spMk id="43" creationId="{58EB2BAC-CAB5-C068-75AE-F226A40BCD64}"/>
          </ac:spMkLst>
        </pc:spChg>
        <pc:spChg chg="mod">
          <ac:chgData name="Benoît Pichon" userId="64d73d3c24d3cfa0" providerId="LiveId" clId="{9ECB4E0F-E18B-45F4-AD0D-C74E91D125A1}" dt="2024-04-21T08:09:03.973" v="882" actId="1076"/>
          <ac:spMkLst>
            <pc:docMk/>
            <pc:sldMk cId="1405816463" sldId="796"/>
            <ac:spMk id="46" creationId="{11596711-99F6-E531-D663-F7F29A003E1B}"/>
          </ac:spMkLst>
        </pc:spChg>
        <pc:spChg chg="mod">
          <ac:chgData name="Benoît Pichon" userId="64d73d3c24d3cfa0" providerId="LiveId" clId="{9ECB4E0F-E18B-45F4-AD0D-C74E91D125A1}" dt="2024-04-21T08:09:03.973" v="882" actId="1076"/>
          <ac:spMkLst>
            <pc:docMk/>
            <pc:sldMk cId="1405816463" sldId="796"/>
            <ac:spMk id="47" creationId="{B9FDBE26-AE46-8953-CA03-9C6A0F0CE9AA}"/>
          </ac:spMkLst>
        </pc:spChg>
        <pc:spChg chg="mod">
          <ac:chgData name="Benoît Pichon" userId="64d73d3c24d3cfa0" providerId="LiveId" clId="{9ECB4E0F-E18B-45F4-AD0D-C74E91D125A1}" dt="2024-04-21T08:09:03.973" v="882" actId="1076"/>
          <ac:spMkLst>
            <pc:docMk/>
            <pc:sldMk cId="1405816463" sldId="796"/>
            <ac:spMk id="48" creationId="{05861159-4A3E-3BAD-9C9B-BE875BF7EC16}"/>
          </ac:spMkLst>
        </pc:spChg>
        <pc:spChg chg="mod">
          <ac:chgData name="Benoît Pichon" userId="64d73d3c24d3cfa0" providerId="LiveId" clId="{9ECB4E0F-E18B-45F4-AD0D-C74E91D125A1}" dt="2024-04-21T08:09:03.973" v="882" actId="1076"/>
          <ac:spMkLst>
            <pc:docMk/>
            <pc:sldMk cId="1405816463" sldId="796"/>
            <ac:spMk id="49" creationId="{204DDACF-922C-16DD-6833-BD2754BA9FB4}"/>
          </ac:spMkLst>
        </pc:spChg>
        <pc:spChg chg="del">
          <ac:chgData name="Benoît Pichon" userId="64d73d3c24d3cfa0" providerId="LiveId" clId="{9ECB4E0F-E18B-45F4-AD0D-C74E91D125A1}" dt="2024-04-16T11:27:44.512" v="9" actId="478"/>
          <ac:spMkLst>
            <pc:docMk/>
            <pc:sldMk cId="1405816463" sldId="796"/>
            <ac:spMk id="51" creationId="{252FD432-1D3A-FA88-EEB8-BAF195AC2A7F}"/>
          </ac:spMkLst>
        </pc:spChg>
        <pc:spChg chg="del">
          <ac:chgData name="Benoît Pichon" userId="64d73d3c24d3cfa0" providerId="LiveId" clId="{9ECB4E0F-E18B-45F4-AD0D-C74E91D125A1}" dt="2024-04-16T11:27:44.512" v="9" actId="478"/>
          <ac:spMkLst>
            <pc:docMk/>
            <pc:sldMk cId="1405816463" sldId="796"/>
            <ac:spMk id="52" creationId="{9F62FB49-F0EF-BB85-F194-CC18F1E6DDBA}"/>
          </ac:spMkLst>
        </pc:spChg>
        <pc:spChg chg="mod">
          <ac:chgData name="Benoît Pichon" userId="64d73d3c24d3cfa0" providerId="LiveId" clId="{9ECB4E0F-E18B-45F4-AD0D-C74E91D125A1}" dt="2024-04-21T08:09:03.973" v="882" actId="1076"/>
          <ac:spMkLst>
            <pc:docMk/>
            <pc:sldMk cId="1405816463" sldId="796"/>
            <ac:spMk id="60" creationId="{7C785578-9969-AEC0-06D0-666E53276B8D}"/>
          </ac:spMkLst>
        </pc:spChg>
        <pc:spChg chg="mod">
          <ac:chgData name="Benoît Pichon" userId="64d73d3c24d3cfa0" providerId="LiveId" clId="{9ECB4E0F-E18B-45F4-AD0D-C74E91D125A1}" dt="2024-04-21T08:09:03.973" v="882" actId="1076"/>
          <ac:spMkLst>
            <pc:docMk/>
            <pc:sldMk cId="1405816463" sldId="796"/>
            <ac:spMk id="64" creationId="{F035D822-3ECA-01B9-34A6-64DFB7414963}"/>
          </ac:spMkLst>
        </pc:spChg>
        <pc:spChg chg="mod">
          <ac:chgData name="Benoît Pichon" userId="64d73d3c24d3cfa0" providerId="LiveId" clId="{9ECB4E0F-E18B-45F4-AD0D-C74E91D125A1}" dt="2024-04-21T08:09:03.973" v="882" actId="1076"/>
          <ac:spMkLst>
            <pc:docMk/>
            <pc:sldMk cId="1405816463" sldId="796"/>
            <ac:spMk id="65" creationId="{26AD02D1-67CB-A3DE-50E8-00CC8C7D638C}"/>
          </ac:spMkLst>
        </pc:spChg>
        <pc:spChg chg="mod">
          <ac:chgData name="Benoît Pichon" userId="64d73d3c24d3cfa0" providerId="LiveId" clId="{9ECB4E0F-E18B-45F4-AD0D-C74E91D125A1}" dt="2024-04-21T08:09:03.973" v="882" actId="1076"/>
          <ac:spMkLst>
            <pc:docMk/>
            <pc:sldMk cId="1405816463" sldId="796"/>
            <ac:spMk id="66" creationId="{F4695338-F0E8-2A0A-257E-A16E7DAD3D54}"/>
          </ac:spMkLst>
        </pc:spChg>
        <pc:spChg chg="mod">
          <ac:chgData name="Benoît Pichon" userId="64d73d3c24d3cfa0" providerId="LiveId" clId="{9ECB4E0F-E18B-45F4-AD0D-C74E91D125A1}" dt="2024-04-21T08:09:03.973" v="882" actId="1076"/>
          <ac:spMkLst>
            <pc:docMk/>
            <pc:sldMk cId="1405816463" sldId="796"/>
            <ac:spMk id="67" creationId="{A1D9AA67-76F0-2210-5623-489FD9FE820F}"/>
          </ac:spMkLst>
        </pc:spChg>
        <pc:spChg chg="mod">
          <ac:chgData name="Benoît Pichon" userId="64d73d3c24d3cfa0" providerId="LiveId" clId="{9ECB4E0F-E18B-45F4-AD0D-C74E91D125A1}" dt="2024-04-21T08:09:03.973" v="882" actId="1076"/>
          <ac:spMkLst>
            <pc:docMk/>
            <pc:sldMk cId="1405816463" sldId="796"/>
            <ac:spMk id="68" creationId="{2E22B49D-751C-753C-C09C-BB1AC87F2323}"/>
          </ac:spMkLst>
        </pc:spChg>
        <pc:spChg chg="mod">
          <ac:chgData name="Benoît Pichon" userId="64d73d3c24d3cfa0" providerId="LiveId" clId="{9ECB4E0F-E18B-45F4-AD0D-C74E91D125A1}" dt="2024-04-21T08:09:03.973" v="882" actId="1076"/>
          <ac:spMkLst>
            <pc:docMk/>
            <pc:sldMk cId="1405816463" sldId="796"/>
            <ac:spMk id="69" creationId="{1D867D20-99C3-981E-E593-C64E7CDABA03}"/>
          </ac:spMkLst>
        </pc:spChg>
        <pc:spChg chg="mod">
          <ac:chgData name="Benoît Pichon" userId="64d73d3c24d3cfa0" providerId="LiveId" clId="{9ECB4E0F-E18B-45F4-AD0D-C74E91D125A1}" dt="2024-04-21T08:09:03.973" v="882" actId="1076"/>
          <ac:spMkLst>
            <pc:docMk/>
            <pc:sldMk cId="1405816463" sldId="796"/>
            <ac:spMk id="70" creationId="{AFD9DC00-8042-704E-5C64-4C543F2E2F1D}"/>
          </ac:spMkLst>
        </pc:spChg>
        <pc:spChg chg="mod">
          <ac:chgData name="Benoît Pichon" userId="64d73d3c24d3cfa0" providerId="LiveId" clId="{9ECB4E0F-E18B-45F4-AD0D-C74E91D125A1}" dt="2024-04-21T08:09:03.973" v="882" actId="1076"/>
          <ac:spMkLst>
            <pc:docMk/>
            <pc:sldMk cId="1405816463" sldId="796"/>
            <ac:spMk id="71" creationId="{124CC1ED-141D-A50E-7B9E-8342093F9FF0}"/>
          </ac:spMkLst>
        </pc:spChg>
        <pc:grpChg chg="mod">
          <ac:chgData name="Benoît Pichon" userId="64d73d3c24d3cfa0" providerId="LiveId" clId="{9ECB4E0F-E18B-45F4-AD0D-C74E91D125A1}" dt="2024-04-21T08:09:03.973" v="882" actId="1076"/>
          <ac:grpSpMkLst>
            <pc:docMk/>
            <pc:sldMk cId="1405816463" sldId="796"/>
            <ac:grpSpMk id="40" creationId="{6BA42B15-0DCA-2DF2-E376-108951FC0B47}"/>
          </ac:grpSpMkLst>
        </pc:grpChg>
        <pc:grpChg chg="del">
          <ac:chgData name="Benoît Pichon" userId="64d73d3c24d3cfa0" providerId="LiveId" clId="{9ECB4E0F-E18B-45F4-AD0D-C74E91D125A1}" dt="2024-04-21T08:08:56.328" v="880" actId="21"/>
          <ac:grpSpMkLst>
            <pc:docMk/>
            <pc:sldMk cId="1405816463" sldId="796"/>
            <ac:grpSpMk id="50" creationId="{D0009787-F3D0-97DD-BF2D-DEE27B5B28A3}"/>
          </ac:grpSpMkLst>
        </pc:grpChg>
        <pc:picChg chg="mod">
          <ac:chgData name="Benoît Pichon" userId="64d73d3c24d3cfa0" providerId="LiveId" clId="{9ECB4E0F-E18B-45F4-AD0D-C74E91D125A1}" dt="2024-04-21T08:09:05.331" v="883" actId="1076"/>
          <ac:picMkLst>
            <pc:docMk/>
            <pc:sldMk cId="1405816463" sldId="796"/>
            <ac:picMk id="7" creationId="{8A3D47D7-DD24-C52D-12BC-E42CA1B93108}"/>
          </ac:picMkLst>
        </pc:picChg>
        <pc:picChg chg="mod">
          <ac:chgData name="Benoît Pichon" userId="64d73d3c24d3cfa0" providerId="LiveId" clId="{9ECB4E0F-E18B-45F4-AD0D-C74E91D125A1}" dt="2024-04-21T08:08:54.491" v="879" actId="1076"/>
          <ac:picMkLst>
            <pc:docMk/>
            <pc:sldMk cId="1405816463" sldId="796"/>
            <ac:picMk id="25" creationId="{6E3C1C4F-48BB-EFBC-CF2E-611942F70C13}"/>
          </ac:picMkLst>
        </pc:picChg>
        <pc:picChg chg="mod">
          <ac:chgData name="Benoît Pichon" userId="64d73d3c24d3cfa0" providerId="LiveId" clId="{9ECB4E0F-E18B-45F4-AD0D-C74E91D125A1}" dt="2024-04-21T08:08:54.491" v="879" actId="1076"/>
          <ac:picMkLst>
            <pc:docMk/>
            <pc:sldMk cId="1405816463" sldId="796"/>
            <ac:picMk id="33" creationId="{CBFC9B9F-4AA2-C22E-8A4B-0E63286DE972}"/>
          </ac:picMkLst>
        </pc:picChg>
        <pc:cxnChg chg="mod">
          <ac:chgData name="Benoît Pichon" userId="64d73d3c24d3cfa0" providerId="LiveId" clId="{9ECB4E0F-E18B-45F4-AD0D-C74E91D125A1}" dt="2024-04-21T08:08:59.435" v="881" actId="1076"/>
          <ac:cxnSpMkLst>
            <pc:docMk/>
            <pc:sldMk cId="1405816463" sldId="796"/>
            <ac:cxnSpMk id="11" creationId="{AB6C273C-2886-5FEE-BBB0-69D0B4DC7525}"/>
          </ac:cxnSpMkLst>
        </pc:cxnChg>
      </pc:sldChg>
      <pc:sldChg chg="addSp delSp modSp del mod modAnim">
        <pc:chgData name="Benoît Pichon" userId="64d73d3c24d3cfa0" providerId="LiveId" clId="{9ECB4E0F-E18B-45F4-AD0D-C74E91D125A1}" dt="2024-04-21T08:09:56.797" v="897" actId="47"/>
        <pc:sldMkLst>
          <pc:docMk/>
          <pc:sldMk cId="2809029174" sldId="798"/>
        </pc:sldMkLst>
        <pc:spChg chg="mod">
          <ac:chgData name="Benoît Pichon" userId="64d73d3c24d3cfa0" providerId="LiveId" clId="{9ECB4E0F-E18B-45F4-AD0D-C74E91D125A1}" dt="2024-04-21T07:08:16.168" v="708" actId="1076"/>
          <ac:spMkLst>
            <pc:docMk/>
            <pc:sldMk cId="2809029174" sldId="798"/>
            <ac:spMk id="14" creationId="{16E80E89-638D-7F61-EC70-8B113F2780FA}"/>
          </ac:spMkLst>
        </pc:spChg>
        <pc:spChg chg="mod">
          <ac:chgData name="Benoît Pichon" userId="64d73d3c24d3cfa0" providerId="LiveId" clId="{9ECB4E0F-E18B-45F4-AD0D-C74E91D125A1}" dt="2024-04-21T07:08:14.417" v="707" actId="1076"/>
          <ac:spMkLst>
            <pc:docMk/>
            <pc:sldMk cId="2809029174" sldId="798"/>
            <ac:spMk id="19" creationId="{F416D5B3-B6D0-50EC-47AE-AA9EDE41B8B4}"/>
          </ac:spMkLst>
        </pc:spChg>
        <pc:spChg chg="add mod">
          <ac:chgData name="Benoît Pichon" userId="64d73d3c24d3cfa0" providerId="LiveId" clId="{9ECB4E0F-E18B-45F4-AD0D-C74E91D125A1}" dt="2024-04-21T07:06:36.405" v="677" actId="207"/>
          <ac:spMkLst>
            <pc:docMk/>
            <pc:sldMk cId="2809029174" sldId="798"/>
            <ac:spMk id="41" creationId="{BF671FC4-7E7F-D480-83A0-C9367C475B2E}"/>
          </ac:spMkLst>
        </pc:spChg>
        <pc:spChg chg="add mod">
          <ac:chgData name="Benoît Pichon" userId="64d73d3c24d3cfa0" providerId="LiveId" clId="{9ECB4E0F-E18B-45F4-AD0D-C74E91D125A1}" dt="2024-04-21T07:06:36.405" v="677" actId="207"/>
          <ac:spMkLst>
            <pc:docMk/>
            <pc:sldMk cId="2809029174" sldId="798"/>
            <ac:spMk id="42" creationId="{746920F7-DC80-5DC4-18E1-3FEBD018ECE6}"/>
          </ac:spMkLst>
        </pc:spChg>
        <pc:spChg chg="add mod">
          <ac:chgData name="Benoît Pichon" userId="64d73d3c24d3cfa0" providerId="LiveId" clId="{9ECB4E0F-E18B-45F4-AD0D-C74E91D125A1}" dt="2024-04-21T07:06:36.405" v="677" actId="207"/>
          <ac:spMkLst>
            <pc:docMk/>
            <pc:sldMk cId="2809029174" sldId="798"/>
            <ac:spMk id="43" creationId="{831F1515-E2E1-FC05-409C-532BDC9BA4AF}"/>
          </ac:spMkLst>
        </pc:spChg>
        <pc:spChg chg="add mod">
          <ac:chgData name="Benoît Pichon" userId="64d73d3c24d3cfa0" providerId="LiveId" clId="{9ECB4E0F-E18B-45F4-AD0D-C74E91D125A1}" dt="2024-04-21T07:06:36.405" v="677" actId="207"/>
          <ac:spMkLst>
            <pc:docMk/>
            <pc:sldMk cId="2809029174" sldId="798"/>
            <ac:spMk id="44" creationId="{DDE3FD83-2181-1349-4783-A0DE21E148AE}"/>
          </ac:spMkLst>
        </pc:spChg>
        <pc:spChg chg="add mod">
          <ac:chgData name="Benoît Pichon" userId="64d73d3c24d3cfa0" providerId="LiveId" clId="{9ECB4E0F-E18B-45F4-AD0D-C74E91D125A1}" dt="2024-04-21T07:06:36.405" v="677" actId="207"/>
          <ac:spMkLst>
            <pc:docMk/>
            <pc:sldMk cId="2809029174" sldId="798"/>
            <ac:spMk id="45" creationId="{04677B7A-6928-8A10-BF30-D0A6A5F5BDFA}"/>
          </ac:spMkLst>
        </pc:spChg>
        <pc:spChg chg="add mod">
          <ac:chgData name="Benoît Pichon" userId="64d73d3c24d3cfa0" providerId="LiveId" clId="{9ECB4E0F-E18B-45F4-AD0D-C74E91D125A1}" dt="2024-04-21T07:06:36.405" v="677" actId="207"/>
          <ac:spMkLst>
            <pc:docMk/>
            <pc:sldMk cId="2809029174" sldId="798"/>
            <ac:spMk id="46" creationId="{A9B6B4DA-11F5-F2D8-8986-E025E1C27EF6}"/>
          </ac:spMkLst>
        </pc:spChg>
        <pc:spChg chg="add mod">
          <ac:chgData name="Benoît Pichon" userId="64d73d3c24d3cfa0" providerId="LiveId" clId="{9ECB4E0F-E18B-45F4-AD0D-C74E91D125A1}" dt="2024-04-21T07:08:01.226" v="700" actId="947"/>
          <ac:spMkLst>
            <pc:docMk/>
            <pc:sldMk cId="2809029174" sldId="798"/>
            <ac:spMk id="49" creationId="{5AF30830-8893-967F-7B43-77359AA95500}"/>
          </ac:spMkLst>
        </pc:spChg>
        <pc:spChg chg="mod">
          <ac:chgData name="Benoît Pichon" userId="64d73d3c24d3cfa0" providerId="LiveId" clId="{9ECB4E0F-E18B-45F4-AD0D-C74E91D125A1}" dt="2024-04-16T11:27:35.002" v="8" actId="208"/>
          <ac:spMkLst>
            <pc:docMk/>
            <pc:sldMk cId="2809029174" sldId="798"/>
            <ac:spMk id="51" creationId="{252FD432-1D3A-FA88-EEB8-BAF195AC2A7F}"/>
          </ac:spMkLst>
        </pc:spChg>
        <pc:spChg chg="mod">
          <ac:chgData name="Benoît Pichon" userId="64d73d3c24d3cfa0" providerId="LiveId" clId="{9ECB4E0F-E18B-45F4-AD0D-C74E91D125A1}" dt="2024-04-16T11:27:30.654" v="7" actId="207"/>
          <ac:spMkLst>
            <pc:docMk/>
            <pc:sldMk cId="2809029174" sldId="798"/>
            <ac:spMk id="52" creationId="{9F62FB49-F0EF-BB85-F194-CC18F1E6DDBA}"/>
          </ac:spMkLst>
        </pc:spChg>
        <pc:spChg chg="add mod">
          <ac:chgData name="Benoît Pichon" userId="64d73d3c24d3cfa0" providerId="LiveId" clId="{9ECB4E0F-E18B-45F4-AD0D-C74E91D125A1}" dt="2024-04-21T07:06:15.346" v="671" actId="2085"/>
          <ac:spMkLst>
            <pc:docMk/>
            <pc:sldMk cId="2809029174" sldId="798"/>
            <ac:spMk id="60" creationId="{ADBAA636-16A5-C280-9D7E-1B0F296E7499}"/>
          </ac:spMkLst>
        </pc:spChg>
        <pc:spChg chg="add mod">
          <ac:chgData name="Benoît Pichon" userId="64d73d3c24d3cfa0" providerId="LiveId" clId="{9ECB4E0F-E18B-45F4-AD0D-C74E91D125A1}" dt="2024-04-21T07:06:03.950" v="670" actId="207"/>
          <ac:spMkLst>
            <pc:docMk/>
            <pc:sldMk cId="2809029174" sldId="798"/>
            <ac:spMk id="62" creationId="{9B766DB9-346B-8274-29D3-993956A459EE}"/>
          </ac:spMkLst>
        </pc:spChg>
        <pc:spChg chg="add mod">
          <ac:chgData name="Benoît Pichon" userId="64d73d3c24d3cfa0" providerId="LiveId" clId="{9ECB4E0F-E18B-45F4-AD0D-C74E91D125A1}" dt="2024-04-21T07:06:03.950" v="670" actId="207"/>
          <ac:spMkLst>
            <pc:docMk/>
            <pc:sldMk cId="2809029174" sldId="798"/>
            <ac:spMk id="63" creationId="{5FA32716-EDDA-520E-1507-1CDD368F4D8F}"/>
          </ac:spMkLst>
        </pc:spChg>
        <pc:spChg chg="add mod">
          <ac:chgData name="Benoît Pichon" userId="64d73d3c24d3cfa0" providerId="LiveId" clId="{9ECB4E0F-E18B-45F4-AD0D-C74E91D125A1}" dt="2024-04-21T07:06:19.458" v="672" actId="2085"/>
          <ac:spMkLst>
            <pc:docMk/>
            <pc:sldMk cId="2809029174" sldId="798"/>
            <ac:spMk id="65" creationId="{945546F7-75A2-05A1-5311-D8FB43E6435B}"/>
          </ac:spMkLst>
        </pc:spChg>
        <pc:spChg chg="mod">
          <ac:chgData name="Benoît Pichon" userId="64d73d3c24d3cfa0" providerId="LiveId" clId="{9ECB4E0F-E18B-45F4-AD0D-C74E91D125A1}" dt="2024-04-21T07:06:24.498" v="674" actId="2085"/>
          <ac:spMkLst>
            <pc:docMk/>
            <pc:sldMk cId="2809029174" sldId="798"/>
            <ac:spMk id="69" creationId="{CC4719EA-2479-6C50-D819-EAF6435AF956}"/>
          </ac:spMkLst>
        </pc:spChg>
        <pc:spChg chg="add mod">
          <ac:chgData name="Benoît Pichon" userId="64d73d3c24d3cfa0" providerId="LiveId" clId="{9ECB4E0F-E18B-45F4-AD0D-C74E91D125A1}" dt="2024-04-21T07:07:22.697" v="694" actId="1076"/>
          <ac:spMkLst>
            <pc:docMk/>
            <pc:sldMk cId="2809029174" sldId="798"/>
            <ac:spMk id="73" creationId="{54564C5A-6A34-7900-D5A5-ED00D0FAC793}"/>
          </ac:spMkLst>
        </pc:spChg>
        <pc:spChg chg="add mod">
          <ac:chgData name="Benoît Pichon" userId="64d73d3c24d3cfa0" providerId="LiveId" clId="{9ECB4E0F-E18B-45F4-AD0D-C74E91D125A1}" dt="2024-04-21T07:07:11.849" v="689" actId="1076"/>
          <ac:spMkLst>
            <pc:docMk/>
            <pc:sldMk cId="2809029174" sldId="798"/>
            <ac:spMk id="74" creationId="{81C632A7-0A9C-35E7-1478-6A0083C6961D}"/>
          </ac:spMkLst>
        </pc:spChg>
        <pc:spChg chg="add mod">
          <ac:chgData name="Benoît Pichon" userId="64d73d3c24d3cfa0" providerId="LiveId" clId="{9ECB4E0F-E18B-45F4-AD0D-C74E91D125A1}" dt="2024-04-21T07:06:15.346" v="671" actId="2085"/>
          <ac:spMkLst>
            <pc:docMk/>
            <pc:sldMk cId="2809029174" sldId="798"/>
            <ac:spMk id="75" creationId="{64244F47-3908-3459-EA44-CCFFFE36298A}"/>
          </ac:spMkLst>
        </pc:spChg>
        <pc:spChg chg="add mod">
          <ac:chgData name="Benoît Pichon" userId="64d73d3c24d3cfa0" providerId="LiveId" clId="{9ECB4E0F-E18B-45F4-AD0D-C74E91D125A1}" dt="2024-04-21T07:06:19.458" v="672" actId="2085"/>
          <ac:spMkLst>
            <pc:docMk/>
            <pc:sldMk cId="2809029174" sldId="798"/>
            <ac:spMk id="76" creationId="{A3875824-1056-1F9E-F82A-1FFBC248C5BC}"/>
          </ac:spMkLst>
        </pc:spChg>
        <pc:spChg chg="mod">
          <ac:chgData name="Benoît Pichon" userId="64d73d3c24d3cfa0" providerId="LiveId" clId="{9ECB4E0F-E18B-45F4-AD0D-C74E91D125A1}" dt="2024-04-21T07:06:22.210" v="673" actId="2085"/>
          <ac:spMkLst>
            <pc:docMk/>
            <pc:sldMk cId="2809029174" sldId="798"/>
            <ac:spMk id="81" creationId="{F52C42D9-9E87-885E-5794-C23266E4E525}"/>
          </ac:spMkLst>
        </pc:spChg>
        <pc:spChg chg="mod">
          <ac:chgData name="Benoît Pichon" userId="64d73d3c24d3cfa0" providerId="LiveId" clId="{9ECB4E0F-E18B-45F4-AD0D-C74E91D125A1}" dt="2024-04-21T07:06:03.950" v="670" actId="207"/>
          <ac:spMkLst>
            <pc:docMk/>
            <pc:sldMk cId="2809029174" sldId="798"/>
            <ac:spMk id="82" creationId="{69993D5C-151C-D4D4-B46A-F84B8689751B}"/>
          </ac:spMkLst>
        </pc:spChg>
        <pc:spChg chg="mod">
          <ac:chgData name="Benoît Pichon" userId="64d73d3c24d3cfa0" providerId="LiveId" clId="{9ECB4E0F-E18B-45F4-AD0D-C74E91D125A1}" dt="2024-04-21T07:06:03.950" v="670" actId="207"/>
          <ac:spMkLst>
            <pc:docMk/>
            <pc:sldMk cId="2809029174" sldId="798"/>
            <ac:spMk id="83" creationId="{F439AA75-A4BA-0CF0-767B-6762CB2196D7}"/>
          </ac:spMkLst>
        </pc:spChg>
        <pc:spChg chg="mod">
          <ac:chgData name="Benoît Pichon" userId="64d73d3c24d3cfa0" providerId="LiveId" clId="{9ECB4E0F-E18B-45F4-AD0D-C74E91D125A1}" dt="2024-04-21T07:06:03.950" v="670" actId="207"/>
          <ac:spMkLst>
            <pc:docMk/>
            <pc:sldMk cId="2809029174" sldId="798"/>
            <ac:spMk id="84" creationId="{CD4A1CD1-9588-B756-A2A4-7CF208D83D80}"/>
          </ac:spMkLst>
        </pc:spChg>
        <pc:spChg chg="mod">
          <ac:chgData name="Benoît Pichon" userId="64d73d3c24d3cfa0" providerId="LiveId" clId="{9ECB4E0F-E18B-45F4-AD0D-C74E91D125A1}" dt="2024-04-21T07:06:03.950" v="670" actId="207"/>
          <ac:spMkLst>
            <pc:docMk/>
            <pc:sldMk cId="2809029174" sldId="798"/>
            <ac:spMk id="85" creationId="{3FE6F977-ADE2-A2F1-5997-B1A7FBE73931}"/>
          </ac:spMkLst>
        </pc:spChg>
        <pc:spChg chg="mod">
          <ac:chgData name="Benoît Pichon" userId="64d73d3c24d3cfa0" providerId="LiveId" clId="{9ECB4E0F-E18B-45F4-AD0D-C74E91D125A1}" dt="2024-04-21T07:06:03.950" v="670" actId="207"/>
          <ac:spMkLst>
            <pc:docMk/>
            <pc:sldMk cId="2809029174" sldId="798"/>
            <ac:spMk id="86" creationId="{6360C44A-C848-F822-64D0-EC6B3BF2D952}"/>
          </ac:spMkLst>
        </pc:spChg>
        <pc:spChg chg="mod">
          <ac:chgData name="Benoît Pichon" userId="64d73d3c24d3cfa0" providerId="LiveId" clId="{9ECB4E0F-E18B-45F4-AD0D-C74E91D125A1}" dt="2024-04-21T07:06:03.950" v="670" actId="207"/>
          <ac:spMkLst>
            <pc:docMk/>
            <pc:sldMk cId="2809029174" sldId="798"/>
            <ac:spMk id="87" creationId="{05A303FF-EBC2-1659-02D7-7F4F62CD9D32}"/>
          </ac:spMkLst>
        </pc:spChg>
        <pc:spChg chg="add mod">
          <ac:chgData name="Benoît Pichon" userId="64d73d3c24d3cfa0" providerId="LiveId" clId="{9ECB4E0F-E18B-45F4-AD0D-C74E91D125A1}" dt="2024-04-21T07:06:30.870" v="676" actId="571"/>
          <ac:spMkLst>
            <pc:docMk/>
            <pc:sldMk cId="2809029174" sldId="798"/>
            <ac:spMk id="88" creationId="{9D0B0EBE-24F6-E958-5A06-65C6B036B5AB}"/>
          </ac:spMkLst>
        </pc:spChg>
        <pc:spChg chg="add mod">
          <ac:chgData name="Benoît Pichon" userId="64d73d3c24d3cfa0" providerId="LiveId" clId="{9ECB4E0F-E18B-45F4-AD0D-C74E91D125A1}" dt="2024-04-21T07:06:30.870" v="676" actId="571"/>
          <ac:spMkLst>
            <pc:docMk/>
            <pc:sldMk cId="2809029174" sldId="798"/>
            <ac:spMk id="89" creationId="{34098266-7037-C15C-870B-6F321D461891}"/>
          </ac:spMkLst>
        </pc:spChg>
        <pc:spChg chg="add mod">
          <ac:chgData name="Benoît Pichon" userId="64d73d3c24d3cfa0" providerId="LiveId" clId="{9ECB4E0F-E18B-45F4-AD0D-C74E91D125A1}" dt="2024-04-21T07:06:30.870" v="676" actId="571"/>
          <ac:spMkLst>
            <pc:docMk/>
            <pc:sldMk cId="2809029174" sldId="798"/>
            <ac:spMk id="90" creationId="{2FD22974-6496-6E84-039C-1C25DDD7D383}"/>
          </ac:spMkLst>
        </pc:spChg>
        <pc:spChg chg="add mod">
          <ac:chgData name="Benoît Pichon" userId="64d73d3c24d3cfa0" providerId="LiveId" clId="{9ECB4E0F-E18B-45F4-AD0D-C74E91D125A1}" dt="2024-04-21T07:06:30.870" v="676" actId="571"/>
          <ac:spMkLst>
            <pc:docMk/>
            <pc:sldMk cId="2809029174" sldId="798"/>
            <ac:spMk id="91" creationId="{9E5FDD7E-5C7A-D0F2-F9F5-67037C5F2EF5}"/>
          </ac:spMkLst>
        </pc:spChg>
        <pc:spChg chg="add mod">
          <ac:chgData name="Benoît Pichon" userId="64d73d3c24d3cfa0" providerId="LiveId" clId="{9ECB4E0F-E18B-45F4-AD0D-C74E91D125A1}" dt="2024-04-21T07:06:30.870" v="676" actId="571"/>
          <ac:spMkLst>
            <pc:docMk/>
            <pc:sldMk cId="2809029174" sldId="798"/>
            <ac:spMk id="92" creationId="{B8DCDD4B-9ACC-F663-0485-C48103964CF3}"/>
          </ac:spMkLst>
        </pc:spChg>
        <pc:spChg chg="add mod">
          <ac:chgData name="Benoît Pichon" userId="64d73d3c24d3cfa0" providerId="LiveId" clId="{9ECB4E0F-E18B-45F4-AD0D-C74E91D125A1}" dt="2024-04-21T07:06:30.870" v="676" actId="571"/>
          <ac:spMkLst>
            <pc:docMk/>
            <pc:sldMk cId="2809029174" sldId="798"/>
            <ac:spMk id="93" creationId="{4607F38F-4ADD-7391-C4CA-21BD106FF634}"/>
          </ac:spMkLst>
        </pc:spChg>
        <pc:grpChg chg="add mod">
          <ac:chgData name="Benoît Pichon" userId="64d73d3c24d3cfa0" providerId="LiveId" clId="{9ECB4E0F-E18B-45F4-AD0D-C74E91D125A1}" dt="2024-04-21T07:05:48.205" v="668" actId="1076"/>
          <ac:grpSpMkLst>
            <pc:docMk/>
            <pc:sldMk cId="2809029174" sldId="798"/>
            <ac:grpSpMk id="67" creationId="{82D52F2C-1FAB-13C6-0709-8371B46DDB7F}"/>
          </ac:grpSpMkLst>
        </pc:grpChg>
        <pc:grpChg chg="add del mod">
          <ac:chgData name="Benoît Pichon" userId="64d73d3c24d3cfa0" providerId="LiveId" clId="{9ECB4E0F-E18B-45F4-AD0D-C74E91D125A1}" dt="2024-04-21T07:06:43.818" v="678" actId="21"/>
          <ac:grpSpMkLst>
            <pc:docMk/>
            <pc:sldMk cId="2809029174" sldId="798"/>
            <ac:grpSpMk id="77" creationId="{C82E4A4F-B22A-96D8-9C89-65E8C5F48DBD}"/>
          </ac:grpSpMkLst>
        </pc:grpChg>
        <pc:grpChg chg="mod">
          <ac:chgData name="Benoît Pichon" userId="64d73d3c24d3cfa0" providerId="LiveId" clId="{9ECB4E0F-E18B-45F4-AD0D-C74E91D125A1}" dt="2024-04-21T07:05:45.822" v="667"/>
          <ac:grpSpMkLst>
            <pc:docMk/>
            <pc:sldMk cId="2809029174" sldId="798"/>
            <ac:grpSpMk id="78" creationId="{02A27599-2BD9-D09C-E852-3263EECFAC5F}"/>
          </ac:grpSpMkLst>
        </pc:grpChg>
        <pc:picChg chg="mod">
          <ac:chgData name="Benoît Pichon" userId="64d73d3c24d3cfa0" providerId="LiveId" clId="{9ECB4E0F-E18B-45F4-AD0D-C74E91D125A1}" dt="2024-04-21T07:04:46.185" v="656" actId="1076"/>
          <ac:picMkLst>
            <pc:docMk/>
            <pc:sldMk cId="2809029174" sldId="798"/>
            <ac:picMk id="5" creationId="{1815DB8F-07CC-032C-6D5E-42C72CB95351}"/>
          </ac:picMkLst>
        </pc:picChg>
        <pc:picChg chg="mod">
          <ac:chgData name="Benoît Pichon" userId="64d73d3c24d3cfa0" providerId="LiveId" clId="{9ECB4E0F-E18B-45F4-AD0D-C74E91D125A1}" dt="2024-04-21T07:04:50.353" v="658" actId="1076"/>
          <ac:picMkLst>
            <pc:docMk/>
            <pc:sldMk cId="2809029174" sldId="798"/>
            <ac:picMk id="12" creationId="{8CF0B666-7BD0-3D13-5994-0AD0AB024897}"/>
          </ac:picMkLst>
        </pc:picChg>
        <pc:picChg chg="add">
          <ac:chgData name="Benoît Pichon" userId="64d73d3c24d3cfa0" providerId="LiveId" clId="{9ECB4E0F-E18B-45F4-AD0D-C74E91D125A1}" dt="2024-04-21T07:06:49.404" v="679"/>
          <ac:picMkLst>
            <pc:docMk/>
            <pc:sldMk cId="2809029174" sldId="798"/>
            <ac:picMk id="94" creationId="{47F6A3E7-F715-D49F-485A-2A894FF4284B}"/>
          </ac:picMkLst>
        </pc:picChg>
        <pc:picChg chg="add del mod">
          <ac:chgData name="Benoît Pichon" userId="64d73d3c24d3cfa0" providerId="LiveId" clId="{9ECB4E0F-E18B-45F4-AD0D-C74E91D125A1}" dt="2024-04-21T07:08:18.966" v="709" actId="21"/>
          <ac:picMkLst>
            <pc:docMk/>
            <pc:sldMk cId="2809029174" sldId="798"/>
            <ac:picMk id="95" creationId="{5C89C209-66D3-CB0D-AEFC-D0E89416E01F}"/>
          </ac:picMkLst>
        </pc:picChg>
        <pc:picChg chg="add mod">
          <ac:chgData name="Benoît Pichon" userId="64d73d3c24d3cfa0" providerId="LiveId" clId="{9ECB4E0F-E18B-45F4-AD0D-C74E91D125A1}" dt="2024-04-21T07:08:26.064" v="712" actId="1076"/>
          <ac:picMkLst>
            <pc:docMk/>
            <pc:sldMk cId="2809029174" sldId="798"/>
            <ac:picMk id="96" creationId="{2636A5CA-CE17-E04A-014D-0B0065ABBCC2}"/>
          </ac:picMkLst>
        </pc:picChg>
        <pc:cxnChg chg="mod">
          <ac:chgData name="Benoît Pichon" userId="64d73d3c24d3cfa0" providerId="LiveId" clId="{9ECB4E0F-E18B-45F4-AD0D-C74E91D125A1}" dt="2024-04-21T07:05:16.833" v="666" actId="14100"/>
          <ac:cxnSpMkLst>
            <pc:docMk/>
            <pc:sldMk cId="2809029174" sldId="798"/>
            <ac:cxnSpMk id="32" creationId="{C2AC48A4-3457-4583-4D87-3378CD0E349A}"/>
          </ac:cxnSpMkLst>
        </pc:cxnChg>
        <pc:cxnChg chg="add mod">
          <ac:chgData name="Benoît Pichon" userId="64d73d3c24d3cfa0" providerId="LiveId" clId="{9ECB4E0F-E18B-45F4-AD0D-C74E91D125A1}" dt="2024-04-21T07:07:24.617" v="695" actId="1076"/>
          <ac:cxnSpMkLst>
            <pc:docMk/>
            <pc:sldMk cId="2809029174" sldId="798"/>
            <ac:cxnSpMk id="38" creationId="{7A2AFBE1-70DC-8B7F-9E1A-65B576A26C44}"/>
          </ac:cxnSpMkLst>
        </pc:cxnChg>
        <pc:cxnChg chg="add mod">
          <ac:chgData name="Benoît Pichon" userId="64d73d3c24d3cfa0" providerId="LiveId" clId="{9ECB4E0F-E18B-45F4-AD0D-C74E91D125A1}" dt="2024-04-21T07:05:52.063" v="669" actId="208"/>
          <ac:cxnSpMkLst>
            <pc:docMk/>
            <pc:sldMk cId="2809029174" sldId="798"/>
            <ac:cxnSpMk id="47" creationId="{1E7481EF-0973-5422-3C0B-6A645E44B99D}"/>
          </ac:cxnSpMkLst>
        </pc:cxnChg>
        <pc:cxnChg chg="add mod">
          <ac:chgData name="Benoît Pichon" userId="64d73d3c24d3cfa0" providerId="LiveId" clId="{9ECB4E0F-E18B-45F4-AD0D-C74E91D125A1}" dt="2024-04-21T07:05:52.063" v="669" actId="208"/>
          <ac:cxnSpMkLst>
            <pc:docMk/>
            <pc:sldMk cId="2809029174" sldId="798"/>
            <ac:cxnSpMk id="48" creationId="{FCD040B6-C7C9-A38F-AAE9-1A7726FF8083}"/>
          </ac:cxnSpMkLst>
        </pc:cxnChg>
        <pc:cxnChg chg="add mod">
          <ac:chgData name="Benoît Pichon" userId="64d73d3c24d3cfa0" providerId="LiveId" clId="{9ECB4E0F-E18B-45F4-AD0D-C74E91D125A1}" dt="2024-04-21T07:05:52.063" v="669" actId="208"/>
          <ac:cxnSpMkLst>
            <pc:docMk/>
            <pc:sldMk cId="2809029174" sldId="798"/>
            <ac:cxnSpMk id="61" creationId="{88B15E7A-C492-8E0A-4041-6DDE115E45F5}"/>
          </ac:cxnSpMkLst>
        </pc:cxnChg>
        <pc:cxnChg chg="add mod">
          <ac:chgData name="Benoît Pichon" userId="64d73d3c24d3cfa0" providerId="LiveId" clId="{9ECB4E0F-E18B-45F4-AD0D-C74E91D125A1}" dt="2024-04-21T07:05:52.063" v="669" actId="208"/>
          <ac:cxnSpMkLst>
            <pc:docMk/>
            <pc:sldMk cId="2809029174" sldId="798"/>
            <ac:cxnSpMk id="64" creationId="{39D9DB37-36E1-BFC9-ABBB-BF52BE0E0948}"/>
          </ac:cxnSpMkLst>
        </pc:cxnChg>
        <pc:cxnChg chg="add mod">
          <ac:chgData name="Benoît Pichon" userId="64d73d3c24d3cfa0" providerId="LiveId" clId="{9ECB4E0F-E18B-45F4-AD0D-C74E91D125A1}" dt="2024-04-21T07:05:52.063" v="669" actId="208"/>
          <ac:cxnSpMkLst>
            <pc:docMk/>
            <pc:sldMk cId="2809029174" sldId="798"/>
            <ac:cxnSpMk id="66" creationId="{5000C931-F48F-ECAF-00D2-D20BFA864985}"/>
          </ac:cxnSpMkLst>
        </pc:cxnChg>
        <pc:cxnChg chg="mod">
          <ac:chgData name="Benoît Pichon" userId="64d73d3c24d3cfa0" providerId="LiveId" clId="{9ECB4E0F-E18B-45F4-AD0D-C74E91D125A1}" dt="2024-04-21T07:05:52.063" v="669" actId="208"/>
          <ac:cxnSpMkLst>
            <pc:docMk/>
            <pc:sldMk cId="2809029174" sldId="798"/>
            <ac:cxnSpMk id="68" creationId="{FBF37981-8DF8-8B62-56C6-6FF8378EB464}"/>
          </ac:cxnSpMkLst>
        </pc:cxnChg>
        <pc:cxnChg chg="mod">
          <ac:chgData name="Benoît Pichon" userId="64d73d3c24d3cfa0" providerId="LiveId" clId="{9ECB4E0F-E18B-45F4-AD0D-C74E91D125A1}" dt="2024-04-21T07:05:52.063" v="669" actId="208"/>
          <ac:cxnSpMkLst>
            <pc:docMk/>
            <pc:sldMk cId="2809029174" sldId="798"/>
            <ac:cxnSpMk id="70" creationId="{845B326A-C9DD-73BF-872B-52007B913DB4}"/>
          </ac:cxnSpMkLst>
        </pc:cxnChg>
        <pc:cxnChg chg="add mod">
          <ac:chgData name="Benoît Pichon" userId="64d73d3c24d3cfa0" providerId="LiveId" clId="{9ECB4E0F-E18B-45F4-AD0D-C74E91D125A1}" dt="2024-04-21T07:05:52.063" v="669" actId="208"/>
          <ac:cxnSpMkLst>
            <pc:docMk/>
            <pc:sldMk cId="2809029174" sldId="798"/>
            <ac:cxnSpMk id="71" creationId="{6AC36683-B590-88C9-DBC2-4DEE856737DE}"/>
          </ac:cxnSpMkLst>
        </pc:cxnChg>
        <pc:cxnChg chg="mod">
          <ac:chgData name="Benoît Pichon" userId="64d73d3c24d3cfa0" providerId="LiveId" clId="{9ECB4E0F-E18B-45F4-AD0D-C74E91D125A1}" dt="2024-04-21T07:05:52.063" v="669" actId="208"/>
          <ac:cxnSpMkLst>
            <pc:docMk/>
            <pc:sldMk cId="2809029174" sldId="798"/>
            <ac:cxnSpMk id="79" creationId="{0590C0B1-4518-0053-29FE-AC64D8A762F3}"/>
          </ac:cxnSpMkLst>
        </pc:cxnChg>
        <pc:cxnChg chg="mod">
          <ac:chgData name="Benoît Pichon" userId="64d73d3c24d3cfa0" providerId="LiveId" clId="{9ECB4E0F-E18B-45F4-AD0D-C74E91D125A1}" dt="2024-04-21T07:05:52.063" v="669" actId="208"/>
          <ac:cxnSpMkLst>
            <pc:docMk/>
            <pc:sldMk cId="2809029174" sldId="798"/>
            <ac:cxnSpMk id="80" creationId="{BC26ECA4-F24E-4956-0A73-885BF76D3A48}"/>
          </ac:cxnSpMkLst>
        </pc:cxnChg>
      </pc:sldChg>
      <pc:sldChg chg="addSp delSp modSp mod delAnim modAnim modShow">
        <pc:chgData name="Benoît Pichon" userId="64d73d3c24d3cfa0" providerId="LiveId" clId="{9ECB4E0F-E18B-45F4-AD0D-C74E91D125A1}" dt="2024-04-22T18:09:17.306" v="1209" actId="21"/>
        <pc:sldMkLst>
          <pc:docMk/>
          <pc:sldMk cId="874378375" sldId="799"/>
        </pc:sldMkLst>
        <pc:spChg chg="mod">
          <ac:chgData name="Benoît Pichon" userId="64d73d3c24d3cfa0" providerId="LiveId" clId="{9ECB4E0F-E18B-45F4-AD0D-C74E91D125A1}" dt="2024-04-21T08:03:54.751" v="830" actId="1076"/>
          <ac:spMkLst>
            <pc:docMk/>
            <pc:sldMk cId="874378375" sldId="799"/>
            <ac:spMk id="4" creationId="{7418E59F-A2DB-4481-2691-3EE80FFD33B0}"/>
          </ac:spMkLst>
        </pc:spChg>
        <pc:spChg chg="mod">
          <ac:chgData name="Benoît Pichon" userId="64d73d3c24d3cfa0" providerId="LiveId" clId="{9ECB4E0F-E18B-45F4-AD0D-C74E91D125A1}" dt="2024-04-21T08:03:59.687" v="831" actId="1076"/>
          <ac:spMkLst>
            <pc:docMk/>
            <pc:sldMk cId="874378375" sldId="799"/>
            <ac:spMk id="138" creationId="{7DA175AD-EE27-2318-1CB6-C759BC4DD20C}"/>
          </ac:spMkLst>
        </pc:spChg>
        <pc:spChg chg="mod">
          <ac:chgData name="Benoît Pichon" userId="64d73d3c24d3cfa0" providerId="LiveId" clId="{9ECB4E0F-E18B-45F4-AD0D-C74E91D125A1}" dt="2024-04-21T08:03:59.687" v="831" actId="1076"/>
          <ac:spMkLst>
            <pc:docMk/>
            <pc:sldMk cId="874378375" sldId="799"/>
            <ac:spMk id="139" creationId="{B0F8CDF7-FC63-F715-F0D1-29F5ECA67DAC}"/>
          </ac:spMkLst>
        </pc:spChg>
        <pc:spChg chg="mod">
          <ac:chgData name="Benoît Pichon" userId="64d73d3c24d3cfa0" providerId="LiveId" clId="{9ECB4E0F-E18B-45F4-AD0D-C74E91D125A1}" dt="2024-04-21T08:04:05.566" v="870" actId="1038"/>
          <ac:spMkLst>
            <pc:docMk/>
            <pc:sldMk cId="874378375" sldId="799"/>
            <ac:spMk id="140" creationId="{1AD55899-8DF4-7976-CE50-24A435586DD8}"/>
          </ac:spMkLst>
        </pc:spChg>
        <pc:spChg chg="del">
          <ac:chgData name="Benoît Pichon" userId="64d73d3c24d3cfa0" providerId="LiveId" clId="{9ECB4E0F-E18B-45F4-AD0D-C74E91D125A1}" dt="2024-04-21T08:03:52.684" v="828" actId="21"/>
          <ac:spMkLst>
            <pc:docMk/>
            <pc:sldMk cId="874378375" sldId="799"/>
            <ac:spMk id="141" creationId="{5FCE6902-F9CB-1D29-5FDA-70A131C4F713}"/>
          </ac:spMkLst>
        </pc:spChg>
        <pc:spChg chg="mod">
          <ac:chgData name="Benoît Pichon" userId="64d73d3c24d3cfa0" providerId="LiveId" clId="{9ECB4E0F-E18B-45F4-AD0D-C74E91D125A1}" dt="2024-04-21T08:03:59.687" v="831" actId="1076"/>
          <ac:spMkLst>
            <pc:docMk/>
            <pc:sldMk cId="874378375" sldId="799"/>
            <ac:spMk id="144" creationId="{60F34715-5532-843C-BD82-9E1B966AD391}"/>
          </ac:spMkLst>
        </pc:spChg>
        <pc:spChg chg="mod">
          <ac:chgData name="Benoît Pichon" userId="64d73d3c24d3cfa0" providerId="LiveId" clId="{9ECB4E0F-E18B-45F4-AD0D-C74E91D125A1}" dt="2024-04-21T08:03:59.687" v="831" actId="1076"/>
          <ac:spMkLst>
            <pc:docMk/>
            <pc:sldMk cId="874378375" sldId="799"/>
            <ac:spMk id="145" creationId="{8229A1A2-7E65-AA19-D57B-94F96B701CDB}"/>
          </ac:spMkLst>
        </pc:spChg>
        <pc:spChg chg="mod">
          <ac:chgData name="Benoît Pichon" userId="64d73d3c24d3cfa0" providerId="LiveId" clId="{9ECB4E0F-E18B-45F4-AD0D-C74E91D125A1}" dt="2024-04-21T08:03:59.687" v="831" actId="1076"/>
          <ac:spMkLst>
            <pc:docMk/>
            <pc:sldMk cId="874378375" sldId="799"/>
            <ac:spMk id="146" creationId="{63FB53B5-5FAA-9ABC-909E-789CE0AEC40C}"/>
          </ac:spMkLst>
        </pc:spChg>
        <pc:spChg chg="mod">
          <ac:chgData name="Benoît Pichon" userId="64d73d3c24d3cfa0" providerId="LiveId" clId="{9ECB4E0F-E18B-45F4-AD0D-C74E91D125A1}" dt="2024-04-21T08:03:59.687" v="831" actId="1076"/>
          <ac:spMkLst>
            <pc:docMk/>
            <pc:sldMk cId="874378375" sldId="799"/>
            <ac:spMk id="147" creationId="{D04B473D-77A5-AE06-0A85-50E4FF1421F3}"/>
          </ac:spMkLst>
        </pc:spChg>
        <pc:spChg chg="mod">
          <ac:chgData name="Benoît Pichon" userId="64d73d3c24d3cfa0" providerId="LiveId" clId="{9ECB4E0F-E18B-45F4-AD0D-C74E91D125A1}" dt="2024-04-21T08:03:59.687" v="831" actId="1076"/>
          <ac:spMkLst>
            <pc:docMk/>
            <pc:sldMk cId="874378375" sldId="799"/>
            <ac:spMk id="148" creationId="{1B0FEE13-F56C-397B-BA23-38F8B639593B}"/>
          </ac:spMkLst>
        </pc:spChg>
        <pc:spChg chg="mod">
          <ac:chgData name="Benoît Pichon" userId="64d73d3c24d3cfa0" providerId="LiveId" clId="{9ECB4E0F-E18B-45F4-AD0D-C74E91D125A1}" dt="2024-04-21T08:03:59.687" v="831" actId="1076"/>
          <ac:spMkLst>
            <pc:docMk/>
            <pc:sldMk cId="874378375" sldId="799"/>
            <ac:spMk id="149" creationId="{1FAED8AC-F1BD-2493-9DEB-F7FA56B4F87E}"/>
          </ac:spMkLst>
        </pc:spChg>
        <pc:spChg chg="add del">
          <ac:chgData name="Benoît Pichon" userId="64d73d3c24d3cfa0" providerId="LiveId" clId="{9ECB4E0F-E18B-45F4-AD0D-C74E91D125A1}" dt="2024-04-18T12:26:13.207" v="425" actId="478"/>
          <ac:spMkLst>
            <pc:docMk/>
            <pc:sldMk cId="874378375" sldId="799"/>
            <ac:spMk id="163" creationId="{DB2F5084-B890-806E-7BA5-9B539517FD0E}"/>
          </ac:spMkLst>
        </pc:spChg>
        <pc:grpChg chg="mod">
          <ac:chgData name="Benoît Pichon" userId="64d73d3c24d3cfa0" providerId="LiveId" clId="{9ECB4E0F-E18B-45F4-AD0D-C74E91D125A1}" dt="2024-04-21T08:03:59.687" v="831" actId="1076"/>
          <ac:grpSpMkLst>
            <pc:docMk/>
            <pc:sldMk cId="874378375" sldId="799"/>
            <ac:grpSpMk id="142" creationId="{ED16DC01-9420-AFE9-258A-50D5453970BD}"/>
          </ac:grpSpMkLst>
        </pc:grpChg>
        <pc:grpChg chg="mod">
          <ac:chgData name="Benoît Pichon" userId="64d73d3c24d3cfa0" providerId="LiveId" clId="{9ECB4E0F-E18B-45F4-AD0D-C74E91D125A1}" dt="2024-04-21T08:04:05.566" v="870" actId="1038"/>
          <ac:grpSpMkLst>
            <pc:docMk/>
            <pc:sldMk cId="874378375" sldId="799"/>
            <ac:grpSpMk id="150" creationId="{DCDDC886-8D2A-F409-EEB5-291014B9E451}"/>
          </ac:grpSpMkLst>
        </pc:grpChg>
        <pc:grpChg chg="mod">
          <ac:chgData name="Benoît Pichon" userId="64d73d3c24d3cfa0" providerId="LiveId" clId="{9ECB4E0F-E18B-45F4-AD0D-C74E91D125A1}" dt="2024-04-21T08:04:05.566" v="870" actId="1038"/>
          <ac:grpSpMkLst>
            <pc:docMk/>
            <pc:sldMk cId="874378375" sldId="799"/>
            <ac:grpSpMk id="154" creationId="{795180C9-70B8-8B9C-DACF-3CA32BA81724}"/>
          </ac:grpSpMkLst>
        </pc:grpChg>
        <pc:grpChg chg="del">
          <ac:chgData name="Benoît Pichon" userId="64d73d3c24d3cfa0" providerId="LiveId" clId="{9ECB4E0F-E18B-45F4-AD0D-C74E91D125A1}" dt="2024-04-21T08:03:52.684" v="828" actId="21"/>
          <ac:grpSpMkLst>
            <pc:docMk/>
            <pc:sldMk cId="874378375" sldId="799"/>
            <ac:grpSpMk id="164" creationId="{B2EDAD28-3ECA-5425-341F-B333CC2BECFB}"/>
          </ac:grpSpMkLst>
        </pc:grpChg>
        <pc:picChg chg="add del mod">
          <ac:chgData name="Benoît Pichon" userId="64d73d3c24d3cfa0" providerId="LiveId" clId="{9ECB4E0F-E18B-45F4-AD0D-C74E91D125A1}" dt="2024-04-18T12:26:15.561" v="426" actId="478"/>
          <ac:picMkLst>
            <pc:docMk/>
            <pc:sldMk cId="874378375" sldId="799"/>
            <ac:picMk id="2" creationId="{07AC105E-5B93-DF7A-1E1F-AE1A19A4B777}"/>
          </ac:picMkLst>
        </pc:picChg>
        <pc:picChg chg="add del mod">
          <ac:chgData name="Benoît Pichon" userId="64d73d3c24d3cfa0" providerId="LiveId" clId="{9ECB4E0F-E18B-45F4-AD0D-C74E91D125A1}" dt="2024-04-22T18:09:17.306" v="1209" actId="21"/>
          <ac:picMkLst>
            <pc:docMk/>
            <pc:sldMk cId="874378375" sldId="799"/>
            <ac:picMk id="2" creationId="{DEF74087-BF08-17E4-4F0D-1A3CE55870C7}"/>
          </ac:picMkLst>
        </pc:picChg>
        <pc:picChg chg="add del mod">
          <ac:chgData name="Benoît Pichon" userId="64d73d3c24d3cfa0" providerId="LiveId" clId="{9ECB4E0F-E18B-45F4-AD0D-C74E91D125A1}" dt="2024-04-17T20:21:15.182" v="367" actId="21"/>
          <ac:picMkLst>
            <pc:docMk/>
            <pc:sldMk cId="874378375" sldId="799"/>
            <ac:picMk id="6" creationId="{F6DEE3B4-4A58-0D90-145A-78FBDC2CE00A}"/>
          </ac:picMkLst>
        </pc:picChg>
        <pc:picChg chg="mod">
          <ac:chgData name="Benoît Pichon" userId="64d73d3c24d3cfa0" providerId="LiveId" clId="{9ECB4E0F-E18B-45F4-AD0D-C74E91D125A1}" dt="2024-04-21T08:03:59.687" v="831" actId="1076"/>
          <ac:picMkLst>
            <pc:docMk/>
            <pc:sldMk cId="874378375" sldId="799"/>
            <ac:picMk id="129" creationId="{D6FDD60D-68C4-1A05-FFA9-CE0D0BA44B47}"/>
          </ac:picMkLst>
        </pc:picChg>
        <pc:picChg chg="mod">
          <ac:chgData name="Benoît Pichon" userId="64d73d3c24d3cfa0" providerId="LiveId" clId="{9ECB4E0F-E18B-45F4-AD0D-C74E91D125A1}" dt="2024-04-21T08:04:05.566" v="870" actId="1038"/>
          <ac:picMkLst>
            <pc:docMk/>
            <pc:sldMk cId="874378375" sldId="799"/>
            <ac:picMk id="131" creationId="{E5B7053D-0BE2-C5BD-87DC-2AE77CD1C0A6}"/>
          </ac:picMkLst>
        </pc:picChg>
        <pc:picChg chg="del">
          <ac:chgData name="Benoît Pichon" userId="64d73d3c24d3cfa0" providerId="LiveId" clId="{9ECB4E0F-E18B-45F4-AD0D-C74E91D125A1}" dt="2024-04-21T08:03:52.684" v="828" actId="21"/>
          <ac:picMkLst>
            <pc:docMk/>
            <pc:sldMk cId="874378375" sldId="799"/>
            <ac:picMk id="133" creationId="{A8D54CC4-3CF8-181E-9911-24E7AE06B2E9}"/>
          </ac:picMkLst>
        </pc:picChg>
        <pc:picChg chg="mod">
          <ac:chgData name="Benoît Pichon" userId="64d73d3c24d3cfa0" providerId="LiveId" clId="{9ECB4E0F-E18B-45F4-AD0D-C74E91D125A1}" dt="2024-04-21T08:03:59.687" v="831" actId="1076"/>
          <ac:picMkLst>
            <pc:docMk/>
            <pc:sldMk cId="874378375" sldId="799"/>
            <ac:picMk id="143" creationId="{C84E0A8B-A4AF-96EC-DCE9-3BBEA2921FAC}"/>
          </ac:picMkLst>
        </pc:picChg>
        <pc:picChg chg="mod">
          <ac:chgData name="Benoît Pichon" userId="64d73d3c24d3cfa0" providerId="LiveId" clId="{9ECB4E0F-E18B-45F4-AD0D-C74E91D125A1}" dt="2024-04-21T08:04:05.566" v="870" actId="1038"/>
          <ac:picMkLst>
            <pc:docMk/>
            <pc:sldMk cId="874378375" sldId="799"/>
            <ac:picMk id="151" creationId="{1B20FCA3-BF4A-E9FE-C9CB-E9C02C027603}"/>
          </ac:picMkLst>
        </pc:picChg>
        <pc:picChg chg="mod">
          <ac:chgData name="Benoît Pichon" userId="64d73d3c24d3cfa0" providerId="LiveId" clId="{9ECB4E0F-E18B-45F4-AD0D-C74E91D125A1}" dt="2024-04-21T08:04:05.566" v="870" actId="1038"/>
          <ac:picMkLst>
            <pc:docMk/>
            <pc:sldMk cId="874378375" sldId="799"/>
            <ac:picMk id="153" creationId="{903E8952-C474-4B1D-26AB-33925BAE4A10}"/>
          </ac:picMkLst>
        </pc:picChg>
        <pc:picChg chg="add mod">
          <ac:chgData name="Benoît Pichon" userId="64d73d3c24d3cfa0" providerId="LiveId" clId="{9ECB4E0F-E18B-45F4-AD0D-C74E91D125A1}" dt="2024-04-21T08:04:05.566" v="870" actId="1038"/>
          <ac:picMkLst>
            <pc:docMk/>
            <pc:sldMk cId="874378375" sldId="799"/>
            <ac:picMk id="1030" creationId="{148866B7-6A12-AF3B-0C57-AB1D973C3C9D}"/>
          </ac:picMkLst>
        </pc:picChg>
        <pc:cxnChg chg="mod">
          <ac:chgData name="Benoît Pichon" userId="64d73d3c24d3cfa0" providerId="LiveId" clId="{9ECB4E0F-E18B-45F4-AD0D-C74E91D125A1}" dt="2024-04-21T08:03:59.687" v="831" actId="1076"/>
          <ac:cxnSpMkLst>
            <pc:docMk/>
            <pc:sldMk cId="874378375" sldId="799"/>
            <ac:cxnSpMk id="3" creationId="{DA36D70B-DC98-224D-2231-ABA9400E31E8}"/>
          </ac:cxnSpMkLst>
        </pc:cxnChg>
        <pc:cxnChg chg="mod">
          <ac:chgData name="Benoît Pichon" userId="64d73d3c24d3cfa0" providerId="LiveId" clId="{9ECB4E0F-E18B-45F4-AD0D-C74E91D125A1}" dt="2024-04-21T08:04:05.566" v="870" actId="1038"/>
          <ac:cxnSpMkLst>
            <pc:docMk/>
            <pc:sldMk cId="874378375" sldId="799"/>
            <ac:cxnSpMk id="5" creationId="{32108E14-2BC7-1DBC-BE2C-DD86ACEA2E46}"/>
          </ac:cxnSpMkLst>
        </pc:cxnChg>
        <pc:cxnChg chg="del">
          <ac:chgData name="Benoît Pichon" userId="64d73d3c24d3cfa0" providerId="LiveId" clId="{9ECB4E0F-E18B-45F4-AD0D-C74E91D125A1}" dt="2024-04-21T08:03:52.684" v="828" actId="21"/>
          <ac:cxnSpMkLst>
            <pc:docMk/>
            <pc:sldMk cId="874378375" sldId="799"/>
            <ac:cxnSpMk id="8" creationId="{F04E9DC7-8827-5278-7D26-B9D05FF50B58}"/>
          </ac:cxnSpMkLst>
        </pc:cxnChg>
        <pc:cxnChg chg="mod">
          <ac:chgData name="Benoît Pichon" userId="64d73d3c24d3cfa0" providerId="LiveId" clId="{9ECB4E0F-E18B-45F4-AD0D-C74E91D125A1}" dt="2024-04-21T08:04:05.566" v="870" actId="1038"/>
          <ac:cxnSpMkLst>
            <pc:docMk/>
            <pc:sldMk cId="874378375" sldId="799"/>
            <ac:cxnSpMk id="152" creationId="{B9D072D5-DD42-3406-956D-FA66C62DB8C5}"/>
          </ac:cxnSpMkLst>
        </pc:cxnChg>
      </pc:sldChg>
      <pc:sldChg chg="addSp delSp modSp del mod modAnim">
        <pc:chgData name="Benoît Pichon" userId="64d73d3c24d3cfa0" providerId="LiveId" clId="{9ECB4E0F-E18B-45F4-AD0D-C74E91D125A1}" dt="2024-04-24T11:58:49.329" v="1372" actId="47"/>
        <pc:sldMkLst>
          <pc:docMk/>
          <pc:sldMk cId="2469963015" sldId="801"/>
        </pc:sldMkLst>
        <pc:spChg chg="add mod">
          <ac:chgData name="Benoît Pichon" userId="64d73d3c24d3cfa0" providerId="LiveId" clId="{9ECB4E0F-E18B-45F4-AD0D-C74E91D125A1}" dt="2024-04-21T07:49:06.355" v="809"/>
          <ac:spMkLst>
            <pc:docMk/>
            <pc:sldMk cId="2469963015" sldId="801"/>
            <ac:spMk id="2" creationId="{E003E6D1-7EC7-121C-7153-1557D9B2D41F}"/>
          </ac:spMkLst>
        </pc:spChg>
        <pc:spChg chg="del">
          <ac:chgData name="Benoît Pichon" userId="64d73d3c24d3cfa0" providerId="LiveId" clId="{9ECB4E0F-E18B-45F4-AD0D-C74E91D125A1}" dt="2024-04-19T15:14:22.945" v="575" actId="21"/>
          <ac:spMkLst>
            <pc:docMk/>
            <pc:sldMk cId="2469963015" sldId="801"/>
            <ac:spMk id="3" creationId="{070D0A4D-ADE2-93B1-2283-43515D049A51}"/>
          </ac:spMkLst>
        </pc:spChg>
        <pc:spChg chg="add mod">
          <ac:chgData name="Benoît Pichon" userId="64d73d3c24d3cfa0" providerId="LiveId" clId="{9ECB4E0F-E18B-45F4-AD0D-C74E91D125A1}" dt="2024-04-21T07:49:06.355" v="809"/>
          <ac:spMkLst>
            <pc:docMk/>
            <pc:sldMk cId="2469963015" sldId="801"/>
            <ac:spMk id="5" creationId="{28E0A133-4E84-CC56-C5B4-0AC1F9DFF4D7}"/>
          </ac:spMkLst>
        </pc:spChg>
        <pc:spChg chg="mod">
          <ac:chgData name="Benoît Pichon" userId="64d73d3c24d3cfa0" providerId="LiveId" clId="{9ECB4E0F-E18B-45F4-AD0D-C74E91D125A1}" dt="2024-04-21T07:49:06.355" v="809"/>
          <ac:spMkLst>
            <pc:docMk/>
            <pc:sldMk cId="2469963015" sldId="801"/>
            <ac:spMk id="10" creationId="{32749BB2-D870-1584-0104-5EEFB675C7B0}"/>
          </ac:spMkLst>
        </pc:spChg>
        <pc:spChg chg="mod">
          <ac:chgData name="Benoît Pichon" userId="64d73d3c24d3cfa0" providerId="LiveId" clId="{9ECB4E0F-E18B-45F4-AD0D-C74E91D125A1}" dt="2024-04-19T15:11:51.346" v="570" actId="1076"/>
          <ac:spMkLst>
            <pc:docMk/>
            <pc:sldMk cId="2469963015" sldId="801"/>
            <ac:spMk id="11" creationId="{C5250CC2-CF72-1E4C-1F29-C45669B02710}"/>
          </ac:spMkLst>
        </pc:spChg>
        <pc:spChg chg="mod">
          <ac:chgData name="Benoît Pichon" userId="64d73d3c24d3cfa0" providerId="LiveId" clId="{9ECB4E0F-E18B-45F4-AD0D-C74E91D125A1}" dt="2024-04-21T07:49:06.355" v="809"/>
          <ac:spMkLst>
            <pc:docMk/>
            <pc:sldMk cId="2469963015" sldId="801"/>
            <ac:spMk id="15" creationId="{BF6B3EDC-60DB-E2A6-19B8-9D63067C98DD}"/>
          </ac:spMkLst>
        </pc:spChg>
        <pc:spChg chg="add mod">
          <ac:chgData name="Benoît Pichon" userId="64d73d3c24d3cfa0" providerId="LiveId" clId="{9ECB4E0F-E18B-45F4-AD0D-C74E91D125A1}" dt="2024-04-21T07:49:06.355" v="809"/>
          <ac:spMkLst>
            <pc:docMk/>
            <pc:sldMk cId="2469963015" sldId="801"/>
            <ac:spMk id="19" creationId="{66AA1016-E8BB-707D-B6DC-C18998B5847B}"/>
          </ac:spMkLst>
        </pc:spChg>
        <pc:spChg chg="mod">
          <ac:chgData name="Benoît Pichon" userId="64d73d3c24d3cfa0" providerId="LiveId" clId="{9ECB4E0F-E18B-45F4-AD0D-C74E91D125A1}" dt="2024-04-21T07:49:06.355" v="809"/>
          <ac:spMkLst>
            <pc:docMk/>
            <pc:sldMk cId="2469963015" sldId="801"/>
            <ac:spMk id="25" creationId="{729BC29C-C70B-1B57-A09B-AF873C65C83F}"/>
          </ac:spMkLst>
        </pc:spChg>
        <pc:spChg chg="del mod">
          <ac:chgData name="Benoît Pichon" userId="64d73d3c24d3cfa0" providerId="LiveId" clId="{9ECB4E0F-E18B-45F4-AD0D-C74E91D125A1}" dt="2024-04-19T15:14:22.945" v="575" actId="21"/>
          <ac:spMkLst>
            <pc:docMk/>
            <pc:sldMk cId="2469963015" sldId="801"/>
            <ac:spMk id="26" creationId="{A91EEE4C-8994-F9E0-D647-27300AB4A7EB}"/>
          </ac:spMkLst>
        </pc:spChg>
        <pc:spChg chg="add mod">
          <ac:chgData name="Benoît Pichon" userId="64d73d3c24d3cfa0" providerId="LiveId" clId="{9ECB4E0F-E18B-45F4-AD0D-C74E91D125A1}" dt="2024-04-21T07:49:06.355" v="809"/>
          <ac:spMkLst>
            <pc:docMk/>
            <pc:sldMk cId="2469963015" sldId="801"/>
            <ac:spMk id="29" creationId="{ED4EDE33-DCB6-7EDB-046A-551011A970BB}"/>
          </ac:spMkLst>
        </pc:spChg>
        <pc:spChg chg="add mod">
          <ac:chgData name="Benoît Pichon" userId="64d73d3c24d3cfa0" providerId="LiveId" clId="{9ECB4E0F-E18B-45F4-AD0D-C74E91D125A1}" dt="2024-04-21T07:49:06.355" v="809"/>
          <ac:spMkLst>
            <pc:docMk/>
            <pc:sldMk cId="2469963015" sldId="801"/>
            <ac:spMk id="30" creationId="{9E7BD5B3-793C-033A-C582-893AE8A42D7B}"/>
          </ac:spMkLst>
        </pc:spChg>
        <pc:spChg chg="del">
          <ac:chgData name="Benoît Pichon" userId="64d73d3c24d3cfa0" providerId="LiveId" clId="{9ECB4E0F-E18B-45F4-AD0D-C74E91D125A1}" dt="2024-04-19T15:14:22.945" v="575" actId="21"/>
          <ac:spMkLst>
            <pc:docMk/>
            <pc:sldMk cId="2469963015" sldId="801"/>
            <ac:spMk id="36" creationId="{0B9E87B6-DA48-EFB2-90E2-15A21EA2D9AB}"/>
          </ac:spMkLst>
        </pc:spChg>
        <pc:spChg chg="del">
          <ac:chgData name="Benoît Pichon" userId="64d73d3c24d3cfa0" providerId="LiveId" clId="{9ECB4E0F-E18B-45F4-AD0D-C74E91D125A1}" dt="2024-04-19T15:14:22.945" v="575" actId="21"/>
          <ac:spMkLst>
            <pc:docMk/>
            <pc:sldMk cId="2469963015" sldId="801"/>
            <ac:spMk id="37" creationId="{5827F5E2-F901-5CA0-BB43-6745A9CC7DB5}"/>
          </ac:spMkLst>
        </pc:spChg>
        <pc:spChg chg="mod">
          <ac:chgData name="Benoît Pichon" userId="64d73d3c24d3cfa0" providerId="LiveId" clId="{9ECB4E0F-E18B-45F4-AD0D-C74E91D125A1}" dt="2024-04-19T15:11:51.346" v="570" actId="1076"/>
          <ac:spMkLst>
            <pc:docMk/>
            <pc:sldMk cId="2469963015" sldId="801"/>
            <ac:spMk id="38" creationId="{3F860AA2-062D-B74E-B401-BFA06B893951}"/>
          </ac:spMkLst>
        </pc:spChg>
        <pc:spChg chg="add del mod">
          <ac:chgData name="Benoît Pichon" userId="64d73d3c24d3cfa0" providerId="LiveId" clId="{9ECB4E0F-E18B-45F4-AD0D-C74E91D125A1}" dt="2024-04-21T07:49:06.022" v="808" actId="478"/>
          <ac:spMkLst>
            <pc:docMk/>
            <pc:sldMk cId="2469963015" sldId="801"/>
            <ac:spMk id="40" creationId="{070D0A4D-ADE2-93B1-2283-43515D049A51}"/>
          </ac:spMkLst>
        </pc:spChg>
        <pc:spChg chg="mod">
          <ac:chgData name="Benoît Pichon" userId="64d73d3c24d3cfa0" providerId="LiveId" clId="{9ECB4E0F-E18B-45F4-AD0D-C74E91D125A1}" dt="2024-04-19T07:37:58.387" v="563" actId="20577"/>
          <ac:spMkLst>
            <pc:docMk/>
            <pc:sldMk cId="2469963015" sldId="801"/>
            <ac:spMk id="44" creationId="{A22ACEAA-195A-FC88-5108-8C35C2D19115}"/>
          </ac:spMkLst>
        </pc:spChg>
        <pc:spChg chg="mod">
          <ac:chgData name="Benoît Pichon" userId="64d73d3c24d3cfa0" providerId="LiveId" clId="{9ECB4E0F-E18B-45F4-AD0D-C74E91D125A1}" dt="2024-04-19T15:14:27.114" v="577"/>
          <ac:spMkLst>
            <pc:docMk/>
            <pc:sldMk cId="2469963015" sldId="801"/>
            <ac:spMk id="48" creationId="{8761478D-12AD-C56A-D2AF-8A1A41F0216E}"/>
          </ac:spMkLst>
        </pc:spChg>
        <pc:spChg chg="mod">
          <ac:chgData name="Benoît Pichon" userId="64d73d3c24d3cfa0" providerId="LiveId" clId="{9ECB4E0F-E18B-45F4-AD0D-C74E91D125A1}" dt="2024-04-19T15:14:27.114" v="577"/>
          <ac:spMkLst>
            <pc:docMk/>
            <pc:sldMk cId="2469963015" sldId="801"/>
            <ac:spMk id="53" creationId="{65D08900-DC12-11DF-3E45-DD9C045CE6D1}"/>
          </ac:spMkLst>
        </pc:spChg>
        <pc:spChg chg="add del mod">
          <ac:chgData name="Benoît Pichon" userId="64d73d3c24d3cfa0" providerId="LiveId" clId="{9ECB4E0F-E18B-45F4-AD0D-C74E91D125A1}" dt="2024-04-21T07:49:06.022" v="808" actId="478"/>
          <ac:spMkLst>
            <pc:docMk/>
            <pc:sldMk cId="2469963015" sldId="801"/>
            <ac:spMk id="57" creationId="{A91EEE4C-8994-F9E0-D647-27300AB4A7EB}"/>
          </ac:spMkLst>
        </pc:spChg>
        <pc:spChg chg="del">
          <ac:chgData name="Benoît Pichon" userId="64d73d3c24d3cfa0" providerId="LiveId" clId="{9ECB4E0F-E18B-45F4-AD0D-C74E91D125A1}" dt="2024-04-19T15:14:26.785" v="576" actId="478"/>
          <ac:spMkLst>
            <pc:docMk/>
            <pc:sldMk cId="2469963015" sldId="801"/>
            <ac:spMk id="59" creationId="{7C2431B2-C109-CD05-711B-0D0C64EDF8E4}"/>
          </ac:spMkLst>
        </pc:spChg>
        <pc:spChg chg="mod">
          <ac:chgData name="Benoît Pichon" userId="64d73d3c24d3cfa0" providerId="LiveId" clId="{9ECB4E0F-E18B-45F4-AD0D-C74E91D125A1}" dt="2024-04-19T15:14:27.114" v="577"/>
          <ac:spMkLst>
            <pc:docMk/>
            <pc:sldMk cId="2469963015" sldId="801"/>
            <ac:spMk id="65" creationId="{A2E09BBA-D116-0B9B-59DF-BFDAB15B809A}"/>
          </ac:spMkLst>
        </pc:spChg>
        <pc:spChg chg="add del mod">
          <ac:chgData name="Benoît Pichon" userId="64d73d3c24d3cfa0" providerId="LiveId" clId="{9ECB4E0F-E18B-45F4-AD0D-C74E91D125A1}" dt="2024-04-21T07:49:06.022" v="808" actId="478"/>
          <ac:spMkLst>
            <pc:docMk/>
            <pc:sldMk cId="2469963015" sldId="801"/>
            <ac:spMk id="70" creationId="{0B9E87B6-DA48-EFB2-90E2-15A21EA2D9AB}"/>
          </ac:spMkLst>
        </pc:spChg>
        <pc:spChg chg="add del mod">
          <ac:chgData name="Benoît Pichon" userId="64d73d3c24d3cfa0" providerId="LiveId" clId="{9ECB4E0F-E18B-45F4-AD0D-C74E91D125A1}" dt="2024-04-21T07:49:06.022" v="808" actId="478"/>
          <ac:spMkLst>
            <pc:docMk/>
            <pc:sldMk cId="2469963015" sldId="801"/>
            <ac:spMk id="71" creationId="{5827F5E2-F901-5CA0-BB43-6745A9CC7DB5}"/>
          </ac:spMkLst>
        </pc:spChg>
        <pc:spChg chg="del">
          <ac:chgData name="Benoît Pichon" userId="64d73d3c24d3cfa0" providerId="LiveId" clId="{9ECB4E0F-E18B-45F4-AD0D-C74E91D125A1}" dt="2024-04-19T15:14:26.785" v="576" actId="478"/>
          <ac:spMkLst>
            <pc:docMk/>
            <pc:sldMk cId="2469963015" sldId="801"/>
            <ac:spMk id="79" creationId="{B59E831F-BE07-6011-08BE-52EF2C857C92}"/>
          </ac:spMkLst>
        </pc:spChg>
        <pc:spChg chg="del mod">
          <ac:chgData name="Benoît Pichon" userId="64d73d3c24d3cfa0" providerId="LiveId" clId="{9ECB4E0F-E18B-45F4-AD0D-C74E91D125A1}" dt="2024-04-21T07:49:06.022" v="808" actId="478"/>
          <ac:spMkLst>
            <pc:docMk/>
            <pc:sldMk cId="2469963015" sldId="801"/>
            <ac:spMk id="80" creationId="{475E2F38-7DF9-058B-F938-D57CAAF84B08}"/>
          </ac:spMkLst>
        </pc:spChg>
        <pc:spChg chg="mod">
          <ac:chgData name="Benoît Pichon" userId="64d73d3c24d3cfa0" providerId="LiveId" clId="{9ECB4E0F-E18B-45F4-AD0D-C74E91D125A1}" dt="2024-04-19T15:11:42.305" v="568" actId="1076"/>
          <ac:spMkLst>
            <pc:docMk/>
            <pc:sldMk cId="2469963015" sldId="801"/>
            <ac:spMk id="113" creationId="{902079F5-D726-DEED-31FE-830AD4B5DC22}"/>
          </ac:spMkLst>
        </pc:spChg>
        <pc:spChg chg="mod">
          <ac:chgData name="Benoît Pichon" userId="64d73d3c24d3cfa0" providerId="LiveId" clId="{9ECB4E0F-E18B-45F4-AD0D-C74E91D125A1}" dt="2024-04-22T18:11:45.307" v="1251" actId="1076"/>
          <ac:spMkLst>
            <pc:docMk/>
            <pc:sldMk cId="2469963015" sldId="801"/>
            <ac:spMk id="117" creationId="{850B44D7-A9B9-F292-07D4-A8C8C93C94B7}"/>
          </ac:spMkLst>
        </pc:spChg>
        <pc:spChg chg="mod">
          <ac:chgData name="Benoît Pichon" userId="64d73d3c24d3cfa0" providerId="LiveId" clId="{9ECB4E0F-E18B-45F4-AD0D-C74E91D125A1}" dt="2024-04-22T18:11:42.059" v="1250" actId="1076"/>
          <ac:spMkLst>
            <pc:docMk/>
            <pc:sldMk cId="2469963015" sldId="801"/>
            <ac:spMk id="120" creationId="{19DEA3F5-598C-65E9-2219-73C2778E33AE}"/>
          </ac:spMkLst>
        </pc:spChg>
        <pc:grpChg chg="del">
          <ac:chgData name="Benoît Pichon" userId="64d73d3c24d3cfa0" providerId="LiveId" clId="{9ECB4E0F-E18B-45F4-AD0D-C74E91D125A1}" dt="2024-04-19T15:14:26.785" v="576" actId="478"/>
          <ac:grpSpMkLst>
            <pc:docMk/>
            <pc:sldMk cId="2469963015" sldId="801"/>
            <ac:grpSpMk id="5" creationId="{EB36A809-CCCB-C743-78DE-C77C9253D054}"/>
          </ac:grpSpMkLst>
        </pc:grpChg>
        <pc:grpChg chg="add del mod">
          <ac:chgData name="Benoît Pichon" userId="64d73d3c24d3cfa0" providerId="LiveId" clId="{9ECB4E0F-E18B-45F4-AD0D-C74E91D125A1}" dt="2024-04-19T15:14:26.785" v="576" actId="478"/>
          <ac:grpSpMkLst>
            <pc:docMk/>
            <pc:sldMk cId="2469963015" sldId="801"/>
            <ac:grpSpMk id="7" creationId="{06877DDA-F152-9BD7-D62C-7AA26C1AC144}"/>
          </ac:grpSpMkLst>
        </pc:grpChg>
        <pc:grpChg chg="add mod">
          <ac:chgData name="Benoît Pichon" userId="64d73d3c24d3cfa0" providerId="LiveId" clId="{9ECB4E0F-E18B-45F4-AD0D-C74E91D125A1}" dt="2024-04-21T07:49:06.355" v="809"/>
          <ac:grpSpMkLst>
            <pc:docMk/>
            <pc:sldMk cId="2469963015" sldId="801"/>
            <ac:grpSpMk id="9" creationId="{E9F719DB-5F43-0C10-C158-62FD93374CB0}"/>
          </ac:grpSpMkLst>
        </pc:grpChg>
        <pc:grpChg chg="mod">
          <ac:chgData name="Benoît Pichon" userId="64d73d3c24d3cfa0" providerId="LiveId" clId="{9ECB4E0F-E18B-45F4-AD0D-C74E91D125A1}" dt="2024-04-21T07:49:06.355" v="809"/>
          <ac:grpSpMkLst>
            <pc:docMk/>
            <pc:sldMk cId="2469963015" sldId="801"/>
            <ac:grpSpMk id="11" creationId="{A03D3177-74AC-441A-4BA5-2805F823D3DC}"/>
          </ac:grpSpMkLst>
        </pc:grpChg>
        <pc:grpChg chg="add mod">
          <ac:chgData name="Benoît Pichon" userId="64d73d3c24d3cfa0" providerId="LiveId" clId="{9ECB4E0F-E18B-45F4-AD0D-C74E91D125A1}" dt="2024-04-21T07:49:06.355" v="809"/>
          <ac:grpSpMkLst>
            <pc:docMk/>
            <pc:sldMk cId="2469963015" sldId="801"/>
            <ac:grpSpMk id="14" creationId="{E92E1B92-2DEA-6FD2-5454-9F780D463190}"/>
          </ac:grpSpMkLst>
        </pc:grpChg>
        <pc:grpChg chg="del">
          <ac:chgData name="Benoît Pichon" userId="64d73d3c24d3cfa0" providerId="LiveId" clId="{9ECB4E0F-E18B-45F4-AD0D-C74E91D125A1}" dt="2024-04-19T15:14:22.945" v="575" actId="21"/>
          <ac:grpSpMkLst>
            <pc:docMk/>
            <pc:sldMk cId="2469963015" sldId="801"/>
            <ac:grpSpMk id="14" creationId="{F72C8DBF-4DA8-439D-EC4A-FEA1FA880991}"/>
          </ac:grpSpMkLst>
        </pc:grpChg>
        <pc:grpChg chg="mod">
          <ac:chgData name="Benoît Pichon" userId="64d73d3c24d3cfa0" providerId="LiveId" clId="{9ECB4E0F-E18B-45F4-AD0D-C74E91D125A1}" dt="2024-04-21T07:49:06.355" v="809"/>
          <ac:grpSpMkLst>
            <pc:docMk/>
            <pc:sldMk cId="2469963015" sldId="801"/>
            <ac:grpSpMk id="16" creationId="{5F61466C-F895-53AF-4809-B0509E55C2B2}"/>
          </ac:grpSpMkLst>
        </pc:grpChg>
        <pc:grpChg chg="del">
          <ac:chgData name="Benoît Pichon" userId="64d73d3c24d3cfa0" providerId="LiveId" clId="{9ECB4E0F-E18B-45F4-AD0D-C74E91D125A1}" dt="2024-04-19T15:14:22.945" v="575" actId="21"/>
          <ac:grpSpMkLst>
            <pc:docMk/>
            <pc:sldMk cId="2469963015" sldId="801"/>
            <ac:grpSpMk id="21" creationId="{015D1B2B-2CEF-B372-1B78-B72508D3E38E}"/>
          </ac:grpSpMkLst>
        </pc:grpChg>
        <pc:grpChg chg="add mod">
          <ac:chgData name="Benoît Pichon" userId="64d73d3c24d3cfa0" providerId="LiveId" clId="{9ECB4E0F-E18B-45F4-AD0D-C74E91D125A1}" dt="2024-04-21T07:49:06.355" v="809"/>
          <ac:grpSpMkLst>
            <pc:docMk/>
            <pc:sldMk cId="2469963015" sldId="801"/>
            <ac:grpSpMk id="24" creationId="{8E0A6657-BB63-9D2B-AAC5-09ABAE2722ED}"/>
          </ac:grpSpMkLst>
        </pc:grpChg>
        <pc:grpChg chg="mod">
          <ac:chgData name="Benoît Pichon" userId="64d73d3c24d3cfa0" providerId="LiveId" clId="{9ECB4E0F-E18B-45F4-AD0D-C74E91D125A1}" dt="2024-04-21T07:49:06.355" v="809"/>
          <ac:grpSpMkLst>
            <pc:docMk/>
            <pc:sldMk cId="2469963015" sldId="801"/>
            <ac:grpSpMk id="26" creationId="{37668FD4-1859-D985-AD2A-4C121D2C33B1}"/>
          </ac:grpSpMkLst>
        </pc:grpChg>
        <pc:grpChg chg="del">
          <ac:chgData name="Benoît Pichon" userId="64d73d3c24d3cfa0" providerId="LiveId" clId="{9ECB4E0F-E18B-45F4-AD0D-C74E91D125A1}" dt="2024-04-19T15:14:22.945" v="575" actId="21"/>
          <ac:grpSpMkLst>
            <pc:docMk/>
            <pc:sldMk cId="2469963015" sldId="801"/>
            <ac:grpSpMk id="31" creationId="{E3B141E3-C837-9C06-EF71-A130392D4931}"/>
          </ac:grpSpMkLst>
        </pc:grpChg>
        <pc:grpChg chg="add del mod">
          <ac:chgData name="Benoît Pichon" userId="64d73d3c24d3cfa0" providerId="LiveId" clId="{9ECB4E0F-E18B-45F4-AD0D-C74E91D125A1}" dt="2024-04-21T07:49:06.022" v="808" actId="478"/>
          <ac:grpSpMkLst>
            <pc:docMk/>
            <pc:sldMk cId="2469963015" sldId="801"/>
            <ac:grpSpMk id="47" creationId="{F72C8DBF-4DA8-439D-EC4A-FEA1FA880991}"/>
          </ac:grpSpMkLst>
        </pc:grpChg>
        <pc:grpChg chg="mod">
          <ac:chgData name="Benoît Pichon" userId="64d73d3c24d3cfa0" providerId="LiveId" clId="{9ECB4E0F-E18B-45F4-AD0D-C74E91D125A1}" dt="2024-04-19T15:14:27.114" v="577"/>
          <ac:grpSpMkLst>
            <pc:docMk/>
            <pc:sldMk cId="2469963015" sldId="801"/>
            <ac:grpSpMk id="49" creationId="{F59F3688-0448-F603-51D4-30732674F807}"/>
          </ac:grpSpMkLst>
        </pc:grpChg>
        <pc:grpChg chg="add del mod">
          <ac:chgData name="Benoît Pichon" userId="64d73d3c24d3cfa0" providerId="LiveId" clId="{9ECB4E0F-E18B-45F4-AD0D-C74E91D125A1}" dt="2024-04-21T07:49:06.022" v="808" actId="478"/>
          <ac:grpSpMkLst>
            <pc:docMk/>
            <pc:sldMk cId="2469963015" sldId="801"/>
            <ac:grpSpMk id="52" creationId="{015D1B2B-2CEF-B372-1B78-B72508D3E38E}"/>
          </ac:grpSpMkLst>
        </pc:grpChg>
        <pc:grpChg chg="mod">
          <ac:chgData name="Benoît Pichon" userId="64d73d3c24d3cfa0" providerId="LiveId" clId="{9ECB4E0F-E18B-45F4-AD0D-C74E91D125A1}" dt="2024-04-19T15:14:27.114" v="577"/>
          <ac:grpSpMkLst>
            <pc:docMk/>
            <pc:sldMk cId="2469963015" sldId="801"/>
            <ac:grpSpMk id="54" creationId="{3670AAA5-0B32-94B5-3F92-98CBF90F2FB5}"/>
          </ac:grpSpMkLst>
        </pc:grpChg>
        <pc:grpChg chg="add del mod">
          <ac:chgData name="Benoît Pichon" userId="64d73d3c24d3cfa0" providerId="LiveId" clId="{9ECB4E0F-E18B-45F4-AD0D-C74E91D125A1}" dt="2024-04-21T07:49:06.022" v="808" actId="478"/>
          <ac:grpSpMkLst>
            <pc:docMk/>
            <pc:sldMk cId="2469963015" sldId="801"/>
            <ac:grpSpMk id="64" creationId="{E3B141E3-C837-9C06-EF71-A130392D4931}"/>
          </ac:grpSpMkLst>
        </pc:grpChg>
        <pc:grpChg chg="mod">
          <ac:chgData name="Benoît Pichon" userId="64d73d3c24d3cfa0" providerId="LiveId" clId="{9ECB4E0F-E18B-45F4-AD0D-C74E91D125A1}" dt="2024-04-19T15:14:27.114" v="577"/>
          <ac:grpSpMkLst>
            <pc:docMk/>
            <pc:sldMk cId="2469963015" sldId="801"/>
            <ac:grpSpMk id="66" creationId="{99901067-26D3-A0C3-8D10-4277D6054D50}"/>
          </ac:grpSpMkLst>
        </pc:grpChg>
        <pc:grpChg chg="del">
          <ac:chgData name="Benoît Pichon" userId="64d73d3c24d3cfa0" providerId="LiveId" clId="{9ECB4E0F-E18B-45F4-AD0D-C74E91D125A1}" dt="2024-04-19T15:14:26.785" v="576" actId="478"/>
          <ac:grpSpMkLst>
            <pc:docMk/>
            <pc:sldMk cId="2469963015" sldId="801"/>
            <ac:grpSpMk id="119" creationId="{5D3EA790-9E0E-C54A-E183-EF0906C8E4E5}"/>
          </ac:grpSpMkLst>
        </pc:grpChg>
        <pc:picChg chg="del">
          <ac:chgData name="Benoît Pichon" userId="64d73d3c24d3cfa0" providerId="LiveId" clId="{9ECB4E0F-E18B-45F4-AD0D-C74E91D125A1}" dt="2024-04-19T15:14:22.945" v="575" actId="21"/>
          <ac:picMkLst>
            <pc:docMk/>
            <pc:sldMk cId="2469963015" sldId="801"/>
            <ac:picMk id="2" creationId="{510548D8-0CCE-26CA-C637-AC826A47DC1C}"/>
          </ac:picMkLst>
        </pc:picChg>
        <pc:picChg chg="add mod">
          <ac:chgData name="Benoît Pichon" userId="64d73d3c24d3cfa0" providerId="LiveId" clId="{9ECB4E0F-E18B-45F4-AD0D-C74E91D125A1}" dt="2024-04-21T07:49:06.355" v="809"/>
          <ac:picMkLst>
            <pc:docMk/>
            <pc:sldMk cId="2469963015" sldId="801"/>
            <ac:picMk id="3" creationId="{74F8A4E1-BB5A-48C9-6EA2-9F66C516C621}"/>
          </ac:picMkLst>
        </pc:picChg>
        <pc:picChg chg="add mod">
          <ac:chgData name="Benoît Pichon" userId="64d73d3c24d3cfa0" providerId="LiveId" clId="{9ECB4E0F-E18B-45F4-AD0D-C74E91D125A1}" dt="2024-04-21T07:49:06.355" v="809"/>
          <ac:picMkLst>
            <pc:docMk/>
            <pc:sldMk cId="2469963015" sldId="801"/>
            <ac:picMk id="6" creationId="{1E883649-1DFE-47A6-C021-AC377281AFC3}"/>
          </ac:picMkLst>
        </pc:picChg>
        <pc:picChg chg="del">
          <ac:chgData name="Benoît Pichon" userId="64d73d3c24d3cfa0" providerId="LiveId" clId="{9ECB4E0F-E18B-45F4-AD0D-C74E91D125A1}" dt="2024-04-19T15:14:22.945" v="575" actId="21"/>
          <ac:picMkLst>
            <pc:docMk/>
            <pc:sldMk cId="2469963015" sldId="801"/>
            <ac:picMk id="6" creationId="{7D4CF62F-54E8-C611-DB64-E5E98F50E7EE}"/>
          </ac:picMkLst>
        </pc:picChg>
        <pc:picChg chg="add del mod">
          <ac:chgData name="Benoît Pichon" userId="64d73d3c24d3cfa0" providerId="LiveId" clId="{9ECB4E0F-E18B-45F4-AD0D-C74E91D125A1}" dt="2024-04-18T06:37:05.403" v="379" actId="21"/>
          <ac:picMkLst>
            <pc:docMk/>
            <pc:sldMk cId="2469963015" sldId="801"/>
            <ac:picMk id="7" creationId="{E695E2C3-E4D2-C8AE-CE36-FDF6E2F24D2B}"/>
          </ac:picMkLst>
        </pc:picChg>
        <pc:picChg chg="add del mod">
          <ac:chgData name="Benoît Pichon" userId="64d73d3c24d3cfa0" providerId="LiveId" clId="{9ECB4E0F-E18B-45F4-AD0D-C74E91D125A1}" dt="2024-04-19T15:14:26.785" v="576" actId="478"/>
          <ac:picMkLst>
            <pc:docMk/>
            <pc:sldMk cId="2469963015" sldId="801"/>
            <ac:picMk id="10" creationId="{090848D7-E184-0B52-F2DB-A4E90C818FFE}"/>
          </ac:picMkLst>
        </pc:picChg>
        <pc:picChg chg="del">
          <ac:chgData name="Benoît Pichon" userId="64d73d3c24d3cfa0" providerId="LiveId" clId="{9ECB4E0F-E18B-45F4-AD0D-C74E91D125A1}" dt="2024-04-19T15:11:10.449" v="564" actId="478"/>
          <ac:picMkLst>
            <pc:docMk/>
            <pc:sldMk cId="2469963015" sldId="801"/>
            <ac:picMk id="16" creationId="{8DD1467A-E3DD-B1DA-9A60-AFAAEC9FAD56}"/>
          </ac:picMkLst>
        </pc:picChg>
        <pc:picChg chg="add mod">
          <ac:chgData name="Benoît Pichon" userId="64d73d3c24d3cfa0" providerId="LiveId" clId="{9ECB4E0F-E18B-45F4-AD0D-C74E91D125A1}" dt="2024-04-21T07:49:06.355" v="809"/>
          <ac:picMkLst>
            <pc:docMk/>
            <pc:sldMk cId="2469963015" sldId="801"/>
            <ac:picMk id="22" creationId="{58D9B7B9-F184-6449-6ECE-2ED6884DE432}"/>
          </ac:picMkLst>
        </pc:picChg>
        <pc:picChg chg="add mod">
          <ac:chgData name="Benoît Pichon" userId="64d73d3c24d3cfa0" providerId="LiveId" clId="{9ECB4E0F-E18B-45F4-AD0D-C74E91D125A1}" dt="2024-04-21T07:49:06.355" v="809"/>
          <ac:picMkLst>
            <pc:docMk/>
            <pc:sldMk cId="2469963015" sldId="801"/>
            <ac:picMk id="23" creationId="{543609C7-F220-8683-4DB0-4AB2C5DBD1B8}"/>
          </ac:picMkLst>
        </pc:picChg>
        <pc:picChg chg="del">
          <ac:chgData name="Benoît Pichon" userId="64d73d3c24d3cfa0" providerId="LiveId" clId="{9ECB4E0F-E18B-45F4-AD0D-C74E91D125A1}" dt="2024-04-19T15:14:22.945" v="575" actId="21"/>
          <ac:picMkLst>
            <pc:docMk/>
            <pc:sldMk cId="2469963015" sldId="801"/>
            <ac:picMk id="29" creationId="{EAC54A37-4103-F418-F9C0-27C84D4AF145}"/>
          </ac:picMkLst>
        </pc:picChg>
        <pc:picChg chg="del">
          <ac:chgData name="Benoît Pichon" userId="64d73d3c24d3cfa0" providerId="LiveId" clId="{9ECB4E0F-E18B-45F4-AD0D-C74E91D125A1}" dt="2024-04-19T15:14:22.945" v="575" actId="21"/>
          <ac:picMkLst>
            <pc:docMk/>
            <pc:sldMk cId="2469963015" sldId="801"/>
            <ac:picMk id="30" creationId="{0E7B39AC-BA72-10F8-281D-6AC7FBF01C85}"/>
          </ac:picMkLst>
        </pc:picChg>
        <pc:picChg chg="add del mod">
          <ac:chgData name="Benoît Pichon" userId="64d73d3c24d3cfa0" providerId="LiveId" clId="{9ECB4E0F-E18B-45F4-AD0D-C74E91D125A1}" dt="2024-04-21T07:49:06.022" v="808" actId="478"/>
          <ac:picMkLst>
            <pc:docMk/>
            <pc:sldMk cId="2469963015" sldId="801"/>
            <ac:picMk id="39" creationId="{510548D8-0CCE-26CA-C637-AC826A47DC1C}"/>
          </ac:picMkLst>
        </pc:picChg>
        <pc:picChg chg="add del mod">
          <ac:chgData name="Benoît Pichon" userId="64d73d3c24d3cfa0" providerId="LiveId" clId="{9ECB4E0F-E18B-45F4-AD0D-C74E91D125A1}" dt="2024-04-21T07:49:06.022" v="808" actId="478"/>
          <ac:picMkLst>
            <pc:docMk/>
            <pc:sldMk cId="2469963015" sldId="801"/>
            <ac:picMk id="41" creationId="{7D4CF62F-54E8-C611-DB64-E5E98F50E7EE}"/>
          </ac:picMkLst>
        </pc:picChg>
        <pc:picChg chg="add del mod">
          <ac:chgData name="Benoît Pichon" userId="64d73d3c24d3cfa0" providerId="LiveId" clId="{9ECB4E0F-E18B-45F4-AD0D-C74E91D125A1}" dt="2024-04-21T07:49:06.022" v="808" actId="478"/>
          <ac:picMkLst>
            <pc:docMk/>
            <pc:sldMk cId="2469963015" sldId="801"/>
            <ac:picMk id="61" creationId="{EAC54A37-4103-F418-F9C0-27C84D4AF145}"/>
          </ac:picMkLst>
        </pc:picChg>
        <pc:picChg chg="add del mod">
          <ac:chgData name="Benoît Pichon" userId="64d73d3c24d3cfa0" providerId="LiveId" clId="{9ECB4E0F-E18B-45F4-AD0D-C74E91D125A1}" dt="2024-04-21T07:49:06.022" v="808" actId="478"/>
          <ac:picMkLst>
            <pc:docMk/>
            <pc:sldMk cId="2469963015" sldId="801"/>
            <ac:picMk id="62" creationId="{0E7B39AC-BA72-10F8-281D-6AC7FBF01C85}"/>
          </ac:picMkLst>
        </pc:picChg>
        <pc:cxnChg chg="add mod">
          <ac:chgData name="Benoît Pichon" userId="64d73d3c24d3cfa0" providerId="LiveId" clId="{9ECB4E0F-E18B-45F4-AD0D-C74E91D125A1}" dt="2024-04-21T07:49:06.355" v="809"/>
          <ac:cxnSpMkLst>
            <pc:docMk/>
            <pc:sldMk cId="2469963015" sldId="801"/>
            <ac:cxnSpMk id="7" creationId="{C3689170-7DA1-A942-4163-780C62C6125B}"/>
          </ac:cxnSpMkLst>
        </pc:cxnChg>
        <pc:cxnChg chg="add mod">
          <ac:chgData name="Benoît Pichon" userId="64d73d3c24d3cfa0" providerId="LiveId" clId="{9ECB4E0F-E18B-45F4-AD0D-C74E91D125A1}" dt="2024-04-21T07:49:06.355" v="809"/>
          <ac:cxnSpMkLst>
            <pc:docMk/>
            <pc:sldMk cId="2469963015" sldId="801"/>
            <ac:cxnSpMk id="8" creationId="{260602BB-0F29-7241-A877-7A461855B2CD}"/>
          </ac:cxnSpMkLst>
        </pc:cxnChg>
        <pc:cxnChg chg="del">
          <ac:chgData name="Benoît Pichon" userId="64d73d3c24d3cfa0" providerId="LiveId" clId="{9ECB4E0F-E18B-45F4-AD0D-C74E91D125A1}" dt="2024-04-19T15:14:22.945" v="575" actId="21"/>
          <ac:cxnSpMkLst>
            <pc:docMk/>
            <pc:sldMk cId="2469963015" sldId="801"/>
            <ac:cxnSpMk id="12" creationId="{6D938C73-8DEA-B1D2-AB75-D93C37162A07}"/>
          </ac:cxnSpMkLst>
        </pc:cxnChg>
        <pc:cxnChg chg="mod">
          <ac:chgData name="Benoît Pichon" userId="64d73d3c24d3cfa0" providerId="LiveId" clId="{9ECB4E0F-E18B-45F4-AD0D-C74E91D125A1}" dt="2024-04-21T07:49:06.355" v="809"/>
          <ac:cxnSpMkLst>
            <pc:docMk/>
            <pc:sldMk cId="2469963015" sldId="801"/>
            <ac:cxnSpMk id="12" creationId="{CFB45611-8E4C-D27A-8139-B37309E201F6}"/>
          </ac:cxnSpMkLst>
        </pc:cxnChg>
        <pc:cxnChg chg="mod">
          <ac:chgData name="Benoît Pichon" userId="64d73d3c24d3cfa0" providerId="LiveId" clId="{9ECB4E0F-E18B-45F4-AD0D-C74E91D125A1}" dt="2024-04-21T07:49:06.355" v="809"/>
          <ac:cxnSpMkLst>
            <pc:docMk/>
            <pc:sldMk cId="2469963015" sldId="801"/>
            <ac:cxnSpMk id="13" creationId="{518A2AA1-DDB8-9875-CCFD-F67CC5C4D207}"/>
          </ac:cxnSpMkLst>
        </pc:cxnChg>
        <pc:cxnChg chg="del">
          <ac:chgData name="Benoît Pichon" userId="64d73d3c24d3cfa0" providerId="LiveId" clId="{9ECB4E0F-E18B-45F4-AD0D-C74E91D125A1}" dt="2024-04-19T15:14:22.945" v="575" actId="21"/>
          <ac:cxnSpMkLst>
            <pc:docMk/>
            <pc:sldMk cId="2469963015" sldId="801"/>
            <ac:cxnSpMk id="13" creationId="{EB9B7969-8378-A6E4-A563-316F6A13D662}"/>
          </ac:cxnSpMkLst>
        </pc:cxnChg>
        <pc:cxnChg chg="mod">
          <ac:chgData name="Benoît Pichon" userId="64d73d3c24d3cfa0" providerId="LiveId" clId="{9ECB4E0F-E18B-45F4-AD0D-C74E91D125A1}" dt="2024-04-21T07:49:06.355" v="809"/>
          <ac:cxnSpMkLst>
            <pc:docMk/>
            <pc:sldMk cId="2469963015" sldId="801"/>
            <ac:cxnSpMk id="17" creationId="{BD8C3055-5861-873D-4936-13A62671CF91}"/>
          </ac:cxnSpMkLst>
        </pc:cxnChg>
        <pc:cxnChg chg="mod">
          <ac:chgData name="Benoît Pichon" userId="64d73d3c24d3cfa0" providerId="LiveId" clId="{9ECB4E0F-E18B-45F4-AD0D-C74E91D125A1}" dt="2024-04-21T07:49:06.355" v="809"/>
          <ac:cxnSpMkLst>
            <pc:docMk/>
            <pc:sldMk cId="2469963015" sldId="801"/>
            <ac:cxnSpMk id="18" creationId="{3B4883EB-5F14-6CA9-BAB4-BDE0C20F0BAC}"/>
          </ac:cxnSpMkLst>
        </pc:cxnChg>
        <pc:cxnChg chg="del">
          <ac:chgData name="Benoît Pichon" userId="64d73d3c24d3cfa0" providerId="LiveId" clId="{9ECB4E0F-E18B-45F4-AD0D-C74E91D125A1}" dt="2024-04-19T15:14:26.785" v="576" actId="478"/>
          <ac:cxnSpMkLst>
            <pc:docMk/>
            <pc:sldMk cId="2469963015" sldId="801"/>
            <ac:cxnSpMk id="18" creationId="{8FAB5FC4-04DF-9C64-2145-747F827242D8}"/>
          </ac:cxnSpMkLst>
        </pc:cxnChg>
        <pc:cxnChg chg="mod">
          <ac:chgData name="Benoît Pichon" userId="64d73d3c24d3cfa0" providerId="LiveId" clId="{9ECB4E0F-E18B-45F4-AD0D-C74E91D125A1}" dt="2024-04-19T15:14:22.945" v="575" actId="21"/>
          <ac:cxnSpMkLst>
            <pc:docMk/>
            <pc:sldMk cId="2469963015" sldId="801"/>
            <ac:cxnSpMk id="19" creationId="{9994ABFE-D01C-5610-215D-FFCCA27C9376}"/>
          </ac:cxnSpMkLst>
        </pc:cxnChg>
        <pc:cxnChg chg="add mod">
          <ac:chgData name="Benoît Pichon" userId="64d73d3c24d3cfa0" providerId="LiveId" clId="{9ECB4E0F-E18B-45F4-AD0D-C74E91D125A1}" dt="2024-04-21T07:49:06.355" v="809"/>
          <ac:cxnSpMkLst>
            <pc:docMk/>
            <pc:sldMk cId="2469963015" sldId="801"/>
            <ac:cxnSpMk id="20" creationId="{63141DB6-A9DE-0F7D-169C-4B15ECC68477}"/>
          </ac:cxnSpMkLst>
        </pc:cxnChg>
        <pc:cxnChg chg="mod">
          <ac:chgData name="Benoît Pichon" userId="64d73d3c24d3cfa0" providerId="LiveId" clId="{9ECB4E0F-E18B-45F4-AD0D-C74E91D125A1}" dt="2024-04-19T15:14:22.945" v="575" actId="21"/>
          <ac:cxnSpMkLst>
            <pc:docMk/>
            <pc:sldMk cId="2469963015" sldId="801"/>
            <ac:cxnSpMk id="20" creationId="{BF7C0A73-7168-77BE-DB5B-D2C0DF0D7186}"/>
          </ac:cxnSpMkLst>
        </pc:cxnChg>
        <pc:cxnChg chg="add mod">
          <ac:chgData name="Benoît Pichon" userId="64d73d3c24d3cfa0" providerId="LiveId" clId="{9ECB4E0F-E18B-45F4-AD0D-C74E91D125A1}" dt="2024-04-21T07:49:06.355" v="809"/>
          <ac:cxnSpMkLst>
            <pc:docMk/>
            <pc:sldMk cId="2469963015" sldId="801"/>
            <ac:cxnSpMk id="21" creationId="{DDC2D65F-0E1E-4D8B-5D44-F339001311C1}"/>
          </ac:cxnSpMkLst>
        </pc:cxnChg>
        <pc:cxnChg chg="mod">
          <ac:chgData name="Benoît Pichon" userId="64d73d3c24d3cfa0" providerId="LiveId" clId="{9ECB4E0F-E18B-45F4-AD0D-C74E91D125A1}" dt="2024-04-19T15:14:22.945" v="575" actId="21"/>
          <ac:cxnSpMkLst>
            <pc:docMk/>
            <pc:sldMk cId="2469963015" sldId="801"/>
            <ac:cxnSpMk id="24" creationId="{F5158E54-E10C-F50F-7DD3-DD5A2FF4EF06}"/>
          </ac:cxnSpMkLst>
        </pc:cxnChg>
        <pc:cxnChg chg="mod">
          <ac:chgData name="Benoît Pichon" userId="64d73d3c24d3cfa0" providerId="LiveId" clId="{9ECB4E0F-E18B-45F4-AD0D-C74E91D125A1}" dt="2024-04-19T15:14:22.945" v="575" actId="21"/>
          <ac:cxnSpMkLst>
            <pc:docMk/>
            <pc:sldMk cId="2469963015" sldId="801"/>
            <ac:cxnSpMk id="25" creationId="{6CED3388-363D-4736-20EB-EC517B36932A}"/>
          </ac:cxnSpMkLst>
        </pc:cxnChg>
        <pc:cxnChg chg="mod">
          <ac:chgData name="Benoît Pichon" userId="64d73d3c24d3cfa0" providerId="LiveId" clId="{9ECB4E0F-E18B-45F4-AD0D-C74E91D125A1}" dt="2024-04-21T07:49:06.355" v="809"/>
          <ac:cxnSpMkLst>
            <pc:docMk/>
            <pc:sldMk cId="2469963015" sldId="801"/>
            <ac:cxnSpMk id="27" creationId="{27626FF2-6486-2247-672C-AEA99309A505}"/>
          </ac:cxnSpMkLst>
        </pc:cxnChg>
        <pc:cxnChg chg="del">
          <ac:chgData name="Benoît Pichon" userId="64d73d3c24d3cfa0" providerId="LiveId" clId="{9ECB4E0F-E18B-45F4-AD0D-C74E91D125A1}" dt="2024-04-19T15:14:22.945" v="575" actId="21"/>
          <ac:cxnSpMkLst>
            <pc:docMk/>
            <pc:sldMk cId="2469963015" sldId="801"/>
            <ac:cxnSpMk id="27" creationId="{539DC735-74DD-0F4B-DBE1-40189AEE85C3}"/>
          </ac:cxnSpMkLst>
        </pc:cxnChg>
        <pc:cxnChg chg="mod">
          <ac:chgData name="Benoît Pichon" userId="64d73d3c24d3cfa0" providerId="LiveId" clId="{9ECB4E0F-E18B-45F4-AD0D-C74E91D125A1}" dt="2024-04-21T07:49:06.355" v="809"/>
          <ac:cxnSpMkLst>
            <pc:docMk/>
            <pc:sldMk cId="2469963015" sldId="801"/>
            <ac:cxnSpMk id="28" creationId="{BA4E8EDA-687A-7251-0A9D-E9E81E69537E}"/>
          </ac:cxnSpMkLst>
        </pc:cxnChg>
        <pc:cxnChg chg="del">
          <ac:chgData name="Benoît Pichon" userId="64d73d3c24d3cfa0" providerId="LiveId" clId="{9ECB4E0F-E18B-45F4-AD0D-C74E91D125A1}" dt="2024-04-19T15:14:22.945" v="575" actId="21"/>
          <ac:cxnSpMkLst>
            <pc:docMk/>
            <pc:sldMk cId="2469963015" sldId="801"/>
            <ac:cxnSpMk id="28" creationId="{C52BDAFD-3821-3E99-3479-9168E6E68534}"/>
          </ac:cxnSpMkLst>
        </pc:cxnChg>
        <pc:cxnChg chg="add mod">
          <ac:chgData name="Benoît Pichon" userId="64d73d3c24d3cfa0" providerId="LiveId" clId="{9ECB4E0F-E18B-45F4-AD0D-C74E91D125A1}" dt="2024-04-21T07:49:06.355" v="809"/>
          <ac:cxnSpMkLst>
            <pc:docMk/>
            <pc:sldMk cId="2469963015" sldId="801"/>
            <ac:cxnSpMk id="31" creationId="{232046B7-954D-5C8F-BC7C-FD1FC225A909}"/>
          </ac:cxnSpMkLst>
        </pc:cxnChg>
        <pc:cxnChg chg="add mod">
          <ac:chgData name="Benoît Pichon" userId="64d73d3c24d3cfa0" providerId="LiveId" clId="{9ECB4E0F-E18B-45F4-AD0D-C74E91D125A1}" dt="2024-04-21T07:49:06.355" v="809"/>
          <ac:cxnSpMkLst>
            <pc:docMk/>
            <pc:sldMk cId="2469963015" sldId="801"/>
            <ac:cxnSpMk id="32" creationId="{4B19D39C-6DDA-93B2-8AC5-F71BABA16B95}"/>
          </ac:cxnSpMkLst>
        </pc:cxnChg>
        <pc:cxnChg chg="add mod">
          <ac:chgData name="Benoît Pichon" userId="64d73d3c24d3cfa0" providerId="LiveId" clId="{9ECB4E0F-E18B-45F4-AD0D-C74E91D125A1}" dt="2024-04-21T07:49:06.355" v="809"/>
          <ac:cxnSpMkLst>
            <pc:docMk/>
            <pc:sldMk cId="2469963015" sldId="801"/>
            <ac:cxnSpMk id="33" creationId="{3A54D31E-8459-C2DD-AFF2-B821EFBC16D5}"/>
          </ac:cxnSpMkLst>
        </pc:cxnChg>
        <pc:cxnChg chg="mod">
          <ac:chgData name="Benoît Pichon" userId="64d73d3c24d3cfa0" providerId="LiveId" clId="{9ECB4E0F-E18B-45F4-AD0D-C74E91D125A1}" dt="2024-04-19T15:14:22.945" v="575" actId="21"/>
          <ac:cxnSpMkLst>
            <pc:docMk/>
            <pc:sldMk cId="2469963015" sldId="801"/>
            <ac:cxnSpMk id="34" creationId="{6E921CB1-A6CB-963F-6D22-A655B7413422}"/>
          </ac:cxnSpMkLst>
        </pc:cxnChg>
        <pc:cxnChg chg="mod">
          <ac:chgData name="Benoît Pichon" userId="64d73d3c24d3cfa0" providerId="LiveId" clId="{9ECB4E0F-E18B-45F4-AD0D-C74E91D125A1}" dt="2024-04-19T15:14:22.945" v="575" actId="21"/>
          <ac:cxnSpMkLst>
            <pc:docMk/>
            <pc:sldMk cId="2469963015" sldId="801"/>
            <ac:cxnSpMk id="35" creationId="{40C6F024-C464-4F25-C875-2CD70BB266DB}"/>
          </ac:cxnSpMkLst>
        </pc:cxnChg>
        <pc:cxnChg chg="add del mod">
          <ac:chgData name="Benoît Pichon" userId="64d73d3c24d3cfa0" providerId="LiveId" clId="{9ECB4E0F-E18B-45F4-AD0D-C74E91D125A1}" dt="2024-04-21T07:49:06.022" v="808" actId="478"/>
          <ac:cxnSpMkLst>
            <pc:docMk/>
            <pc:sldMk cId="2469963015" sldId="801"/>
            <ac:cxnSpMk id="45" creationId="{6D938C73-8DEA-B1D2-AB75-D93C37162A07}"/>
          </ac:cxnSpMkLst>
        </pc:cxnChg>
        <pc:cxnChg chg="add del mod">
          <ac:chgData name="Benoît Pichon" userId="64d73d3c24d3cfa0" providerId="LiveId" clId="{9ECB4E0F-E18B-45F4-AD0D-C74E91D125A1}" dt="2024-04-21T07:49:06.022" v="808" actId="478"/>
          <ac:cxnSpMkLst>
            <pc:docMk/>
            <pc:sldMk cId="2469963015" sldId="801"/>
            <ac:cxnSpMk id="46" creationId="{EB9B7969-8378-A6E4-A563-316F6A13D662}"/>
          </ac:cxnSpMkLst>
        </pc:cxnChg>
        <pc:cxnChg chg="mod">
          <ac:chgData name="Benoît Pichon" userId="64d73d3c24d3cfa0" providerId="LiveId" clId="{9ECB4E0F-E18B-45F4-AD0D-C74E91D125A1}" dt="2024-04-21T07:49:06.022" v="808" actId="478"/>
          <ac:cxnSpMkLst>
            <pc:docMk/>
            <pc:sldMk cId="2469963015" sldId="801"/>
            <ac:cxnSpMk id="50" creationId="{9994ABFE-D01C-5610-215D-FFCCA27C9376}"/>
          </ac:cxnSpMkLst>
        </pc:cxnChg>
        <pc:cxnChg chg="mod">
          <ac:chgData name="Benoît Pichon" userId="64d73d3c24d3cfa0" providerId="LiveId" clId="{9ECB4E0F-E18B-45F4-AD0D-C74E91D125A1}" dt="2024-04-21T07:49:06.022" v="808" actId="478"/>
          <ac:cxnSpMkLst>
            <pc:docMk/>
            <pc:sldMk cId="2469963015" sldId="801"/>
            <ac:cxnSpMk id="51" creationId="{BF7C0A73-7168-77BE-DB5B-D2C0DF0D7186}"/>
          </ac:cxnSpMkLst>
        </pc:cxnChg>
        <pc:cxnChg chg="mod">
          <ac:chgData name="Benoît Pichon" userId="64d73d3c24d3cfa0" providerId="LiveId" clId="{9ECB4E0F-E18B-45F4-AD0D-C74E91D125A1}" dt="2024-04-21T07:49:06.022" v="808" actId="478"/>
          <ac:cxnSpMkLst>
            <pc:docMk/>
            <pc:sldMk cId="2469963015" sldId="801"/>
            <ac:cxnSpMk id="55" creationId="{F5158E54-E10C-F50F-7DD3-DD5A2FF4EF06}"/>
          </ac:cxnSpMkLst>
        </pc:cxnChg>
        <pc:cxnChg chg="mod">
          <ac:chgData name="Benoît Pichon" userId="64d73d3c24d3cfa0" providerId="LiveId" clId="{9ECB4E0F-E18B-45F4-AD0D-C74E91D125A1}" dt="2024-04-21T07:49:06.022" v="808" actId="478"/>
          <ac:cxnSpMkLst>
            <pc:docMk/>
            <pc:sldMk cId="2469963015" sldId="801"/>
            <ac:cxnSpMk id="56" creationId="{6CED3388-363D-4736-20EB-EC517B36932A}"/>
          </ac:cxnSpMkLst>
        </pc:cxnChg>
        <pc:cxnChg chg="add del mod">
          <ac:chgData name="Benoît Pichon" userId="64d73d3c24d3cfa0" providerId="LiveId" clId="{9ECB4E0F-E18B-45F4-AD0D-C74E91D125A1}" dt="2024-04-21T07:49:06.022" v="808" actId="478"/>
          <ac:cxnSpMkLst>
            <pc:docMk/>
            <pc:sldMk cId="2469963015" sldId="801"/>
            <ac:cxnSpMk id="58" creationId="{539DC735-74DD-0F4B-DBE1-40189AEE85C3}"/>
          </ac:cxnSpMkLst>
        </pc:cxnChg>
        <pc:cxnChg chg="add del mod">
          <ac:chgData name="Benoît Pichon" userId="64d73d3c24d3cfa0" providerId="LiveId" clId="{9ECB4E0F-E18B-45F4-AD0D-C74E91D125A1}" dt="2024-04-21T07:49:06.022" v="808" actId="478"/>
          <ac:cxnSpMkLst>
            <pc:docMk/>
            <pc:sldMk cId="2469963015" sldId="801"/>
            <ac:cxnSpMk id="60" creationId="{C52BDAFD-3821-3E99-3479-9168E6E68534}"/>
          </ac:cxnSpMkLst>
        </pc:cxnChg>
        <pc:cxnChg chg="del">
          <ac:chgData name="Benoît Pichon" userId="64d73d3c24d3cfa0" providerId="LiveId" clId="{9ECB4E0F-E18B-45F4-AD0D-C74E91D125A1}" dt="2024-04-19T15:14:26.785" v="576" actId="478"/>
          <ac:cxnSpMkLst>
            <pc:docMk/>
            <pc:sldMk cId="2469963015" sldId="801"/>
            <ac:cxnSpMk id="63" creationId="{5B648862-BEFA-D8C1-3625-C10EC9AC180D}"/>
          </ac:cxnSpMkLst>
        </pc:cxnChg>
        <pc:cxnChg chg="del">
          <ac:chgData name="Benoît Pichon" userId="64d73d3c24d3cfa0" providerId="LiveId" clId="{9ECB4E0F-E18B-45F4-AD0D-C74E91D125A1}" dt="2024-04-19T15:14:26.785" v="576" actId="478"/>
          <ac:cxnSpMkLst>
            <pc:docMk/>
            <pc:sldMk cId="2469963015" sldId="801"/>
            <ac:cxnSpMk id="67" creationId="{706E5F28-5AFA-8E13-4800-7CC22C93D1DD}"/>
          </ac:cxnSpMkLst>
        </pc:cxnChg>
        <pc:cxnChg chg="mod">
          <ac:chgData name="Benoît Pichon" userId="64d73d3c24d3cfa0" providerId="LiveId" clId="{9ECB4E0F-E18B-45F4-AD0D-C74E91D125A1}" dt="2024-04-21T07:49:06.022" v="808" actId="478"/>
          <ac:cxnSpMkLst>
            <pc:docMk/>
            <pc:sldMk cId="2469963015" sldId="801"/>
            <ac:cxnSpMk id="68" creationId="{6E921CB1-A6CB-963F-6D22-A655B7413422}"/>
          </ac:cxnSpMkLst>
        </pc:cxnChg>
        <pc:cxnChg chg="mod">
          <ac:chgData name="Benoît Pichon" userId="64d73d3c24d3cfa0" providerId="LiveId" clId="{9ECB4E0F-E18B-45F4-AD0D-C74E91D125A1}" dt="2024-04-21T07:49:06.022" v="808" actId="478"/>
          <ac:cxnSpMkLst>
            <pc:docMk/>
            <pc:sldMk cId="2469963015" sldId="801"/>
            <ac:cxnSpMk id="69" creationId="{40C6F024-C464-4F25-C875-2CD70BB266DB}"/>
          </ac:cxnSpMkLst>
        </pc:cxnChg>
        <pc:cxnChg chg="add del mod">
          <ac:chgData name="Benoît Pichon" userId="64d73d3c24d3cfa0" providerId="LiveId" clId="{9ECB4E0F-E18B-45F4-AD0D-C74E91D125A1}" dt="2024-04-21T07:49:06.022" v="808" actId="478"/>
          <ac:cxnSpMkLst>
            <pc:docMk/>
            <pc:sldMk cId="2469963015" sldId="801"/>
            <ac:cxnSpMk id="72" creationId="{2975003E-2E4F-A963-E697-F9AFEFF556CA}"/>
          </ac:cxnSpMkLst>
        </pc:cxnChg>
        <pc:cxnChg chg="add del mod">
          <ac:chgData name="Benoît Pichon" userId="64d73d3c24d3cfa0" providerId="LiveId" clId="{9ECB4E0F-E18B-45F4-AD0D-C74E91D125A1}" dt="2024-04-21T07:49:06.022" v="808" actId="478"/>
          <ac:cxnSpMkLst>
            <pc:docMk/>
            <pc:sldMk cId="2469963015" sldId="801"/>
            <ac:cxnSpMk id="73" creationId="{A9E98A3F-5595-8616-1E63-38FD1B0E825A}"/>
          </ac:cxnSpMkLst>
        </pc:cxnChg>
        <pc:cxnChg chg="add del mod">
          <ac:chgData name="Benoît Pichon" userId="64d73d3c24d3cfa0" providerId="LiveId" clId="{9ECB4E0F-E18B-45F4-AD0D-C74E91D125A1}" dt="2024-04-21T07:49:06.022" v="808" actId="478"/>
          <ac:cxnSpMkLst>
            <pc:docMk/>
            <pc:sldMk cId="2469963015" sldId="801"/>
            <ac:cxnSpMk id="74" creationId="{A8B22DD5-9F12-B459-0813-4CBD99B78000}"/>
          </ac:cxnSpMkLst>
        </pc:cxnChg>
        <pc:cxnChg chg="add mod">
          <ac:chgData name="Benoît Pichon" userId="64d73d3c24d3cfa0" providerId="LiveId" clId="{9ECB4E0F-E18B-45F4-AD0D-C74E91D125A1}" dt="2024-04-22T18:11:45.307" v="1251" actId="1076"/>
          <ac:cxnSpMkLst>
            <pc:docMk/>
            <pc:sldMk cId="2469963015" sldId="801"/>
            <ac:cxnSpMk id="76" creationId="{1ED7031A-86C3-A2CA-C1DC-2A81CDC29E2C}"/>
          </ac:cxnSpMkLst>
        </pc:cxnChg>
        <pc:cxnChg chg="del">
          <ac:chgData name="Benoît Pichon" userId="64d73d3c24d3cfa0" providerId="LiveId" clId="{9ECB4E0F-E18B-45F4-AD0D-C74E91D125A1}" dt="2024-04-19T15:14:26.785" v="576" actId="478"/>
          <ac:cxnSpMkLst>
            <pc:docMk/>
            <pc:sldMk cId="2469963015" sldId="801"/>
            <ac:cxnSpMk id="77" creationId="{3638321B-D5E5-93C2-A17F-039E3DC52D30}"/>
          </ac:cxnSpMkLst>
        </pc:cxnChg>
        <pc:cxnChg chg="del">
          <ac:chgData name="Benoît Pichon" userId="64d73d3c24d3cfa0" providerId="LiveId" clId="{9ECB4E0F-E18B-45F4-AD0D-C74E91D125A1}" dt="2024-04-19T15:14:26.785" v="576" actId="478"/>
          <ac:cxnSpMkLst>
            <pc:docMk/>
            <pc:sldMk cId="2469963015" sldId="801"/>
            <ac:cxnSpMk id="78" creationId="{C6C1DBF3-6419-9CD8-FF13-F2CA5D7579FB}"/>
          </ac:cxnSpMkLst>
        </pc:cxnChg>
        <pc:cxnChg chg="del">
          <ac:chgData name="Benoît Pichon" userId="64d73d3c24d3cfa0" providerId="LiveId" clId="{9ECB4E0F-E18B-45F4-AD0D-C74E91D125A1}" dt="2024-04-19T15:14:26.785" v="576" actId="478"/>
          <ac:cxnSpMkLst>
            <pc:docMk/>
            <pc:sldMk cId="2469963015" sldId="801"/>
            <ac:cxnSpMk id="81" creationId="{C13B14E2-DAE0-49DA-B4E9-F257A85618E5}"/>
          </ac:cxnSpMkLst>
        </pc:cxnChg>
        <pc:cxnChg chg="del">
          <ac:chgData name="Benoît Pichon" userId="64d73d3c24d3cfa0" providerId="LiveId" clId="{9ECB4E0F-E18B-45F4-AD0D-C74E91D125A1}" dt="2024-04-19T15:14:26.785" v="576" actId="478"/>
          <ac:cxnSpMkLst>
            <pc:docMk/>
            <pc:sldMk cId="2469963015" sldId="801"/>
            <ac:cxnSpMk id="82" creationId="{DAF49D5B-C55B-A197-1F2A-C27E7758F3B6}"/>
          </ac:cxnSpMkLst>
        </pc:cxnChg>
        <pc:cxnChg chg="del">
          <ac:chgData name="Benoît Pichon" userId="64d73d3c24d3cfa0" providerId="LiveId" clId="{9ECB4E0F-E18B-45F4-AD0D-C74E91D125A1}" dt="2024-04-19T15:14:22.945" v="575" actId="21"/>
          <ac:cxnSpMkLst>
            <pc:docMk/>
            <pc:sldMk cId="2469963015" sldId="801"/>
            <ac:cxnSpMk id="85" creationId="{2975003E-2E4F-A963-E697-F9AFEFF556CA}"/>
          </ac:cxnSpMkLst>
        </pc:cxnChg>
        <pc:cxnChg chg="del">
          <ac:chgData name="Benoît Pichon" userId="64d73d3c24d3cfa0" providerId="LiveId" clId="{9ECB4E0F-E18B-45F4-AD0D-C74E91D125A1}" dt="2024-04-19T15:14:22.945" v="575" actId="21"/>
          <ac:cxnSpMkLst>
            <pc:docMk/>
            <pc:sldMk cId="2469963015" sldId="801"/>
            <ac:cxnSpMk id="88" creationId="{A9E98A3F-5595-8616-1E63-38FD1B0E825A}"/>
          </ac:cxnSpMkLst>
        </pc:cxnChg>
        <pc:cxnChg chg="del">
          <ac:chgData name="Benoît Pichon" userId="64d73d3c24d3cfa0" providerId="LiveId" clId="{9ECB4E0F-E18B-45F4-AD0D-C74E91D125A1}" dt="2024-04-19T15:14:22.945" v="575" actId="21"/>
          <ac:cxnSpMkLst>
            <pc:docMk/>
            <pc:sldMk cId="2469963015" sldId="801"/>
            <ac:cxnSpMk id="95" creationId="{A8B22DD5-9F12-B459-0813-4CBD99B78000}"/>
          </ac:cxnSpMkLst>
        </pc:cxnChg>
      </pc:sldChg>
      <pc:sldChg chg="mod modShow">
        <pc:chgData name="Benoît Pichon" userId="64d73d3c24d3cfa0" providerId="LiveId" clId="{9ECB4E0F-E18B-45F4-AD0D-C74E91D125A1}" dt="2024-04-18T07:23:54.426" v="400" actId="729"/>
        <pc:sldMkLst>
          <pc:docMk/>
          <pc:sldMk cId="606993033" sldId="803"/>
        </pc:sldMkLst>
      </pc:sldChg>
      <pc:sldChg chg="addSp delSp modSp mod">
        <pc:chgData name="Benoît Pichon" userId="64d73d3c24d3cfa0" providerId="LiveId" clId="{9ECB4E0F-E18B-45F4-AD0D-C74E91D125A1}" dt="2024-04-26T07:07:33.841" v="1745" actId="1076"/>
        <pc:sldMkLst>
          <pc:docMk/>
          <pc:sldMk cId="3369906201" sldId="804"/>
        </pc:sldMkLst>
        <pc:picChg chg="add del mod">
          <ac:chgData name="Benoît Pichon" userId="64d73d3c24d3cfa0" providerId="LiveId" clId="{9ECB4E0F-E18B-45F4-AD0D-C74E91D125A1}" dt="2024-04-22T18:10:16.159" v="1214" actId="21"/>
          <ac:picMkLst>
            <pc:docMk/>
            <pc:sldMk cId="3369906201" sldId="804"/>
            <ac:picMk id="2" creationId="{5B6A1BF4-6748-422A-312B-C7252FA0AA5D}"/>
          </ac:picMkLst>
        </pc:picChg>
        <pc:picChg chg="add del mod">
          <ac:chgData name="Benoît Pichon" userId="64d73d3c24d3cfa0" providerId="LiveId" clId="{9ECB4E0F-E18B-45F4-AD0D-C74E91D125A1}" dt="2024-04-17T20:14:18.809" v="258" actId="21"/>
          <ac:picMkLst>
            <pc:docMk/>
            <pc:sldMk cId="3369906201" sldId="804"/>
            <ac:picMk id="2" creationId="{5E4841E6-CA16-A2AB-C77C-3FA64882F6C8}"/>
          </ac:picMkLst>
        </pc:picChg>
        <pc:picChg chg="add del mod">
          <ac:chgData name="Benoît Pichon" userId="64d73d3c24d3cfa0" providerId="LiveId" clId="{9ECB4E0F-E18B-45F4-AD0D-C74E91D125A1}" dt="2024-04-25T20:04:14.823" v="1555" actId="478"/>
          <ac:picMkLst>
            <pc:docMk/>
            <pc:sldMk cId="3369906201" sldId="804"/>
            <ac:picMk id="3" creationId="{871C22E6-D926-2BFA-69AF-8BC949B38CDE}"/>
          </ac:picMkLst>
        </pc:picChg>
        <pc:picChg chg="add del mod">
          <ac:chgData name="Benoît Pichon" userId="64d73d3c24d3cfa0" providerId="LiveId" clId="{9ECB4E0F-E18B-45F4-AD0D-C74E91D125A1}" dt="2024-04-25T20:08:22.747" v="1599" actId="478"/>
          <ac:picMkLst>
            <pc:docMk/>
            <pc:sldMk cId="3369906201" sldId="804"/>
            <ac:picMk id="5" creationId="{16F8E1A5-1440-7F33-9359-BE4BC9916C7D}"/>
          </ac:picMkLst>
        </pc:picChg>
        <pc:picChg chg="add mod">
          <ac:chgData name="Benoît Pichon" userId="64d73d3c24d3cfa0" providerId="LiveId" clId="{9ECB4E0F-E18B-45F4-AD0D-C74E91D125A1}" dt="2024-04-17T20:21:30.165" v="371" actId="1076"/>
          <ac:picMkLst>
            <pc:docMk/>
            <pc:sldMk cId="3369906201" sldId="804"/>
            <ac:picMk id="8" creationId="{F6DEE3B4-4A58-0D90-145A-78FBDC2CE00A}"/>
          </ac:picMkLst>
        </pc:picChg>
        <pc:picChg chg="add del">
          <ac:chgData name="Benoît Pichon" userId="64d73d3c24d3cfa0" providerId="LiveId" clId="{9ECB4E0F-E18B-45F4-AD0D-C74E91D125A1}" dt="2024-04-25T20:04:11.575" v="1551" actId="22"/>
          <ac:picMkLst>
            <pc:docMk/>
            <pc:sldMk cId="3369906201" sldId="804"/>
            <ac:picMk id="9" creationId="{A26D3441-7454-7D05-DAB9-8C487F39D209}"/>
          </ac:picMkLst>
        </pc:picChg>
        <pc:picChg chg="add del">
          <ac:chgData name="Benoît Pichon" userId="64d73d3c24d3cfa0" providerId="LiveId" clId="{9ECB4E0F-E18B-45F4-AD0D-C74E91D125A1}" dt="2024-04-25T20:04:14.439" v="1554" actId="22"/>
          <ac:picMkLst>
            <pc:docMk/>
            <pc:sldMk cId="3369906201" sldId="804"/>
            <ac:picMk id="11" creationId="{AE38DF41-F5DC-DFB8-111B-498B7AE95968}"/>
          </ac:picMkLst>
        </pc:picChg>
        <pc:picChg chg="add del mod">
          <ac:chgData name="Benoît Pichon" userId="64d73d3c24d3cfa0" providerId="LiveId" clId="{9ECB4E0F-E18B-45F4-AD0D-C74E91D125A1}" dt="2024-04-25T20:04:55.978" v="1575" actId="22"/>
          <ac:picMkLst>
            <pc:docMk/>
            <pc:sldMk cId="3369906201" sldId="804"/>
            <ac:picMk id="13" creationId="{1A909F0F-8089-1D0A-EB09-7860F6501963}"/>
          </ac:picMkLst>
        </pc:picChg>
        <pc:picChg chg="add mod">
          <ac:chgData name="Benoît Pichon" userId="64d73d3c24d3cfa0" providerId="LiveId" clId="{9ECB4E0F-E18B-45F4-AD0D-C74E91D125A1}" dt="2024-04-26T06:44:05.344" v="1618" actId="1037"/>
          <ac:picMkLst>
            <pc:docMk/>
            <pc:sldMk cId="3369906201" sldId="804"/>
            <ac:picMk id="15" creationId="{BDD34459-7A60-AA35-9F3B-05E7095F8783}"/>
          </ac:picMkLst>
        </pc:picChg>
        <pc:picChg chg="add mod">
          <ac:chgData name="Benoît Pichon" userId="64d73d3c24d3cfa0" providerId="LiveId" clId="{9ECB4E0F-E18B-45F4-AD0D-C74E91D125A1}" dt="2024-04-26T07:07:33.841" v="1745" actId="1076"/>
          <ac:picMkLst>
            <pc:docMk/>
            <pc:sldMk cId="3369906201" sldId="804"/>
            <ac:picMk id="57" creationId="{F733F5A2-DF5C-F3F8-730C-E61A7444F94C}"/>
          </ac:picMkLst>
        </pc:picChg>
      </pc:sldChg>
      <pc:sldChg chg="addSp delSp modSp add mod delAnim modAnim">
        <pc:chgData name="Benoît Pichon" userId="64d73d3c24d3cfa0" providerId="LiveId" clId="{9ECB4E0F-E18B-45F4-AD0D-C74E91D125A1}" dt="2024-04-26T12:39:53.778" v="1773"/>
        <pc:sldMkLst>
          <pc:docMk/>
          <pc:sldMk cId="2581799893" sldId="810"/>
        </pc:sldMkLst>
        <pc:spChg chg="add del">
          <ac:chgData name="Benoît Pichon" userId="64d73d3c24d3cfa0" providerId="LiveId" clId="{9ECB4E0F-E18B-45F4-AD0D-C74E91D125A1}" dt="2024-04-22T18:07:49.865" v="1183" actId="21"/>
          <ac:spMkLst>
            <pc:docMk/>
            <pc:sldMk cId="2581799893" sldId="810"/>
            <ac:spMk id="2" creationId="{011F03C5-E72E-DDDC-C915-B16C19F58244}"/>
          </ac:spMkLst>
        </pc:spChg>
        <pc:spChg chg="add mod">
          <ac:chgData name="Benoît Pichon" userId="64d73d3c24d3cfa0" providerId="LiveId" clId="{9ECB4E0F-E18B-45F4-AD0D-C74E91D125A1}" dt="2024-04-21T07:24:45.869" v="784" actId="1037"/>
          <ac:spMkLst>
            <pc:docMk/>
            <pc:sldMk cId="2581799893" sldId="810"/>
            <ac:spMk id="15" creationId="{448EA95E-292E-9C6C-4EDB-112F53A2EAD0}"/>
          </ac:spMkLst>
        </pc:spChg>
        <pc:spChg chg="del">
          <ac:chgData name="Benoît Pichon" userId="64d73d3c24d3cfa0" providerId="LiveId" clId="{9ECB4E0F-E18B-45F4-AD0D-C74E91D125A1}" dt="2024-04-21T07:30:36.699" v="804" actId="478"/>
          <ac:spMkLst>
            <pc:docMk/>
            <pc:sldMk cId="2581799893" sldId="810"/>
            <ac:spMk id="22" creationId="{211719B3-6D2D-D3EA-E919-E4DC92E8E155}"/>
          </ac:spMkLst>
        </pc:spChg>
        <pc:spChg chg="add del mod">
          <ac:chgData name="Benoît Pichon" userId="64d73d3c24d3cfa0" providerId="LiveId" clId="{9ECB4E0F-E18B-45F4-AD0D-C74E91D125A1}" dt="2024-04-26T12:39:38.625" v="1768" actId="21"/>
          <ac:spMkLst>
            <pc:docMk/>
            <pc:sldMk cId="2581799893" sldId="810"/>
            <ac:spMk id="22" creationId="{D8B3F22F-3312-B9AB-5773-9FB344BE1205}"/>
          </ac:spMkLst>
        </pc:spChg>
        <pc:spChg chg="del">
          <ac:chgData name="Benoît Pichon" userId="64d73d3c24d3cfa0" providerId="LiveId" clId="{9ECB4E0F-E18B-45F4-AD0D-C74E91D125A1}" dt="2024-04-21T07:30:36.699" v="804" actId="478"/>
          <ac:spMkLst>
            <pc:docMk/>
            <pc:sldMk cId="2581799893" sldId="810"/>
            <ac:spMk id="23" creationId="{9A49BF84-CC50-2429-94B4-E395D24F9ED4}"/>
          </ac:spMkLst>
        </pc:spChg>
        <pc:spChg chg="add mod">
          <ac:chgData name="Benoît Pichon" userId="64d73d3c24d3cfa0" providerId="LiveId" clId="{9ECB4E0F-E18B-45F4-AD0D-C74E91D125A1}" dt="2024-04-26T12:39:43.664" v="1771" actId="14100"/>
          <ac:spMkLst>
            <pc:docMk/>
            <pc:sldMk cId="2581799893" sldId="810"/>
            <ac:spMk id="23" creationId="{D8B3F22F-3312-B9AB-5773-9FB344BE1205}"/>
          </ac:spMkLst>
        </pc:spChg>
        <pc:spChg chg="add mod">
          <ac:chgData name="Benoît Pichon" userId="64d73d3c24d3cfa0" providerId="LiveId" clId="{9ECB4E0F-E18B-45F4-AD0D-C74E91D125A1}" dt="2024-04-21T07:25:52.329" v="796"/>
          <ac:spMkLst>
            <pc:docMk/>
            <pc:sldMk cId="2581799893" sldId="810"/>
            <ac:spMk id="28" creationId="{6AB4476E-907E-1BCE-7D27-F150CE0C7D59}"/>
          </ac:spMkLst>
        </pc:spChg>
        <pc:spChg chg="add mod">
          <ac:chgData name="Benoît Pichon" userId="64d73d3c24d3cfa0" providerId="LiveId" clId="{9ECB4E0F-E18B-45F4-AD0D-C74E91D125A1}" dt="2024-04-21T07:30:36.977" v="805"/>
          <ac:spMkLst>
            <pc:docMk/>
            <pc:sldMk cId="2581799893" sldId="810"/>
            <ac:spMk id="224" creationId="{D43130E3-08C6-1DBC-5B30-14A9C81AB7C1}"/>
          </ac:spMkLst>
        </pc:spChg>
        <pc:spChg chg="add mod">
          <ac:chgData name="Benoît Pichon" userId="64d73d3c24d3cfa0" providerId="LiveId" clId="{9ECB4E0F-E18B-45F4-AD0D-C74E91D125A1}" dt="2024-04-21T07:30:36.977" v="805"/>
          <ac:spMkLst>
            <pc:docMk/>
            <pc:sldMk cId="2581799893" sldId="810"/>
            <ac:spMk id="230" creationId="{565E48D2-6419-1CCD-3C05-565219749302}"/>
          </ac:spMkLst>
        </pc:spChg>
        <pc:spChg chg="mod">
          <ac:chgData name="Benoît Pichon" userId="64d73d3c24d3cfa0" providerId="LiveId" clId="{9ECB4E0F-E18B-45F4-AD0D-C74E91D125A1}" dt="2024-04-26T12:39:25.998" v="1758"/>
          <ac:spMkLst>
            <pc:docMk/>
            <pc:sldMk cId="2581799893" sldId="810"/>
            <ac:spMk id="239" creationId="{D6293086-54B6-148A-A822-D39C013B707A}"/>
          </ac:spMkLst>
        </pc:spChg>
        <pc:spChg chg="del">
          <ac:chgData name="Benoît Pichon" userId="64d73d3c24d3cfa0" providerId="LiveId" clId="{9ECB4E0F-E18B-45F4-AD0D-C74E91D125A1}" dt="2024-04-21T07:25:51.989" v="795" actId="478"/>
          <ac:spMkLst>
            <pc:docMk/>
            <pc:sldMk cId="2581799893" sldId="810"/>
            <ac:spMk id="240" creationId="{D76F27E7-A23A-8375-15B6-53B3AB56B931}"/>
          </ac:spMkLst>
        </pc:spChg>
        <pc:spChg chg="mod">
          <ac:chgData name="Benoît Pichon" userId="64d73d3c24d3cfa0" providerId="LiveId" clId="{9ECB4E0F-E18B-45F4-AD0D-C74E91D125A1}" dt="2024-04-21T06:35:19.994" v="643" actId="1035"/>
          <ac:spMkLst>
            <pc:docMk/>
            <pc:sldMk cId="2581799893" sldId="810"/>
            <ac:spMk id="254" creationId="{5378EF0E-39B7-E241-C857-F1E10FA98A70}"/>
          </ac:spMkLst>
        </pc:spChg>
        <pc:spChg chg="mod">
          <ac:chgData name="Benoît Pichon" userId="64d73d3c24d3cfa0" providerId="LiveId" clId="{9ECB4E0F-E18B-45F4-AD0D-C74E91D125A1}" dt="2024-04-22T18:07:33.653" v="1181" actId="1076"/>
          <ac:spMkLst>
            <pc:docMk/>
            <pc:sldMk cId="2581799893" sldId="810"/>
            <ac:spMk id="255" creationId="{332B0267-3263-FAAF-24BC-3D5D7B6AFA2E}"/>
          </ac:spMkLst>
        </pc:spChg>
        <pc:spChg chg="mod">
          <ac:chgData name="Benoît Pichon" userId="64d73d3c24d3cfa0" providerId="LiveId" clId="{9ECB4E0F-E18B-45F4-AD0D-C74E91D125A1}" dt="2024-04-21T06:35:19.994" v="643" actId="1035"/>
          <ac:spMkLst>
            <pc:docMk/>
            <pc:sldMk cId="2581799893" sldId="810"/>
            <ac:spMk id="256" creationId="{B83E390E-4181-89D7-2761-64864C438BC6}"/>
          </ac:spMkLst>
        </pc:spChg>
        <pc:spChg chg="mod">
          <ac:chgData name="Benoît Pichon" userId="64d73d3c24d3cfa0" providerId="LiveId" clId="{9ECB4E0F-E18B-45F4-AD0D-C74E91D125A1}" dt="2024-04-22T18:10:55.131" v="1215" actId="1076"/>
          <ac:spMkLst>
            <pc:docMk/>
            <pc:sldMk cId="2581799893" sldId="810"/>
            <ac:spMk id="259" creationId="{168A657E-F2EC-BEF1-9CDA-B17745E10974}"/>
          </ac:spMkLst>
        </pc:spChg>
        <pc:grpChg chg="del">
          <ac:chgData name="Benoît Pichon" userId="64d73d3c24d3cfa0" providerId="LiveId" clId="{9ECB4E0F-E18B-45F4-AD0D-C74E91D125A1}" dt="2024-04-21T07:24:30.146" v="764" actId="21"/>
          <ac:grpSpMkLst>
            <pc:docMk/>
            <pc:sldMk cId="2581799893" sldId="810"/>
            <ac:grpSpMk id="14" creationId="{F5DDA9F4-7964-AD27-54C3-332A29018732}"/>
          </ac:grpSpMkLst>
        </pc:grpChg>
        <pc:grpChg chg="mod">
          <ac:chgData name="Benoît Pichon" userId="64d73d3c24d3cfa0" providerId="LiveId" clId="{9ECB4E0F-E18B-45F4-AD0D-C74E91D125A1}" dt="2024-04-25T07:35:55.119" v="1479" actId="1076"/>
          <ac:grpSpMkLst>
            <pc:docMk/>
            <pc:sldMk cId="2581799893" sldId="810"/>
            <ac:grpSpMk id="16" creationId="{4216FF1A-10A6-7737-F565-3BB9FE3D00B3}"/>
          </ac:grpSpMkLst>
        </pc:grpChg>
        <pc:grpChg chg="mod">
          <ac:chgData name="Benoît Pichon" userId="64d73d3c24d3cfa0" providerId="LiveId" clId="{9ECB4E0F-E18B-45F4-AD0D-C74E91D125A1}" dt="2024-04-21T07:24:51.463" v="785" actId="1076"/>
          <ac:grpSpMkLst>
            <pc:docMk/>
            <pc:sldMk cId="2581799893" sldId="810"/>
            <ac:grpSpMk id="227" creationId="{00E246AE-5F9F-A9D8-B6CC-F886AC76CDDF}"/>
          </ac:grpSpMkLst>
        </pc:grpChg>
        <pc:picChg chg="add mod">
          <ac:chgData name="Benoît Pichon" userId="64d73d3c24d3cfa0" providerId="LiveId" clId="{9ECB4E0F-E18B-45F4-AD0D-C74E91D125A1}" dt="2024-04-25T07:30:37.629" v="1468" actId="167"/>
          <ac:picMkLst>
            <pc:docMk/>
            <pc:sldMk cId="2581799893" sldId="810"/>
            <ac:picMk id="6" creationId="{4AE6D2DE-261F-265E-0BB7-04DB3668AB43}"/>
          </ac:picMkLst>
        </pc:picChg>
        <pc:picChg chg="mod">
          <ac:chgData name="Benoît Pichon" userId="64d73d3c24d3cfa0" providerId="LiveId" clId="{9ECB4E0F-E18B-45F4-AD0D-C74E91D125A1}" dt="2024-04-21T07:24:51.463" v="785" actId="1076"/>
          <ac:picMkLst>
            <pc:docMk/>
            <pc:sldMk cId="2581799893" sldId="810"/>
            <ac:picMk id="11" creationId="{A44B997D-8A97-5F7A-B557-3874CD8D9566}"/>
          </ac:picMkLst>
        </pc:picChg>
        <pc:picChg chg="mod">
          <ac:chgData name="Benoît Pichon" userId="64d73d3c24d3cfa0" providerId="LiveId" clId="{9ECB4E0F-E18B-45F4-AD0D-C74E91D125A1}" dt="2024-04-21T07:24:55.591" v="786" actId="1076"/>
          <ac:picMkLst>
            <pc:docMk/>
            <pc:sldMk cId="2581799893" sldId="810"/>
            <ac:picMk id="12" creationId="{078B7661-5C96-0CE9-1979-29C0580D5791}"/>
          </ac:picMkLst>
        </pc:picChg>
        <pc:cxnChg chg="del">
          <ac:chgData name="Benoît Pichon" userId="64d73d3c24d3cfa0" providerId="LiveId" clId="{9ECB4E0F-E18B-45F4-AD0D-C74E91D125A1}" dt="2024-04-21T07:25:51.989" v="795" actId="478"/>
          <ac:cxnSpMkLst>
            <pc:docMk/>
            <pc:sldMk cId="2581799893" sldId="810"/>
            <ac:cxnSpMk id="5" creationId="{4B94BE4D-8498-0E95-6790-E8885CE7CA7E}"/>
          </ac:cxnSpMkLst>
        </pc:cxnChg>
        <pc:cxnChg chg="add del mod">
          <ac:chgData name="Benoît Pichon" userId="64d73d3c24d3cfa0" providerId="LiveId" clId="{9ECB4E0F-E18B-45F4-AD0D-C74E91D125A1}" dt="2024-04-26T12:39:40.835" v="1769" actId="478"/>
          <ac:cxnSpMkLst>
            <pc:docMk/>
            <pc:sldMk cId="2581799893" sldId="810"/>
            <ac:cxnSpMk id="5" creationId="{F60B67A6-79D0-5192-D5E2-04B5715F19FA}"/>
          </ac:cxnSpMkLst>
        </pc:cxnChg>
        <pc:cxnChg chg="del">
          <ac:chgData name="Benoît Pichon" userId="64d73d3c24d3cfa0" providerId="LiveId" clId="{9ECB4E0F-E18B-45F4-AD0D-C74E91D125A1}" dt="2024-04-21T07:25:51.989" v="795" actId="478"/>
          <ac:cxnSpMkLst>
            <pc:docMk/>
            <pc:sldMk cId="2581799893" sldId="810"/>
            <ac:cxnSpMk id="8" creationId="{D9A994F5-AD63-0983-FF7A-BCB77669DF73}"/>
          </ac:cxnSpMkLst>
        </pc:cxnChg>
        <pc:cxnChg chg="add mod">
          <ac:chgData name="Benoît Pichon" userId="64d73d3c24d3cfa0" providerId="LiveId" clId="{9ECB4E0F-E18B-45F4-AD0D-C74E91D125A1}" dt="2024-04-21T07:25:52.329" v="796"/>
          <ac:cxnSpMkLst>
            <pc:docMk/>
            <pc:sldMk cId="2581799893" sldId="810"/>
            <ac:cxnSpMk id="29" creationId="{43D95836-C16B-E322-636D-73EF7A91C813}"/>
          </ac:cxnSpMkLst>
        </pc:cxnChg>
        <pc:cxnChg chg="add mod">
          <ac:chgData name="Benoît Pichon" userId="64d73d3c24d3cfa0" providerId="LiveId" clId="{9ECB4E0F-E18B-45F4-AD0D-C74E91D125A1}" dt="2024-04-21T07:25:52.329" v="796"/>
          <ac:cxnSpMkLst>
            <pc:docMk/>
            <pc:sldMk cId="2581799893" sldId="810"/>
            <ac:cxnSpMk id="30" creationId="{85472C59-E17D-A655-4F42-F90FD78CB5AD}"/>
          </ac:cxnSpMkLst>
        </pc:cxnChg>
        <pc:cxnChg chg="add mod">
          <ac:chgData name="Benoît Pichon" userId="64d73d3c24d3cfa0" providerId="LiveId" clId="{9ECB4E0F-E18B-45F4-AD0D-C74E91D125A1}" dt="2024-04-21T07:25:52.329" v="796"/>
          <ac:cxnSpMkLst>
            <pc:docMk/>
            <pc:sldMk cId="2581799893" sldId="810"/>
            <ac:cxnSpMk id="31" creationId="{AE33FC3C-455C-0E10-BBA2-DB876794C464}"/>
          </ac:cxnSpMkLst>
        </pc:cxnChg>
        <pc:cxnChg chg="del">
          <ac:chgData name="Benoît Pichon" userId="64d73d3c24d3cfa0" providerId="LiveId" clId="{9ECB4E0F-E18B-45F4-AD0D-C74E91D125A1}" dt="2024-04-21T07:25:51.989" v="795" actId="478"/>
          <ac:cxnSpMkLst>
            <pc:docMk/>
            <pc:sldMk cId="2581799893" sldId="810"/>
            <ac:cxnSpMk id="211" creationId="{B6D38F3B-418C-883A-7FDA-54B9A251B2A1}"/>
          </ac:cxnSpMkLst>
        </pc:cxnChg>
        <pc:cxnChg chg="mod">
          <ac:chgData name="Benoît Pichon" userId="64d73d3c24d3cfa0" providerId="LiveId" clId="{9ECB4E0F-E18B-45F4-AD0D-C74E91D125A1}" dt="2024-04-25T07:36:02.744" v="1483" actId="14100"/>
          <ac:cxnSpMkLst>
            <pc:docMk/>
            <pc:sldMk cId="2581799893" sldId="810"/>
            <ac:cxnSpMk id="225" creationId="{27E7ABCD-F42A-1FEA-EBEF-AC61A7068EE5}"/>
          </ac:cxnSpMkLst>
        </pc:cxnChg>
        <pc:cxnChg chg="mod">
          <ac:chgData name="Benoît Pichon" userId="64d73d3c24d3cfa0" providerId="LiveId" clId="{9ECB4E0F-E18B-45F4-AD0D-C74E91D125A1}" dt="2024-04-25T07:35:57.328" v="1480" actId="14100"/>
          <ac:cxnSpMkLst>
            <pc:docMk/>
            <pc:sldMk cId="2581799893" sldId="810"/>
            <ac:cxnSpMk id="226" creationId="{F77CEE90-4D26-53F8-BFA6-215A9D93335D}"/>
          </ac:cxnSpMkLst>
        </pc:cxnChg>
      </pc:sldChg>
      <pc:sldChg chg="add">
        <pc:chgData name="Benoît Pichon" userId="64d73d3c24d3cfa0" providerId="LiveId" clId="{9ECB4E0F-E18B-45F4-AD0D-C74E91D125A1}" dt="2024-04-21T08:03:44.566" v="826"/>
        <pc:sldMkLst>
          <pc:docMk/>
          <pc:sldMk cId="119707161" sldId="811"/>
        </pc:sldMkLst>
      </pc:sldChg>
      <pc:sldChg chg="addSp delSp modSp add del mod addAnim delAnim modAnim">
        <pc:chgData name="Benoît Pichon" userId="64d73d3c24d3cfa0" providerId="LiveId" clId="{9ECB4E0F-E18B-45F4-AD0D-C74E91D125A1}" dt="2024-04-26T12:23:13.162" v="1752" actId="47"/>
        <pc:sldMkLst>
          <pc:docMk/>
          <pc:sldMk cId="2327740443" sldId="812"/>
        </pc:sldMkLst>
        <pc:spChg chg="add mod">
          <ac:chgData name="Benoît Pichon" userId="64d73d3c24d3cfa0" providerId="LiveId" clId="{9ECB4E0F-E18B-45F4-AD0D-C74E91D125A1}" dt="2024-04-21T08:09:20.762" v="887" actId="1076"/>
          <ac:spMkLst>
            <pc:docMk/>
            <pc:sldMk cId="2327740443" sldId="812"/>
            <ac:spMk id="5" creationId="{55988B6C-0B00-A089-33FF-4D7A880DBC01}"/>
          </ac:spMkLst>
        </pc:spChg>
        <pc:spChg chg="add mod">
          <ac:chgData name="Benoît Pichon" userId="64d73d3c24d3cfa0" providerId="LiveId" clId="{9ECB4E0F-E18B-45F4-AD0D-C74E91D125A1}" dt="2024-04-21T08:09:47.259" v="896" actId="1076"/>
          <ac:spMkLst>
            <pc:docMk/>
            <pc:sldMk cId="2327740443" sldId="812"/>
            <ac:spMk id="6" creationId="{51BC60A6-B355-1CB2-5139-D33B1CD392F9}"/>
          </ac:spMkLst>
        </pc:spChg>
        <pc:spChg chg="add mod">
          <ac:chgData name="Benoît Pichon" userId="64d73d3c24d3cfa0" providerId="LiveId" clId="{9ECB4E0F-E18B-45F4-AD0D-C74E91D125A1}" dt="2024-04-21T08:09:41.221" v="892" actId="1076"/>
          <ac:spMkLst>
            <pc:docMk/>
            <pc:sldMk cId="2327740443" sldId="812"/>
            <ac:spMk id="12" creationId="{735F1E48-CB5A-37A2-5936-78635DA01D71}"/>
          </ac:spMkLst>
        </pc:spChg>
        <pc:spChg chg="add mod">
          <ac:chgData name="Benoît Pichon" userId="64d73d3c24d3cfa0" providerId="LiveId" clId="{9ECB4E0F-E18B-45F4-AD0D-C74E91D125A1}" dt="2024-04-21T08:09:41.221" v="892" actId="1076"/>
          <ac:spMkLst>
            <pc:docMk/>
            <pc:sldMk cId="2327740443" sldId="812"/>
            <ac:spMk id="14" creationId="{93254416-BE20-8A13-0A20-927CBAAA67A9}"/>
          </ac:spMkLst>
        </pc:spChg>
        <pc:spChg chg="add mod">
          <ac:chgData name="Benoît Pichon" userId="64d73d3c24d3cfa0" providerId="LiveId" clId="{9ECB4E0F-E18B-45F4-AD0D-C74E91D125A1}" dt="2024-04-21T08:09:41.221" v="892" actId="1076"/>
          <ac:spMkLst>
            <pc:docMk/>
            <pc:sldMk cId="2327740443" sldId="812"/>
            <ac:spMk id="15" creationId="{91C1DA7B-DFE8-12A6-697A-C5BD508202CE}"/>
          </ac:spMkLst>
        </pc:spChg>
        <pc:spChg chg="add mod">
          <ac:chgData name="Benoît Pichon" userId="64d73d3c24d3cfa0" providerId="LiveId" clId="{9ECB4E0F-E18B-45F4-AD0D-C74E91D125A1}" dt="2024-04-21T08:09:41.221" v="892" actId="1076"/>
          <ac:spMkLst>
            <pc:docMk/>
            <pc:sldMk cId="2327740443" sldId="812"/>
            <ac:spMk id="16" creationId="{9F677B8D-23C7-2593-2AA3-A2DF54BC42C2}"/>
          </ac:spMkLst>
        </pc:spChg>
        <pc:spChg chg="add mod">
          <ac:chgData name="Benoît Pichon" userId="64d73d3c24d3cfa0" providerId="LiveId" clId="{9ECB4E0F-E18B-45F4-AD0D-C74E91D125A1}" dt="2024-04-21T08:09:41.221" v="892" actId="1076"/>
          <ac:spMkLst>
            <pc:docMk/>
            <pc:sldMk cId="2327740443" sldId="812"/>
            <ac:spMk id="17" creationId="{5E651304-5D16-53BB-2BE5-976E707731BF}"/>
          </ac:spMkLst>
        </pc:spChg>
        <pc:spChg chg="add mod">
          <ac:chgData name="Benoît Pichon" userId="64d73d3c24d3cfa0" providerId="LiveId" clId="{9ECB4E0F-E18B-45F4-AD0D-C74E91D125A1}" dt="2024-04-21T08:09:41.221" v="892" actId="1076"/>
          <ac:spMkLst>
            <pc:docMk/>
            <pc:sldMk cId="2327740443" sldId="812"/>
            <ac:spMk id="19" creationId="{90A50C3D-178B-463A-1F5C-D48E04C9BBA6}"/>
          </ac:spMkLst>
        </pc:spChg>
        <pc:spChg chg="add mod">
          <ac:chgData name="Benoît Pichon" userId="64d73d3c24d3cfa0" providerId="LiveId" clId="{9ECB4E0F-E18B-45F4-AD0D-C74E91D125A1}" dt="2024-04-21T08:09:34.833" v="890" actId="1076"/>
          <ac:spMkLst>
            <pc:docMk/>
            <pc:sldMk cId="2327740443" sldId="812"/>
            <ac:spMk id="23" creationId="{4D677605-5555-DEA4-E03E-BA17B6ADC82E}"/>
          </ac:spMkLst>
        </pc:spChg>
        <pc:spChg chg="add mod">
          <ac:chgData name="Benoît Pichon" userId="64d73d3c24d3cfa0" providerId="LiveId" clId="{9ECB4E0F-E18B-45F4-AD0D-C74E91D125A1}" dt="2024-04-21T08:09:34.833" v="890" actId="1076"/>
          <ac:spMkLst>
            <pc:docMk/>
            <pc:sldMk cId="2327740443" sldId="812"/>
            <ac:spMk id="24" creationId="{536DBC43-B013-057D-96F8-0DD026A23796}"/>
          </ac:spMkLst>
        </pc:spChg>
        <pc:spChg chg="add mod">
          <ac:chgData name="Benoît Pichon" userId="64d73d3c24d3cfa0" providerId="LiveId" clId="{9ECB4E0F-E18B-45F4-AD0D-C74E91D125A1}" dt="2024-04-21T08:09:34.833" v="890" actId="1076"/>
          <ac:spMkLst>
            <pc:docMk/>
            <pc:sldMk cId="2327740443" sldId="812"/>
            <ac:spMk id="28" creationId="{A82A357F-A9B8-EB92-E4B3-7042836ACF2F}"/>
          </ac:spMkLst>
        </pc:spChg>
        <pc:spChg chg="add mod">
          <ac:chgData name="Benoît Pichon" userId="64d73d3c24d3cfa0" providerId="LiveId" clId="{9ECB4E0F-E18B-45F4-AD0D-C74E91D125A1}" dt="2024-04-21T08:09:34.833" v="890" actId="1076"/>
          <ac:spMkLst>
            <pc:docMk/>
            <pc:sldMk cId="2327740443" sldId="812"/>
            <ac:spMk id="29" creationId="{6A123828-FF18-AEFA-E23D-CFD32DEF90B2}"/>
          </ac:spMkLst>
        </pc:spChg>
        <pc:spChg chg="add del mod">
          <ac:chgData name="Benoît Pichon" userId="64d73d3c24d3cfa0" providerId="LiveId" clId="{9ECB4E0F-E18B-45F4-AD0D-C74E91D125A1}" dt="2024-04-26T06:51:07.415" v="1640" actId="478"/>
          <ac:spMkLst>
            <pc:docMk/>
            <pc:sldMk cId="2327740443" sldId="812"/>
            <ac:spMk id="32" creationId="{B2916A9C-6683-40CB-92F8-9B7E494C63A6}"/>
          </ac:spMkLst>
        </pc:spChg>
        <pc:spChg chg="mod topLvl">
          <ac:chgData name="Benoît Pichon" userId="64d73d3c24d3cfa0" providerId="LiveId" clId="{9ECB4E0F-E18B-45F4-AD0D-C74E91D125A1}" dt="2024-04-26T06:50:13.474" v="1629" actId="165"/>
          <ac:spMkLst>
            <pc:docMk/>
            <pc:sldMk cId="2327740443" sldId="812"/>
            <ac:spMk id="44" creationId="{2ABFB8B4-355C-C670-E97A-40BA5FFFD32E}"/>
          </ac:spMkLst>
        </pc:spChg>
        <pc:spChg chg="add mod">
          <ac:chgData name="Benoît Pichon" userId="64d73d3c24d3cfa0" providerId="LiveId" clId="{9ECB4E0F-E18B-45F4-AD0D-C74E91D125A1}" dt="2024-04-21T08:09:34.833" v="890" actId="1076"/>
          <ac:spMkLst>
            <pc:docMk/>
            <pc:sldMk cId="2327740443" sldId="812"/>
            <ac:spMk id="51" creationId="{6B96181C-F651-574D-65AC-299154978165}"/>
          </ac:spMkLst>
        </pc:spChg>
        <pc:spChg chg="add mod">
          <ac:chgData name="Benoît Pichon" userId="64d73d3c24d3cfa0" providerId="LiveId" clId="{9ECB4E0F-E18B-45F4-AD0D-C74E91D125A1}" dt="2024-04-21T08:09:34.833" v="890" actId="1076"/>
          <ac:spMkLst>
            <pc:docMk/>
            <pc:sldMk cId="2327740443" sldId="812"/>
            <ac:spMk id="52" creationId="{A1B4003C-4A00-ABC6-DE4F-6F93C87082D9}"/>
          </ac:spMkLst>
        </pc:spChg>
        <pc:spChg chg="add mod">
          <ac:chgData name="Benoît Pichon" userId="64d73d3c24d3cfa0" providerId="LiveId" clId="{9ECB4E0F-E18B-45F4-AD0D-C74E91D125A1}" dt="2024-04-26T06:49:14.742" v="1622" actId="113"/>
          <ac:spMkLst>
            <pc:docMk/>
            <pc:sldMk cId="2327740443" sldId="812"/>
            <ac:spMk id="53" creationId="{01C3C30C-851B-CB3B-4190-60F76C05FCE7}"/>
          </ac:spMkLst>
        </pc:spChg>
        <pc:spChg chg="add mod">
          <ac:chgData name="Benoît Pichon" userId="64d73d3c24d3cfa0" providerId="LiveId" clId="{9ECB4E0F-E18B-45F4-AD0D-C74E91D125A1}" dt="2024-04-26T06:49:14.742" v="1622" actId="113"/>
          <ac:spMkLst>
            <pc:docMk/>
            <pc:sldMk cId="2327740443" sldId="812"/>
            <ac:spMk id="54" creationId="{55363B71-0737-E80D-2C94-C38BC0A3420F}"/>
          </ac:spMkLst>
        </pc:spChg>
        <pc:grpChg chg="add del mod">
          <ac:chgData name="Benoît Pichon" userId="64d73d3c24d3cfa0" providerId="LiveId" clId="{9ECB4E0F-E18B-45F4-AD0D-C74E91D125A1}" dt="2024-04-26T06:50:13.474" v="1629" actId="165"/>
          <ac:grpSpMkLst>
            <pc:docMk/>
            <pc:sldMk cId="2327740443" sldId="812"/>
            <ac:grpSpMk id="37" creationId="{FED101AF-F306-6579-4423-A8D7212C03F0}"/>
          </ac:grpSpMkLst>
        </pc:grpChg>
        <pc:picChg chg="add mod">
          <ac:chgData name="Benoît Pichon" userId="64d73d3c24d3cfa0" providerId="LiveId" clId="{9ECB4E0F-E18B-45F4-AD0D-C74E91D125A1}" dt="2024-04-21T08:09:20.762" v="887" actId="1076"/>
          <ac:picMkLst>
            <pc:docMk/>
            <pc:sldMk cId="2327740443" sldId="812"/>
            <ac:picMk id="2" creationId="{FDE9F6F4-FD50-DE4E-8BC6-DFAAA4C84476}"/>
          </ac:picMkLst>
        </pc:picChg>
        <pc:picChg chg="add mod">
          <ac:chgData name="Benoît Pichon" userId="64d73d3c24d3cfa0" providerId="LiveId" clId="{9ECB4E0F-E18B-45F4-AD0D-C74E91D125A1}" dt="2024-04-21T08:09:45.603" v="895" actId="1076"/>
          <ac:picMkLst>
            <pc:docMk/>
            <pc:sldMk cId="2327740443" sldId="812"/>
            <ac:picMk id="3" creationId="{F9E85319-E566-E791-4D96-0B168A46B08C}"/>
          </ac:picMkLst>
        </pc:picChg>
        <pc:picChg chg="add mod">
          <ac:chgData name="Benoît Pichon" userId="64d73d3c24d3cfa0" providerId="LiveId" clId="{9ECB4E0F-E18B-45F4-AD0D-C74E91D125A1}" dt="2024-04-21T08:09:42.684" v="893" actId="1076"/>
          <ac:picMkLst>
            <pc:docMk/>
            <pc:sldMk cId="2327740443" sldId="812"/>
            <ac:picMk id="55" creationId="{C7D9157B-F90B-EF43-EBE1-E896F7461BE1}"/>
          </ac:picMkLst>
        </pc:picChg>
        <pc:picChg chg="add del mod">
          <ac:chgData name="Benoît Pichon" userId="64d73d3c24d3cfa0" providerId="LiveId" clId="{9ECB4E0F-E18B-45F4-AD0D-C74E91D125A1}" dt="2024-04-26T07:06:48.617" v="1737" actId="21"/>
          <ac:picMkLst>
            <pc:docMk/>
            <pc:sldMk cId="2327740443" sldId="812"/>
            <ac:picMk id="57" creationId="{F733F5A2-DF5C-F3F8-730C-E61A7444F94C}"/>
          </ac:picMkLst>
        </pc:picChg>
        <pc:picChg chg="add del mod">
          <ac:chgData name="Benoît Pichon" userId="64d73d3c24d3cfa0" providerId="LiveId" clId="{9ECB4E0F-E18B-45F4-AD0D-C74E91D125A1}" dt="2024-04-26T07:06:40.013" v="1734" actId="21"/>
          <ac:picMkLst>
            <pc:docMk/>
            <pc:sldMk cId="2327740443" sldId="812"/>
            <ac:picMk id="1026" creationId="{F733F5A2-DF5C-F3F8-730C-E61A7444F94C}"/>
          </ac:picMkLst>
        </pc:picChg>
        <pc:cxnChg chg="add mod">
          <ac:chgData name="Benoît Pichon" userId="64d73d3c24d3cfa0" providerId="LiveId" clId="{9ECB4E0F-E18B-45F4-AD0D-C74E91D125A1}" dt="2024-04-21T08:09:20.762" v="887" actId="1076"/>
          <ac:cxnSpMkLst>
            <pc:docMk/>
            <pc:sldMk cId="2327740443" sldId="812"/>
            <ac:cxnSpMk id="9" creationId="{3839F83C-73EE-BAEE-8485-A8BF2171AE0E}"/>
          </ac:cxnSpMkLst>
        </pc:cxnChg>
        <pc:cxnChg chg="add mod">
          <ac:chgData name="Benoît Pichon" userId="64d73d3c24d3cfa0" providerId="LiveId" clId="{9ECB4E0F-E18B-45F4-AD0D-C74E91D125A1}" dt="2024-04-21T08:09:44.315" v="894" actId="1076"/>
          <ac:cxnSpMkLst>
            <pc:docMk/>
            <pc:sldMk cId="2327740443" sldId="812"/>
            <ac:cxnSpMk id="10" creationId="{F32A167A-C324-048E-B6F6-BFC4271AA5C8}"/>
          </ac:cxnSpMkLst>
        </pc:cxnChg>
        <pc:cxnChg chg="add mod">
          <ac:chgData name="Benoît Pichon" userId="64d73d3c24d3cfa0" providerId="LiveId" clId="{9ECB4E0F-E18B-45F4-AD0D-C74E91D125A1}" dt="2024-04-21T08:09:34.833" v="890" actId="1076"/>
          <ac:cxnSpMkLst>
            <pc:docMk/>
            <pc:sldMk cId="2327740443" sldId="812"/>
            <ac:cxnSpMk id="20" creationId="{F5E99E39-EEA4-99B9-4B44-792C9D2B04E9}"/>
          </ac:cxnSpMkLst>
        </pc:cxnChg>
        <pc:cxnChg chg="add mod">
          <ac:chgData name="Benoît Pichon" userId="64d73d3c24d3cfa0" providerId="LiveId" clId="{9ECB4E0F-E18B-45F4-AD0D-C74E91D125A1}" dt="2024-04-21T08:09:34.833" v="890" actId="1076"/>
          <ac:cxnSpMkLst>
            <pc:docMk/>
            <pc:sldMk cId="2327740443" sldId="812"/>
            <ac:cxnSpMk id="22" creationId="{2257D5E3-9508-63CE-B5FC-10A8B207C617}"/>
          </ac:cxnSpMkLst>
        </pc:cxnChg>
        <pc:cxnChg chg="add mod">
          <ac:chgData name="Benoît Pichon" userId="64d73d3c24d3cfa0" providerId="LiveId" clId="{9ECB4E0F-E18B-45F4-AD0D-C74E91D125A1}" dt="2024-04-21T08:09:34.833" v="890" actId="1076"/>
          <ac:cxnSpMkLst>
            <pc:docMk/>
            <pc:sldMk cId="2327740443" sldId="812"/>
            <ac:cxnSpMk id="26" creationId="{8FF17E50-A756-816A-BDF6-48AF17FC6CEB}"/>
          </ac:cxnSpMkLst>
        </pc:cxnChg>
        <pc:cxnChg chg="add del mod">
          <ac:chgData name="Benoît Pichon" userId="64d73d3c24d3cfa0" providerId="LiveId" clId="{9ECB4E0F-E18B-45F4-AD0D-C74E91D125A1}" dt="2024-04-26T06:50:58.137" v="1637" actId="478"/>
          <ac:cxnSpMkLst>
            <pc:docMk/>
            <pc:sldMk cId="2327740443" sldId="812"/>
            <ac:cxnSpMk id="31" creationId="{B2D18D2A-5D6B-5655-D093-7E5F7CC76B61}"/>
          </ac:cxnSpMkLst>
        </pc:cxnChg>
        <pc:cxnChg chg="add mod">
          <ac:chgData name="Benoît Pichon" userId="64d73d3c24d3cfa0" providerId="LiveId" clId="{9ECB4E0F-E18B-45F4-AD0D-C74E91D125A1}" dt="2024-04-21T08:09:37.763" v="891" actId="1076"/>
          <ac:cxnSpMkLst>
            <pc:docMk/>
            <pc:sldMk cId="2327740443" sldId="812"/>
            <ac:cxnSpMk id="36" creationId="{CBE3716E-C36C-4634-2A17-B5A43BAE9976}"/>
          </ac:cxnSpMkLst>
        </pc:cxnChg>
        <pc:cxnChg chg="mod topLvl">
          <ac:chgData name="Benoît Pichon" userId="64d73d3c24d3cfa0" providerId="LiveId" clId="{9ECB4E0F-E18B-45F4-AD0D-C74E91D125A1}" dt="2024-04-26T06:50:13.474" v="1629" actId="165"/>
          <ac:cxnSpMkLst>
            <pc:docMk/>
            <pc:sldMk cId="2327740443" sldId="812"/>
            <ac:cxnSpMk id="38" creationId="{6B2D7B3A-CABA-A953-3DC7-0F350E2FC04A}"/>
          </ac:cxnSpMkLst>
        </pc:cxnChg>
        <pc:cxnChg chg="mod topLvl">
          <ac:chgData name="Benoît Pichon" userId="64d73d3c24d3cfa0" providerId="LiveId" clId="{9ECB4E0F-E18B-45F4-AD0D-C74E91D125A1}" dt="2024-04-26T06:50:13.474" v="1629" actId="165"/>
          <ac:cxnSpMkLst>
            <pc:docMk/>
            <pc:sldMk cId="2327740443" sldId="812"/>
            <ac:cxnSpMk id="45" creationId="{5C934EF7-2DD7-ACC2-1780-59AC075B5146}"/>
          </ac:cxnSpMkLst>
        </pc:cxnChg>
        <pc:cxnChg chg="add mod">
          <ac:chgData name="Benoît Pichon" userId="64d73d3c24d3cfa0" providerId="LiveId" clId="{9ECB4E0F-E18B-45F4-AD0D-C74E91D125A1}" dt="2024-04-21T08:09:34.833" v="890" actId="1076"/>
          <ac:cxnSpMkLst>
            <pc:docMk/>
            <pc:sldMk cId="2327740443" sldId="812"/>
            <ac:cxnSpMk id="50" creationId="{3697345E-D079-0E08-236A-D808D584F6AD}"/>
          </ac:cxnSpMkLst>
        </pc:cxnChg>
      </pc:sldChg>
      <pc:sldChg chg="addSp delSp modSp add mod">
        <pc:chgData name="Benoît Pichon" userId="64d73d3c24d3cfa0" providerId="LiveId" clId="{9ECB4E0F-E18B-45F4-AD0D-C74E91D125A1}" dt="2024-04-26T06:55:26.155" v="1657" actId="947"/>
        <pc:sldMkLst>
          <pc:docMk/>
          <pc:sldMk cId="3223999336" sldId="813"/>
        </pc:sldMkLst>
        <pc:spChg chg="mod">
          <ac:chgData name="Benoît Pichon" userId="64d73d3c24d3cfa0" providerId="LiveId" clId="{9ECB4E0F-E18B-45F4-AD0D-C74E91D125A1}" dt="2024-04-26T06:55:26.155" v="1657" actId="947"/>
          <ac:spMkLst>
            <pc:docMk/>
            <pc:sldMk cId="3223999336" sldId="813"/>
            <ac:spMk id="9" creationId="{580AE2D4-1DB9-39FF-9C76-9E183EB0ED16}"/>
          </ac:spMkLst>
        </pc:spChg>
        <pc:spChg chg="add del">
          <ac:chgData name="Benoît Pichon" userId="64d73d3c24d3cfa0" providerId="LiveId" clId="{9ECB4E0F-E18B-45F4-AD0D-C74E91D125A1}" dt="2024-04-24T12:28:32.985" v="1418" actId="478"/>
          <ac:spMkLst>
            <pc:docMk/>
            <pc:sldMk cId="3223999336" sldId="813"/>
            <ac:spMk id="16" creationId="{E13A5887-4A6E-E42B-0E79-EBE5346C5431}"/>
          </ac:spMkLst>
        </pc:spChg>
        <pc:spChg chg="add del">
          <ac:chgData name="Benoît Pichon" userId="64d73d3c24d3cfa0" providerId="LiveId" clId="{9ECB4E0F-E18B-45F4-AD0D-C74E91D125A1}" dt="2024-04-24T12:28:33.304" v="1419" actId="478"/>
          <ac:spMkLst>
            <pc:docMk/>
            <pc:sldMk cId="3223999336" sldId="813"/>
            <ac:spMk id="23" creationId="{BBBC2803-57A8-EC42-8FE1-88E0999082A9}"/>
          </ac:spMkLst>
        </pc:spChg>
        <pc:spChg chg="add del">
          <ac:chgData name="Benoît Pichon" userId="64d73d3c24d3cfa0" providerId="LiveId" clId="{9ECB4E0F-E18B-45F4-AD0D-C74E91D125A1}" dt="2024-04-24T12:28:33.304" v="1419" actId="478"/>
          <ac:spMkLst>
            <pc:docMk/>
            <pc:sldMk cId="3223999336" sldId="813"/>
            <ac:spMk id="26" creationId="{27F32D13-90F5-606C-3170-8D4C25078266}"/>
          </ac:spMkLst>
        </pc:spChg>
        <pc:spChg chg="add del">
          <ac:chgData name="Benoît Pichon" userId="64d73d3c24d3cfa0" providerId="LiveId" clId="{9ECB4E0F-E18B-45F4-AD0D-C74E91D125A1}" dt="2024-04-24T12:28:33.304" v="1419" actId="478"/>
          <ac:spMkLst>
            <pc:docMk/>
            <pc:sldMk cId="3223999336" sldId="813"/>
            <ac:spMk id="31" creationId="{B73FC9A6-DA1D-9664-0D5B-A1F927D74C81}"/>
          </ac:spMkLst>
        </pc:spChg>
        <pc:spChg chg="add del">
          <ac:chgData name="Benoît Pichon" userId="64d73d3c24d3cfa0" providerId="LiveId" clId="{9ECB4E0F-E18B-45F4-AD0D-C74E91D125A1}" dt="2024-04-24T12:28:33.304" v="1419" actId="478"/>
          <ac:spMkLst>
            <pc:docMk/>
            <pc:sldMk cId="3223999336" sldId="813"/>
            <ac:spMk id="32" creationId="{1B19CC40-95B5-D6FA-918C-7574BE5155C8}"/>
          </ac:spMkLst>
        </pc:spChg>
        <pc:spChg chg="add del">
          <ac:chgData name="Benoît Pichon" userId="64d73d3c24d3cfa0" providerId="LiveId" clId="{9ECB4E0F-E18B-45F4-AD0D-C74E91D125A1}" dt="2024-04-24T12:28:33.304" v="1419" actId="478"/>
          <ac:spMkLst>
            <pc:docMk/>
            <pc:sldMk cId="3223999336" sldId="813"/>
            <ac:spMk id="33" creationId="{F14A2FE4-538C-F7BC-7D77-54B933D4C590}"/>
          </ac:spMkLst>
        </pc:spChg>
        <pc:spChg chg="add del">
          <ac:chgData name="Benoît Pichon" userId="64d73d3c24d3cfa0" providerId="LiveId" clId="{9ECB4E0F-E18B-45F4-AD0D-C74E91D125A1}" dt="2024-04-24T12:28:33.304" v="1419" actId="478"/>
          <ac:spMkLst>
            <pc:docMk/>
            <pc:sldMk cId="3223999336" sldId="813"/>
            <ac:spMk id="37" creationId="{0E769D44-D22E-1A11-D1F9-FD3E75F9CA1C}"/>
          </ac:spMkLst>
        </pc:spChg>
        <pc:grpChg chg="add del">
          <ac:chgData name="Benoît Pichon" userId="64d73d3c24d3cfa0" providerId="LiveId" clId="{9ECB4E0F-E18B-45F4-AD0D-C74E91D125A1}" dt="2024-04-24T12:28:33.304" v="1419" actId="478"/>
          <ac:grpSpMkLst>
            <pc:docMk/>
            <pc:sldMk cId="3223999336" sldId="813"/>
            <ac:grpSpMk id="41" creationId="{FAD677AD-81D8-AB1D-C8E4-B52698FE3712}"/>
          </ac:grpSpMkLst>
        </pc:grpChg>
        <pc:picChg chg="add del">
          <ac:chgData name="Benoît Pichon" userId="64d73d3c24d3cfa0" providerId="LiveId" clId="{9ECB4E0F-E18B-45F4-AD0D-C74E91D125A1}" dt="2024-04-24T12:28:33.304" v="1419" actId="478"/>
          <ac:picMkLst>
            <pc:docMk/>
            <pc:sldMk cId="3223999336" sldId="813"/>
            <ac:picMk id="3" creationId="{9EA0B8CA-8C16-77F9-FDF5-15C4C8B72D4E}"/>
          </ac:picMkLst>
        </pc:picChg>
        <pc:picChg chg="add del">
          <ac:chgData name="Benoît Pichon" userId="64d73d3c24d3cfa0" providerId="LiveId" clId="{9ECB4E0F-E18B-45F4-AD0D-C74E91D125A1}" dt="2024-04-24T12:28:33.304" v="1419" actId="478"/>
          <ac:picMkLst>
            <pc:docMk/>
            <pc:sldMk cId="3223999336" sldId="813"/>
            <ac:picMk id="4" creationId="{3DB07EE5-04E4-A70C-B628-9646B7A1423D}"/>
          </ac:picMkLst>
        </pc:picChg>
        <pc:picChg chg="add del mod modCrop">
          <ac:chgData name="Benoît Pichon" userId="64d73d3c24d3cfa0" providerId="LiveId" clId="{9ECB4E0F-E18B-45F4-AD0D-C74E91D125A1}" dt="2024-04-24T12:28:32.859" v="1417" actId="22"/>
          <ac:picMkLst>
            <pc:docMk/>
            <pc:sldMk cId="3223999336" sldId="813"/>
            <ac:picMk id="5" creationId="{61DA44C8-274A-2302-3EBC-7E481A149975}"/>
          </ac:picMkLst>
        </pc:picChg>
        <pc:picChg chg="add del">
          <ac:chgData name="Benoît Pichon" userId="64d73d3c24d3cfa0" providerId="LiveId" clId="{9ECB4E0F-E18B-45F4-AD0D-C74E91D125A1}" dt="2024-04-24T12:28:33.304" v="1419" actId="478"/>
          <ac:picMkLst>
            <pc:docMk/>
            <pc:sldMk cId="3223999336" sldId="813"/>
            <ac:picMk id="8" creationId="{0726657F-EE94-6949-3D40-15FCA1C451E9}"/>
          </ac:picMkLst>
        </pc:picChg>
        <pc:picChg chg="add del">
          <ac:chgData name="Benoît Pichon" userId="64d73d3c24d3cfa0" providerId="LiveId" clId="{9ECB4E0F-E18B-45F4-AD0D-C74E91D125A1}" dt="2024-04-24T12:28:33.304" v="1419" actId="478"/>
          <ac:picMkLst>
            <pc:docMk/>
            <pc:sldMk cId="3223999336" sldId="813"/>
            <ac:picMk id="11" creationId="{ED9FC623-1D0D-5B61-8360-7D4D22854982}"/>
          </ac:picMkLst>
        </pc:picChg>
        <pc:picChg chg="add del">
          <ac:chgData name="Benoît Pichon" userId="64d73d3c24d3cfa0" providerId="LiveId" clId="{9ECB4E0F-E18B-45F4-AD0D-C74E91D125A1}" dt="2024-04-24T12:28:33.304" v="1419" actId="478"/>
          <ac:picMkLst>
            <pc:docMk/>
            <pc:sldMk cId="3223999336" sldId="813"/>
            <ac:picMk id="12" creationId="{2CD52BDF-AA18-3336-2BA9-DC6E688C7DCB}"/>
          </ac:picMkLst>
        </pc:picChg>
        <pc:picChg chg="add del">
          <ac:chgData name="Benoît Pichon" userId="64d73d3c24d3cfa0" providerId="LiveId" clId="{9ECB4E0F-E18B-45F4-AD0D-C74E91D125A1}" dt="2024-04-24T12:28:33.304" v="1419" actId="478"/>
          <ac:picMkLst>
            <pc:docMk/>
            <pc:sldMk cId="3223999336" sldId="813"/>
            <ac:picMk id="13" creationId="{391FB8E0-6820-9C36-B6E5-5AD164613059}"/>
          </ac:picMkLst>
        </pc:picChg>
        <pc:picChg chg="add del">
          <ac:chgData name="Benoît Pichon" userId="64d73d3c24d3cfa0" providerId="LiveId" clId="{9ECB4E0F-E18B-45F4-AD0D-C74E91D125A1}" dt="2024-04-24T12:28:33.304" v="1419" actId="478"/>
          <ac:picMkLst>
            <pc:docMk/>
            <pc:sldMk cId="3223999336" sldId="813"/>
            <ac:picMk id="14" creationId="{1988E52F-5832-97E0-BB20-8D96EA159884}"/>
          </ac:picMkLst>
        </pc:picChg>
        <pc:picChg chg="add del">
          <ac:chgData name="Benoît Pichon" userId="64d73d3c24d3cfa0" providerId="LiveId" clId="{9ECB4E0F-E18B-45F4-AD0D-C74E91D125A1}" dt="2024-04-24T12:28:33.304" v="1419" actId="478"/>
          <ac:picMkLst>
            <pc:docMk/>
            <pc:sldMk cId="3223999336" sldId="813"/>
            <ac:picMk id="17" creationId="{316778C4-69B2-5FF2-69F7-1E62AA34C604}"/>
          </ac:picMkLst>
        </pc:picChg>
        <pc:picChg chg="add del">
          <ac:chgData name="Benoît Pichon" userId="64d73d3c24d3cfa0" providerId="LiveId" clId="{9ECB4E0F-E18B-45F4-AD0D-C74E91D125A1}" dt="2024-04-24T12:28:33.304" v="1419" actId="478"/>
          <ac:picMkLst>
            <pc:docMk/>
            <pc:sldMk cId="3223999336" sldId="813"/>
            <ac:picMk id="46" creationId="{50BCBDE2-C8F1-624D-BCDE-077326CAD864}"/>
          </ac:picMkLst>
        </pc:picChg>
        <pc:picChg chg="add del">
          <ac:chgData name="Benoît Pichon" userId="64d73d3c24d3cfa0" providerId="LiveId" clId="{9ECB4E0F-E18B-45F4-AD0D-C74E91D125A1}" dt="2024-04-24T12:28:33.304" v="1419" actId="478"/>
          <ac:picMkLst>
            <pc:docMk/>
            <pc:sldMk cId="3223999336" sldId="813"/>
            <ac:picMk id="47" creationId="{F3070EB5-B931-A057-9FC4-583B0ADDD0DB}"/>
          </ac:picMkLst>
        </pc:picChg>
        <pc:picChg chg="add del">
          <ac:chgData name="Benoît Pichon" userId="64d73d3c24d3cfa0" providerId="LiveId" clId="{9ECB4E0F-E18B-45F4-AD0D-C74E91D125A1}" dt="2024-04-24T12:28:33.304" v="1419" actId="478"/>
          <ac:picMkLst>
            <pc:docMk/>
            <pc:sldMk cId="3223999336" sldId="813"/>
            <ac:picMk id="48" creationId="{835A4668-430B-8BCF-67DA-9CFF8AA8A288}"/>
          </ac:picMkLst>
        </pc:picChg>
        <pc:picChg chg="add del">
          <ac:chgData name="Benoît Pichon" userId="64d73d3c24d3cfa0" providerId="LiveId" clId="{9ECB4E0F-E18B-45F4-AD0D-C74E91D125A1}" dt="2024-04-24T12:28:33.304" v="1419" actId="478"/>
          <ac:picMkLst>
            <pc:docMk/>
            <pc:sldMk cId="3223999336" sldId="813"/>
            <ac:picMk id="49" creationId="{0D3BFC69-9AAB-2928-5241-AC8830F58ACE}"/>
          </ac:picMkLst>
        </pc:picChg>
        <pc:cxnChg chg="add del">
          <ac:chgData name="Benoît Pichon" userId="64d73d3c24d3cfa0" providerId="LiveId" clId="{9ECB4E0F-E18B-45F4-AD0D-C74E91D125A1}" dt="2024-04-24T12:28:33.304" v="1419" actId="478"/>
          <ac:cxnSpMkLst>
            <pc:docMk/>
            <pc:sldMk cId="3223999336" sldId="813"/>
            <ac:cxnSpMk id="36" creationId="{E8EA564F-94DD-10E8-62D0-140C29894599}"/>
          </ac:cxnSpMkLst>
        </pc:cxnChg>
      </pc:sldChg>
      <pc:sldChg chg="addSp delSp modSp new del mod">
        <pc:chgData name="Benoît Pichon" userId="64d73d3c24d3cfa0" providerId="LiveId" clId="{9ECB4E0F-E18B-45F4-AD0D-C74E91D125A1}" dt="2024-04-24T11:59:49.919" v="1393" actId="47"/>
        <pc:sldMkLst>
          <pc:docMk/>
          <pc:sldMk cId="1690445353" sldId="814"/>
        </pc:sldMkLst>
        <pc:spChg chg="del">
          <ac:chgData name="Benoît Pichon" userId="64d73d3c24d3cfa0" providerId="LiveId" clId="{9ECB4E0F-E18B-45F4-AD0D-C74E91D125A1}" dt="2024-04-22T18:13:32.214" v="1253" actId="478"/>
          <ac:spMkLst>
            <pc:docMk/>
            <pc:sldMk cId="1690445353" sldId="814"/>
            <ac:spMk id="2" creationId="{201E4B7B-0702-E423-104F-2C38F6539654}"/>
          </ac:spMkLst>
        </pc:spChg>
        <pc:spChg chg="del">
          <ac:chgData name="Benoît Pichon" userId="64d73d3c24d3cfa0" providerId="LiveId" clId="{9ECB4E0F-E18B-45F4-AD0D-C74E91D125A1}" dt="2024-04-22T18:13:32.214" v="1253" actId="478"/>
          <ac:spMkLst>
            <pc:docMk/>
            <pc:sldMk cId="1690445353" sldId="814"/>
            <ac:spMk id="3" creationId="{AF31958D-9273-B4D6-634B-8903767BECC2}"/>
          </ac:spMkLst>
        </pc:spChg>
        <pc:spChg chg="add">
          <ac:chgData name="Benoît Pichon" userId="64d73d3c24d3cfa0" providerId="LiveId" clId="{9ECB4E0F-E18B-45F4-AD0D-C74E91D125A1}" dt="2024-04-22T18:13:34.031" v="1254"/>
          <ac:spMkLst>
            <pc:docMk/>
            <pc:sldMk cId="1690445353" sldId="814"/>
            <ac:spMk id="4" creationId="{C10BA5AA-4D74-025A-F047-12664D7A2A37}"/>
          </ac:spMkLst>
        </pc:spChg>
        <pc:spChg chg="add">
          <ac:chgData name="Benoît Pichon" userId="64d73d3c24d3cfa0" providerId="LiveId" clId="{9ECB4E0F-E18B-45F4-AD0D-C74E91D125A1}" dt="2024-04-22T18:13:37.688" v="1255"/>
          <ac:spMkLst>
            <pc:docMk/>
            <pc:sldMk cId="1690445353" sldId="814"/>
            <ac:spMk id="5" creationId="{D93B9B14-F0EE-3749-2B14-765596E8ACE1}"/>
          </ac:spMkLst>
        </pc:spChg>
        <pc:spChg chg="add">
          <ac:chgData name="Benoît Pichon" userId="64d73d3c24d3cfa0" providerId="LiveId" clId="{9ECB4E0F-E18B-45F4-AD0D-C74E91D125A1}" dt="2024-04-22T18:13:41.627" v="1256"/>
          <ac:spMkLst>
            <pc:docMk/>
            <pc:sldMk cId="1690445353" sldId="814"/>
            <ac:spMk id="6" creationId="{FB25EAF4-CD66-781A-836B-AFB594F1569C}"/>
          </ac:spMkLst>
        </pc:spChg>
        <pc:spChg chg="add">
          <ac:chgData name="Benoît Pichon" userId="64d73d3c24d3cfa0" providerId="LiveId" clId="{9ECB4E0F-E18B-45F4-AD0D-C74E91D125A1}" dt="2024-04-22T18:13:57.095" v="1257"/>
          <ac:spMkLst>
            <pc:docMk/>
            <pc:sldMk cId="1690445353" sldId="814"/>
            <ac:spMk id="7" creationId="{C6AE9377-C023-CCB2-DB11-DFFC2E0FD463}"/>
          </ac:spMkLst>
        </pc:spChg>
        <pc:picChg chg="add del mod modCrop">
          <ac:chgData name="Benoît Pichon" userId="64d73d3c24d3cfa0" providerId="LiveId" clId="{9ECB4E0F-E18B-45F4-AD0D-C74E91D125A1}" dt="2024-04-22T18:14:38.695" v="1265" actId="21"/>
          <ac:picMkLst>
            <pc:docMk/>
            <pc:sldMk cId="1690445353" sldId="814"/>
            <ac:picMk id="9" creationId="{756E115E-CCC7-E5DE-1D66-4F9BB775A1B1}"/>
          </ac:picMkLst>
        </pc:picChg>
      </pc:sldChg>
      <pc:sldChg chg="addSp modSp add mod modAnim">
        <pc:chgData name="Benoît Pichon" userId="64d73d3c24d3cfa0" providerId="LiveId" clId="{9ECB4E0F-E18B-45F4-AD0D-C74E91D125A1}" dt="2024-04-25T07:38:03.911" v="1540" actId="20577"/>
        <pc:sldMkLst>
          <pc:docMk/>
          <pc:sldMk cId="1218096207" sldId="815"/>
        </pc:sldMkLst>
        <pc:spChg chg="add mod">
          <ac:chgData name="Benoît Pichon" userId="64d73d3c24d3cfa0" providerId="LiveId" clId="{9ECB4E0F-E18B-45F4-AD0D-C74E91D125A1}" dt="2024-04-24T11:58:48.017" v="1371"/>
          <ac:spMkLst>
            <pc:docMk/>
            <pc:sldMk cId="1218096207" sldId="815"/>
            <ac:spMk id="2" creationId="{54B6067A-F953-B727-0F72-21FECF5C1A1F}"/>
          </ac:spMkLst>
        </pc:spChg>
        <pc:spChg chg="add mod">
          <ac:chgData name="Benoît Pichon" userId="64d73d3c24d3cfa0" providerId="LiveId" clId="{9ECB4E0F-E18B-45F4-AD0D-C74E91D125A1}" dt="2024-04-25T07:38:03.911" v="1540" actId="20577"/>
          <ac:spMkLst>
            <pc:docMk/>
            <pc:sldMk cId="1218096207" sldId="815"/>
            <ac:spMk id="3" creationId="{29D2C1FE-939B-8907-4F10-6BB6C7F7E691}"/>
          </ac:spMkLst>
        </pc:spChg>
        <pc:cxnChg chg="add mod">
          <ac:chgData name="Benoît Pichon" userId="64d73d3c24d3cfa0" providerId="LiveId" clId="{9ECB4E0F-E18B-45F4-AD0D-C74E91D125A1}" dt="2024-04-24T11:58:48.017" v="1371"/>
          <ac:cxnSpMkLst>
            <pc:docMk/>
            <pc:sldMk cId="1218096207" sldId="815"/>
            <ac:cxnSpMk id="6" creationId="{E7C16EA1-EA21-0046-8CB8-B02271BD3C3D}"/>
          </ac:cxnSpMkLst>
        </pc:cxnChg>
      </pc:sldChg>
      <pc:sldChg chg="delSp modSp add mod modAnim">
        <pc:chgData name="Benoît Pichon" userId="64d73d3c24d3cfa0" providerId="LiveId" clId="{9ECB4E0F-E18B-45F4-AD0D-C74E91D125A1}" dt="2024-04-26T06:44:26.021" v="1619"/>
        <pc:sldMkLst>
          <pc:docMk/>
          <pc:sldMk cId="1538678172" sldId="816"/>
        </pc:sldMkLst>
        <pc:spChg chg="del">
          <ac:chgData name="Benoît Pichon" userId="64d73d3c24d3cfa0" providerId="LiveId" clId="{9ECB4E0F-E18B-45F4-AD0D-C74E91D125A1}" dt="2024-04-25T20:00:21.939" v="1547" actId="478"/>
          <ac:spMkLst>
            <pc:docMk/>
            <pc:sldMk cId="1538678172" sldId="816"/>
            <ac:spMk id="2" creationId="{DE499BE9-B7A7-9C57-811C-DE50B355183E}"/>
          </ac:spMkLst>
        </pc:spChg>
        <pc:spChg chg="mod">
          <ac:chgData name="Benoît Pichon" userId="64d73d3c24d3cfa0" providerId="LiveId" clId="{9ECB4E0F-E18B-45F4-AD0D-C74E91D125A1}" dt="2024-04-25T20:09:06.867" v="1606" actId="1076"/>
          <ac:spMkLst>
            <pc:docMk/>
            <pc:sldMk cId="1538678172" sldId="816"/>
            <ac:spMk id="22" creationId="{0E299C09-5982-58BE-235D-5518DF21F6B8}"/>
          </ac:spMkLst>
        </pc:spChg>
        <pc:picChg chg="mod">
          <ac:chgData name="Benoît Pichon" userId="64d73d3c24d3cfa0" providerId="LiveId" clId="{9ECB4E0F-E18B-45F4-AD0D-C74E91D125A1}" dt="2024-04-25T20:09:17.875" v="1608" actId="1076"/>
          <ac:picMkLst>
            <pc:docMk/>
            <pc:sldMk cId="1538678172" sldId="816"/>
            <ac:picMk id="3" creationId="{E18674E3-AED3-CC45-85E3-5C69C8642B71}"/>
          </ac:picMkLst>
        </pc:picChg>
        <pc:picChg chg="mod">
          <ac:chgData name="Benoît Pichon" userId="64d73d3c24d3cfa0" providerId="LiveId" clId="{9ECB4E0F-E18B-45F4-AD0D-C74E91D125A1}" dt="2024-04-25T20:00:27.459" v="1548" actId="1076"/>
          <ac:picMkLst>
            <pc:docMk/>
            <pc:sldMk cId="1538678172" sldId="816"/>
            <ac:picMk id="4" creationId="{4646702A-1C99-4033-E84E-DBD828A2ECD7}"/>
          </ac:picMkLst>
        </pc:picChg>
        <pc:picChg chg="mod">
          <ac:chgData name="Benoît Pichon" userId="64d73d3c24d3cfa0" providerId="LiveId" clId="{9ECB4E0F-E18B-45F4-AD0D-C74E91D125A1}" dt="2024-04-25T20:09:17.875" v="1608" actId="1076"/>
          <ac:picMkLst>
            <pc:docMk/>
            <pc:sldMk cId="1538678172" sldId="816"/>
            <ac:picMk id="5" creationId="{0CCB0148-E6B0-3F44-6E0A-A83436323A56}"/>
          </ac:picMkLst>
        </pc:picChg>
        <pc:picChg chg="mod">
          <ac:chgData name="Benoît Pichon" userId="64d73d3c24d3cfa0" providerId="LiveId" clId="{9ECB4E0F-E18B-45F4-AD0D-C74E91D125A1}" dt="2024-04-25T20:09:17.875" v="1608" actId="1076"/>
          <ac:picMkLst>
            <pc:docMk/>
            <pc:sldMk cId="1538678172" sldId="816"/>
            <ac:picMk id="6" creationId="{230AF2B9-D6AB-6D25-E772-AA1D9ED255C6}"/>
          </ac:picMkLst>
        </pc:picChg>
        <pc:picChg chg="del">
          <ac:chgData name="Benoît Pichon" userId="64d73d3c24d3cfa0" providerId="LiveId" clId="{9ECB4E0F-E18B-45F4-AD0D-C74E91D125A1}" dt="2024-04-25T20:00:21.939" v="1547" actId="478"/>
          <ac:picMkLst>
            <pc:docMk/>
            <pc:sldMk cId="1538678172" sldId="816"/>
            <ac:picMk id="9" creationId="{756E115E-CCC7-E5DE-1D66-4F9BB775A1B1}"/>
          </ac:picMkLst>
        </pc:picChg>
        <pc:picChg chg="mod">
          <ac:chgData name="Benoît Pichon" userId="64d73d3c24d3cfa0" providerId="LiveId" clId="{9ECB4E0F-E18B-45F4-AD0D-C74E91D125A1}" dt="2024-04-25T20:00:27.459" v="1548" actId="1076"/>
          <ac:picMkLst>
            <pc:docMk/>
            <pc:sldMk cId="1538678172" sldId="816"/>
            <ac:picMk id="1026" creationId="{62DA1C78-4A45-EA8C-AEE2-2A791790230F}"/>
          </ac:picMkLst>
        </pc:picChg>
        <pc:picChg chg="mod">
          <ac:chgData name="Benoît Pichon" userId="64d73d3c24d3cfa0" providerId="LiveId" clId="{9ECB4E0F-E18B-45F4-AD0D-C74E91D125A1}" dt="2024-04-25T20:00:27.459" v="1548" actId="1076"/>
          <ac:picMkLst>
            <pc:docMk/>
            <pc:sldMk cId="1538678172" sldId="816"/>
            <ac:picMk id="1028" creationId="{5F1D5154-C9BC-9E8D-63B6-BCD0D867232C}"/>
          </ac:picMkLst>
        </pc:picChg>
      </pc:sldChg>
      <pc:sldChg chg="addSp delSp modSp add mod ord">
        <pc:chgData name="Benoît Pichon" userId="64d73d3c24d3cfa0" providerId="LiveId" clId="{9ECB4E0F-E18B-45F4-AD0D-C74E91D125A1}" dt="2024-04-26T07:01:40.253" v="1670" actId="478"/>
        <pc:sldMkLst>
          <pc:docMk/>
          <pc:sldMk cId="3201745255" sldId="817"/>
        </pc:sldMkLst>
        <pc:spChg chg="add mod">
          <ac:chgData name="Benoît Pichon" userId="64d73d3c24d3cfa0" providerId="LiveId" clId="{9ECB4E0F-E18B-45F4-AD0D-C74E91D125A1}" dt="2024-04-26T06:57:56.776" v="1659" actId="13822"/>
          <ac:spMkLst>
            <pc:docMk/>
            <pc:sldMk cId="3201745255" sldId="817"/>
            <ac:spMk id="2" creationId="{4E91E083-E94A-14F9-FAFB-059628E31932}"/>
          </ac:spMkLst>
        </pc:spChg>
        <pc:spChg chg="add mod">
          <ac:chgData name="Benoît Pichon" userId="64d73d3c24d3cfa0" providerId="LiveId" clId="{9ECB4E0F-E18B-45F4-AD0D-C74E91D125A1}" dt="2024-04-26T06:57:58.656" v="1661" actId="1076"/>
          <ac:spMkLst>
            <pc:docMk/>
            <pc:sldMk cId="3201745255" sldId="817"/>
            <ac:spMk id="5" creationId="{A0623FCF-FD31-5136-7A43-154FF3F89205}"/>
          </ac:spMkLst>
        </pc:spChg>
        <pc:spChg chg="add mod">
          <ac:chgData name="Benoît Pichon" userId="64d73d3c24d3cfa0" providerId="LiveId" clId="{9ECB4E0F-E18B-45F4-AD0D-C74E91D125A1}" dt="2024-04-26T07:01:33.824" v="1669" actId="14100"/>
          <ac:spMkLst>
            <pc:docMk/>
            <pc:sldMk cId="3201745255" sldId="817"/>
            <ac:spMk id="9" creationId="{00B03FAF-0C2A-768B-CB8D-A33871F82B57}"/>
          </ac:spMkLst>
        </pc:spChg>
        <pc:picChg chg="add del">
          <ac:chgData name="Benoît Pichon" userId="64d73d3c24d3cfa0" providerId="LiveId" clId="{9ECB4E0F-E18B-45F4-AD0D-C74E91D125A1}" dt="2024-04-25T20:05:42.152" v="1584" actId="478"/>
          <ac:picMkLst>
            <pc:docMk/>
            <pc:sldMk cId="3201745255" sldId="817"/>
            <ac:picMk id="3" creationId="{871C22E6-D926-2BFA-69AF-8BC949B38CDE}"/>
          </ac:picMkLst>
        </pc:picChg>
        <pc:picChg chg="add del">
          <ac:chgData name="Benoît Pichon" userId="64d73d3c24d3cfa0" providerId="LiveId" clId="{9ECB4E0F-E18B-45F4-AD0D-C74E91D125A1}" dt="2024-04-25T20:05:40.208" v="1582" actId="22"/>
          <ac:picMkLst>
            <pc:docMk/>
            <pc:sldMk cId="3201745255" sldId="817"/>
            <ac:picMk id="5" creationId="{3E0A023A-A9DA-EFF0-35E6-759FCF1F3AD9}"/>
          </ac:picMkLst>
        </pc:picChg>
        <pc:picChg chg="add mod">
          <ac:chgData name="Benoît Pichon" userId="64d73d3c24d3cfa0" providerId="LiveId" clId="{9ECB4E0F-E18B-45F4-AD0D-C74E91D125A1}" dt="2024-04-26T06:43:36.358" v="1614" actId="1037"/>
          <ac:picMkLst>
            <pc:docMk/>
            <pc:sldMk cId="3201745255" sldId="817"/>
            <ac:picMk id="10" creationId="{C90FEF60-F19C-6213-34CE-99D16CDE269B}"/>
          </ac:picMkLst>
        </pc:picChg>
        <pc:picChg chg="del">
          <ac:chgData name="Benoît Pichon" userId="64d73d3c24d3cfa0" providerId="LiveId" clId="{9ECB4E0F-E18B-45F4-AD0D-C74E91D125A1}" dt="2024-04-25T20:05:39.181" v="1580" actId="478"/>
          <ac:picMkLst>
            <pc:docMk/>
            <pc:sldMk cId="3201745255" sldId="817"/>
            <ac:picMk id="13" creationId="{1A909F0F-8089-1D0A-EB09-7860F6501963}"/>
          </ac:picMkLst>
        </pc:picChg>
        <pc:picChg chg="del">
          <ac:chgData name="Benoît Pichon" userId="64d73d3c24d3cfa0" providerId="LiveId" clId="{9ECB4E0F-E18B-45F4-AD0D-C74E91D125A1}" dt="2024-04-26T07:01:40.253" v="1670" actId="478"/>
          <ac:picMkLst>
            <pc:docMk/>
            <pc:sldMk cId="3201745255" sldId="817"/>
            <ac:picMk id="34" creationId="{DABA0234-8074-51A1-08EF-9BD663C28A87}"/>
          </ac:picMkLst>
        </pc:picChg>
        <pc:picChg chg="del">
          <ac:chgData name="Benoît Pichon" userId="64d73d3c24d3cfa0" providerId="LiveId" clId="{9ECB4E0F-E18B-45F4-AD0D-C74E91D125A1}" dt="2024-04-26T07:01:40.253" v="1670" actId="478"/>
          <ac:picMkLst>
            <pc:docMk/>
            <pc:sldMk cId="3201745255" sldId="817"/>
            <ac:picMk id="35" creationId="{25C75258-FE93-8B8F-0741-A52442D7D709}"/>
          </ac:picMkLst>
        </pc:picChg>
        <pc:picChg chg="del">
          <ac:chgData name="Benoît Pichon" userId="64d73d3c24d3cfa0" providerId="LiveId" clId="{9ECB4E0F-E18B-45F4-AD0D-C74E91D125A1}" dt="2024-04-26T07:01:40.253" v="1670" actId="478"/>
          <ac:picMkLst>
            <pc:docMk/>
            <pc:sldMk cId="3201745255" sldId="817"/>
            <ac:picMk id="36" creationId="{C804C894-C0E9-874F-CD10-6E116465895F}"/>
          </ac:picMkLst>
        </pc:picChg>
        <pc:picChg chg="del">
          <ac:chgData name="Benoît Pichon" userId="64d73d3c24d3cfa0" providerId="LiveId" clId="{9ECB4E0F-E18B-45F4-AD0D-C74E91D125A1}" dt="2024-04-26T07:01:40.253" v="1670" actId="478"/>
          <ac:picMkLst>
            <pc:docMk/>
            <pc:sldMk cId="3201745255" sldId="817"/>
            <ac:picMk id="37" creationId="{FC3F6893-FD2D-B0DF-79AA-46AC3802E4D8}"/>
          </ac:picMkLst>
        </pc:picChg>
      </pc:sldChg>
      <pc:sldChg chg="add del">
        <pc:chgData name="Benoît Pichon" userId="64d73d3c24d3cfa0" providerId="LiveId" clId="{9ECB4E0F-E18B-45F4-AD0D-C74E91D125A1}" dt="2024-04-25T20:04:54.944" v="1570"/>
        <pc:sldMkLst>
          <pc:docMk/>
          <pc:sldMk cId="3432147561" sldId="817"/>
        </pc:sldMkLst>
      </pc:sldChg>
      <pc:sldChg chg="addSp delSp modSp add mod">
        <pc:chgData name="Benoît Pichon" userId="64d73d3c24d3cfa0" providerId="LiveId" clId="{9ECB4E0F-E18B-45F4-AD0D-C74E91D125A1}" dt="2024-04-26T07:04:04.216" v="1723" actId="21"/>
        <pc:sldMkLst>
          <pc:docMk/>
          <pc:sldMk cId="3431213094" sldId="818"/>
        </pc:sldMkLst>
        <pc:spChg chg="add mod">
          <ac:chgData name="Benoît Pichon" userId="64d73d3c24d3cfa0" providerId="LiveId" clId="{9ECB4E0F-E18B-45F4-AD0D-C74E91D125A1}" dt="2024-04-26T06:58:03.051" v="1664"/>
          <ac:spMkLst>
            <pc:docMk/>
            <pc:sldMk cId="3431213094" sldId="818"/>
            <ac:spMk id="2" creationId="{E7BD6CB8-E01E-A69B-FE9A-DA939968C916}"/>
          </ac:spMkLst>
        </pc:spChg>
        <pc:spChg chg="add mod">
          <ac:chgData name="Benoît Pichon" userId="64d73d3c24d3cfa0" providerId="LiveId" clId="{9ECB4E0F-E18B-45F4-AD0D-C74E91D125A1}" dt="2024-04-26T06:58:06.144" v="1666" actId="1076"/>
          <ac:spMkLst>
            <pc:docMk/>
            <pc:sldMk cId="3431213094" sldId="818"/>
            <ac:spMk id="9" creationId="{D2EDDEBD-0A87-6A0B-DA72-ACD48897121D}"/>
          </ac:spMkLst>
        </pc:spChg>
        <pc:spChg chg="add del mod">
          <ac:chgData name="Benoît Pichon" userId="64d73d3c24d3cfa0" providerId="LiveId" clId="{9ECB4E0F-E18B-45F4-AD0D-C74E91D125A1}" dt="2024-04-26T07:02:23.345" v="1683" actId="21"/>
          <ac:spMkLst>
            <pc:docMk/>
            <pc:sldMk cId="3431213094" sldId="818"/>
            <ac:spMk id="11" creationId="{81CC908F-FF63-5915-F37A-A2E5C8BB4E53}"/>
          </ac:spMkLst>
        </pc:spChg>
        <pc:picChg chg="add del mod">
          <ac:chgData name="Benoît Pichon" userId="64d73d3c24d3cfa0" providerId="LiveId" clId="{9ECB4E0F-E18B-45F4-AD0D-C74E91D125A1}" dt="2024-04-25T20:07:11.829" v="1598" actId="21"/>
          <ac:picMkLst>
            <pc:docMk/>
            <pc:sldMk cId="3431213094" sldId="818"/>
            <ac:picMk id="5" creationId="{A9D7A338-ED62-13CF-5022-BF338654A1C9}"/>
          </ac:picMkLst>
        </pc:picChg>
        <pc:picChg chg="add del mod">
          <ac:chgData name="Benoît Pichon" userId="64d73d3c24d3cfa0" providerId="LiveId" clId="{9ECB4E0F-E18B-45F4-AD0D-C74E91D125A1}" dt="2024-04-26T07:04:04.216" v="1723" actId="21"/>
          <ac:picMkLst>
            <pc:docMk/>
            <pc:sldMk cId="3431213094" sldId="818"/>
            <ac:picMk id="42" creationId="{ABDEEC32-2C6C-CCD3-B2A4-0506AE1C7857}"/>
          </ac:picMkLst>
        </pc:picChg>
        <pc:cxnChg chg="add del mod">
          <ac:chgData name="Benoît Pichon" userId="64d73d3c24d3cfa0" providerId="LiveId" clId="{9ECB4E0F-E18B-45F4-AD0D-C74E91D125A1}" dt="2024-04-26T07:02:29.737" v="1686" actId="21"/>
          <ac:cxnSpMkLst>
            <pc:docMk/>
            <pc:sldMk cId="3431213094" sldId="818"/>
            <ac:cxnSpMk id="13" creationId="{901B65E6-F48F-117F-A22F-A60EA28FBC3B}"/>
          </ac:cxnSpMkLst>
        </pc:cxnChg>
        <pc:cxnChg chg="add mod">
          <ac:chgData name="Benoît Pichon" userId="64d73d3c24d3cfa0" providerId="LiveId" clId="{9ECB4E0F-E18B-45F4-AD0D-C74E91D125A1}" dt="2024-04-26T07:02:55.560" v="1696" actId="14100"/>
          <ac:cxnSpMkLst>
            <pc:docMk/>
            <pc:sldMk cId="3431213094" sldId="818"/>
            <ac:cxnSpMk id="16" creationId="{3CE7B358-742E-AD95-6A1E-276879912AB1}"/>
          </ac:cxnSpMkLst>
        </pc:cxnChg>
        <pc:cxnChg chg="add mod">
          <ac:chgData name="Benoît Pichon" userId="64d73d3c24d3cfa0" providerId="LiveId" clId="{9ECB4E0F-E18B-45F4-AD0D-C74E91D125A1}" dt="2024-04-26T07:03:09.838" v="1701" actId="208"/>
          <ac:cxnSpMkLst>
            <pc:docMk/>
            <pc:sldMk cId="3431213094" sldId="818"/>
            <ac:cxnSpMk id="29" creationId="{58F9F76D-785C-6673-5A60-07DEEE3A3F83}"/>
          </ac:cxnSpMkLst>
        </pc:cxnChg>
        <pc:cxnChg chg="add mod">
          <ac:chgData name="Benoît Pichon" userId="64d73d3c24d3cfa0" providerId="LiveId" clId="{9ECB4E0F-E18B-45F4-AD0D-C74E91D125A1}" dt="2024-04-26T07:03:30.030" v="1714" actId="208"/>
          <ac:cxnSpMkLst>
            <pc:docMk/>
            <pc:sldMk cId="3431213094" sldId="818"/>
            <ac:cxnSpMk id="38" creationId="{2D9F3040-3FCE-38CF-9C27-DD19A30E4829}"/>
          </ac:cxnSpMkLst>
        </pc:cxnChg>
        <pc:cxnChg chg="add del mod">
          <ac:chgData name="Benoît Pichon" userId="64d73d3c24d3cfa0" providerId="LiveId" clId="{9ECB4E0F-E18B-45F4-AD0D-C74E91D125A1}" dt="2024-04-26T07:03:33.764" v="1716" actId="21"/>
          <ac:cxnSpMkLst>
            <pc:docMk/>
            <pc:sldMk cId="3431213094" sldId="818"/>
            <ac:cxnSpMk id="39" creationId="{50F15F1C-EBEF-A642-D9D3-B4280E4AA177}"/>
          </ac:cxnSpMkLst>
        </pc:cxnChg>
        <pc:cxnChg chg="add mod">
          <ac:chgData name="Benoît Pichon" userId="64d73d3c24d3cfa0" providerId="LiveId" clId="{9ECB4E0F-E18B-45F4-AD0D-C74E91D125A1}" dt="2024-04-26T07:04:04.216" v="1723" actId="21"/>
          <ac:cxnSpMkLst>
            <pc:docMk/>
            <pc:sldMk cId="3431213094" sldId="818"/>
            <ac:cxnSpMk id="41" creationId="{04A54090-4B31-802A-7D56-75CDAA07F98B}"/>
          </ac:cxnSpMkLst>
        </pc:cxnChg>
      </pc:sldChg>
      <pc:sldChg chg="add mod modShow">
        <pc:chgData name="Benoît Pichon" userId="64d73d3c24d3cfa0" providerId="LiveId" clId="{9ECB4E0F-E18B-45F4-AD0D-C74E91D125A1}" dt="2024-04-26T06:41:20.736" v="1611" actId="729"/>
        <pc:sldMkLst>
          <pc:docMk/>
          <pc:sldMk cId="2996624931" sldId="819"/>
        </pc:sldMkLst>
      </pc:sldChg>
      <pc:sldChg chg="addSp delSp modSp add mod">
        <pc:chgData name="Benoît Pichon" userId="64d73d3c24d3cfa0" providerId="LiveId" clId="{9ECB4E0F-E18B-45F4-AD0D-C74E91D125A1}" dt="2024-04-26T07:04:11.720" v="1724"/>
        <pc:sldMkLst>
          <pc:docMk/>
          <pc:sldMk cId="2678103127" sldId="820"/>
        </pc:sldMkLst>
        <pc:picChg chg="del">
          <ac:chgData name="Benoît Pichon" userId="64d73d3c24d3cfa0" providerId="LiveId" clId="{9ECB4E0F-E18B-45F4-AD0D-C74E91D125A1}" dt="2024-04-26T07:01:43.678" v="1671" actId="21"/>
          <ac:picMkLst>
            <pc:docMk/>
            <pc:sldMk cId="2678103127" sldId="820"/>
            <ac:picMk id="35" creationId="{25C75258-FE93-8B8F-0741-A52442D7D709}"/>
          </ac:picMkLst>
        </pc:picChg>
        <pc:picChg chg="del">
          <ac:chgData name="Benoît Pichon" userId="64d73d3c24d3cfa0" providerId="LiveId" clId="{9ECB4E0F-E18B-45F4-AD0D-C74E91D125A1}" dt="2024-04-26T07:01:43.678" v="1671" actId="21"/>
          <ac:picMkLst>
            <pc:docMk/>
            <pc:sldMk cId="2678103127" sldId="820"/>
            <ac:picMk id="36" creationId="{C804C894-C0E9-874F-CD10-6E116465895F}"/>
          </ac:picMkLst>
        </pc:picChg>
        <pc:picChg chg="del">
          <ac:chgData name="Benoît Pichon" userId="64d73d3c24d3cfa0" providerId="LiveId" clId="{9ECB4E0F-E18B-45F4-AD0D-C74E91D125A1}" dt="2024-04-26T07:01:43.678" v="1671" actId="21"/>
          <ac:picMkLst>
            <pc:docMk/>
            <pc:sldMk cId="2678103127" sldId="820"/>
            <ac:picMk id="37" creationId="{FC3F6893-FD2D-B0DF-79AA-46AC3802E4D8}"/>
          </ac:picMkLst>
        </pc:picChg>
        <pc:cxnChg chg="add mod">
          <ac:chgData name="Benoît Pichon" userId="64d73d3c24d3cfa0" providerId="LiveId" clId="{9ECB4E0F-E18B-45F4-AD0D-C74E91D125A1}" dt="2024-04-26T07:04:11.720" v="1724"/>
          <ac:cxnSpMkLst>
            <pc:docMk/>
            <pc:sldMk cId="2678103127" sldId="820"/>
            <ac:cxnSpMk id="11" creationId="{C651DEB0-CF2E-CFA1-4A88-E27BD87B1D23}"/>
          </ac:cxnSpMkLst>
        </pc:cxnChg>
      </pc:sldChg>
      <pc:sldChg chg="modSp add mod modAnim">
        <pc:chgData name="Benoît Pichon" userId="64d73d3c24d3cfa0" providerId="LiveId" clId="{9ECB4E0F-E18B-45F4-AD0D-C74E91D125A1}" dt="2024-04-26T12:43:05.527" v="1791" actId="207"/>
        <pc:sldMkLst>
          <pc:docMk/>
          <pc:sldMk cId="3173307551" sldId="821"/>
        </pc:sldMkLst>
        <pc:spChg chg="mod">
          <ac:chgData name="Benoît Pichon" userId="64d73d3c24d3cfa0" providerId="LiveId" clId="{9ECB4E0F-E18B-45F4-AD0D-C74E91D125A1}" dt="2024-04-26T12:42:22.608" v="1786" actId="208"/>
          <ac:spMkLst>
            <pc:docMk/>
            <pc:sldMk cId="3173307551" sldId="821"/>
            <ac:spMk id="12" creationId="{735F1E48-CB5A-37A2-5936-78635DA01D71}"/>
          </ac:spMkLst>
        </pc:spChg>
        <pc:spChg chg="mod">
          <ac:chgData name="Benoît Pichon" userId="64d73d3c24d3cfa0" providerId="LiveId" clId="{9ECB4E0F-E18B-45F4-AD0D-C74E91D125A1}" dt="2024-04-26T12:42:22.608" v="1786" actId="208"/>
          <ac:spMkLst>
            <pc:docMk/>
            <pc:sldMk cId="3173307551" sldId="821"/>
            <ac:spMk id="14" creationId="{93254416-BE20-8A13-0A20-927CBAAA67A9}"/>
          </ac:spMkLst>
        </pc:spChg>
        <pc:spChg chg="mod">
          <ac:chgData name="Benoît Pichon" userId="64d73d3c24d3cfa0" providerId="LiveId" clId="{9ECB4E0F-E18B-45F4-AD0D-C74E91D125A1}" dt="2024-04-26T12:42:22.608" v="1786" actId="208"/>
          <ac:spMkLst>
            <pc:docMk/>
            <pc:sldMk cId="3173307551" sldId="821"/>
            <ac:spMk id="15" creationId="{91C1DA7B-DFE8-12A6-697A-C5BD508202CE}"/>
          </ac:spMkLst>
        </pc:spChg>
        <pc:spChg chg="mod">
          <ac:chgData name="Benoît Pichon" userId="64d73d3c24d3cfa0" providerId="LiveId" clId="{9ECB4E0F-E18B-45F4-AD0D-C74E91D125A1}" dt="2024-04-26T12:42:22.608" v="1786" actId="208"/>
          <ac:spMkLst>
            <pc:docMk/>
            <pc:sldMk cId="3173307551" sldId="821"/>
            <ac:spMk id="16" creationId="{9F677B8D-23C7-2593-2AA3-A2DF54BC42C2}"/>
          </ac:spMkLst>
        </pc:spChg>
        <pc:spChg chg="mod">
          <ac:chgData name="Benoît Pichon" userId="64d73d3c24d3cfa0" providerId="LiveId" clId="{9ECB4E0F-E18B-45F4-AD0D-C74E91D125A1}" dt="2024-04-26T12:42:22.608" v="1786" actId="208"/>
          <ac:spMkLst>
            <pc:docMk/>
            <pc:sldMk cId="3173307551" sldId="821"/>
            <ac:spMk id="17" creationId="{5E651304-5D16-53BB-2BE5-976E707731BF}"/>
          </ac:spMkLst>
        </pc:spChg>
        <pc:spChg chg="mod">
          <ac:chgData name="Benoît Pichon" userId="64d73d3c24d3cfa0" providerId="LiveId" clId="{9ECB4E0F-E18B-45F4-AD0D-C74E91D125A1}" dt="2024-04-26T12:42:22.608" v="1786" actId="208"/>
          <ac:spMkLst>
            <pc:docMk/>
            <pc:sldMk cId="3173307551" sldId="821"/>
            <ac:spMk id="19" creationId="{90A50C3D-178B-463A-1F5C-D48E04C9BBA6}"/>
          </ac:spMkLst>
        </pc:spChg>
        <pc:spChg chg="mod">
          <ac:chgData name="Benoît Pichon" userId="64d73d3c24d3cfa0" providerId="LiveId" clId="{9ECB4E0F-E18B-45F4-AD0D-C74E91D125A1}" dt="2024-04-26T12:42:57.183" v="1789" actId="207"/>
          <ac:spMkLst>
            <pc:docMk/>
            <pc:sldMk cId="3173307551" sldId="821"/>
            <ac:spMk id="32" creationId="{B2916A9C-6683-40CB-92F8-9B7E494C63A6}"/>
          </ac:spMkLst>
        </pc:spChg>
        <pc:spChg chg="mod">
          <ac:chgData name="Benoît Pichon" userId="64d73d3c24d3cfa0" providerId="LiveId" clId="{9ECB4E0F-E18B-45F4-AD0D-C74E91D125A1}" dt="2024-04-26T12:43:05.527" v="1791" actId="207"/>
          <ac:spMkLst>
            <pc:docMk/>
            <pc:sldMk cId="3173307551" sldId="821"/>
            <ac:spMk id="53" creationId="{01C3C30C-851B-CB3B-4190-60F76C05FCE7}"/>
          </ac:spMkLst>
        </pc:spChg>
        <pc:cxnChg chg="mod">
          <ac:chgData name="Benoît Pichon" userId="64d73d3c24d3cfa0" providerId="LiveId" clId="{9ECB4E0F-E18B-45F4-AD0D-C74E91D125A1}" dt="2024-04-26T12:42:47.315" v="1788" actId="208"/>
          <ac:cxnSpMkLst>
            <pc:docMk/>
            <pc:sldMk cId="3173307551" sldId="821"/>
            <ac:cxnSpMk id="31" creationId="{B2D18D2A-5D6B-5655-D093-7E5F7CC76B61}"/>
          </ac:cxnSpMkLst>
        </pc:cxnChg>
      </pc:sldChg>
    </pc:docChg>
  </pc:docChgLst>
  <pc:docChgLst>
    <pc:chgData name="Benoît Pichon" userId="64d73d3c24d3cfa0" providerId="LiveId" clId="{9F69C475-4767-4D4C-A5CD-AEA06F9DE4E1}"/>
    <pc:docChg chg="undo redo custSel addSld delSld modSld modSection">
      <pc:chgData name="Benoît Pichon" userId="64d73d3c24d3cfa0" providerId="LiveId" clId="{9F69C475-4767-4D4C-A5CD-AEA06F9DE4E1}" dt="2023-10-10T19:30:06.677" v="766" actId="1076"/>
      <pc:docMkLst>
        <pc:docMk/>
      </pc:docMkLst>
      <pc:sldChg chg="modSp mod">
        <pc:chgData name="Benoît Pichon" userId="64d73d3c24d3cfa0" providerId="LiveId" clId="{9F69C475-4767-4D4C-A5CD-AEA06F9DE4E1}" dt="2023-10-10T14:08:58.748" v="113" actId="207"/>
        <pc:sldMkLst>
          <pc:docMk/>
          <pc:sldMk cId="7242663" sldId="557"/>
        </pc:sldMkLst>
        <pc:spChg chg="mod">
          <ac:chgData name="Benoît Pichon" userId="64d73d3c24d3cfa0" providerId="LiveId" clId="{9F69C475-4767-4D4C-A5CD-AEA06F9DE4E1}" dt="2023-10-10T14:08:58.748" v="113" actId="207"/>
          <ac:spMkLst>
            <pc:docMk/>
            <pc:sldMk cId="7242663" sldId="557"/>
            <ac:spMk id="28" creationId="{19CC4409-C7AF-9135-70A3-0DA3ADC1FA88}"/>
          </ac:spMkLst>
        </pc:spChg>
      </pc:sldChg>
      <pc:sldChg chg="modSp mod">
        <pc:chgData name="Benoît Pichon" userId="64d73d3c24d3cfa0" providerId="LiveId" clId="{9F69C475-4767-4D4C-A5CD-AEA06F9DE4E1}" dt="2023-10-10T14:09:48.853" v="126" actId="207"/>
        <pc:sldMkLst>
          <pc:docMk/>
          <pc:sldMk cId="668929690" sldId="562"/>
        </pc:sldMkLst>
        <pc:spChg chg="mod">
          <ac:chgData name="Benoît Pichon" userId="64d73d3c24d3cfa0" providerId="LiveId" clId="{9F69C475-4767-4D4C-A5CD-AEA06F9DE4E1}" dt="2023-10-10T14:09:48.853" v="126" actId="207"/>
          <ac:spMkLst>
            <pc:docMk/>
            <pc:sldMk cId="668929690" sldId="562"/>
            <ac:spMk id="28" creationId="{19CC4409-C7AF-9135-70A3-0DA3ADC1FA88}"/>
          </ac:spMkLst>
        </pc:spChg>
      </pc:sldChg>
      <pc:sldChg chg="modSp mod">
        <pc:chgData name="Benoît Pichon" userId="64d73d3c24d3cfa0" providerId="LiveId" clId="{9F69C475-4767-4D4C-A5CD-AEA06F9DE4E1}" dt="2023-10-10T14:09:32.187" v="121" actId="207"/>
        <pc:sldMkLst>
          <pc:docMk/>
          <pc:sldMk cId="674499910" sldId="566"/>
        </pc:sldMkLst>
        <pc:spChg chg="mod">
          <ac:chgData name="Benoît Pichon" userId="64d73d3c24d3cfa0" providerId="LiveId" clId="{9F69C475-4767-4D4C-A5CD-AEA06F9DE4E1}" dt="2023-10-10T14:09:32.187" v="121" actId="207"/>
          <ac:spMkLst>
            <pc:docMk/>
            <pc:sldMk cId="674499910" sldId="566"/>
            <ac:spMk id="28" creationId="{19CC4409-C7AF-9135-70A3-0DA3ADC1FA88}"/>
          </ac:spMkLst>
        </pc:spChg>
      </pc:sldChg>
      <pc:sldChg chg="modSp mod">
        <pc:chgData name="Benoît Pichon" userId="64d73d3c24d3cfa0" providerId="LiveId" clId="{9F69C475-4767-4D4C-A5CD-AEA06F9DE4E1}" dt="2023-10-10T14:09:45.996" v="125" actId="207"/>
        <pc:sldMkLst>
          <pc:docMk/>
          <pc:sldMk cId="3233807082" sldId="570"/>
        </pc:sldMkLst>
        <pc:spChg chg="mod">
          <ac:chgData name="Benoît Pichon" userId="64d73d3c24d3cfa0" providerId="LiveId" clId="{9F69C475-4767-4D4C-A5CD-AEA06F9DE4E1}" dt="2023-10-10T14:09:45.996" v="125" actId="207"/>
          <ac:spMkLst>
            <pc:docMk/>
            <pc:sldMk cId="3233807082" sldId="570"/>
            <ac:spMk id="28" creationId="{19CC4409-C7AF-9135-70A3-0DA3ADC1FA88}"/>
          </ac:spMkLst>
        </pc:spChg>
      </pc:sldChg>
      <pc:sldChg chg="modSp mod">
        <pc:chgData name="Benoît Pichon" userId="64d73d3c24d3cfa0" providerId="LiveId" clId="{9F69C475-4767-4D4C-A5CD-AEA06F9DE4E1}" dt="2023-10-10T14:09:41.498" v="124" actId="207"/>
        <pc:sldMkLst>
          <pc:docMk/>
          <pc:sldMk cId="2090350688" sldId="577"/>
        </pc:sldMkLst>
        <pc:spChg chg="mod">
          <ac:chgData name="Benoît Pichon" userId="64d73d3c24d3cfa0" providerId="LiveId" clId="{9F69C475-4767-4D4C-A5CD-AEA06F9DE4E1}" dt="2023-10-10T14:09:41.498" v="124" actId="207"/>
          <ac:spMkLst>
            <pc:docMk/>
            <pc:sldMk cId="2090350688" sldId="577"/>
            <ac:spMk id="28" creationId="{19CC4409-C7AF-9135-70A3-0DA3ADC1FA88}"/>
          </ac:spMkLst>
        </pc:spChg>
      </pc:sldChg>
      <pc:sldChg chg="modSp mod modAnim">
        <pc:chgData name="Benoît Pichon" userId="64d73d3c24d3cfa0" providerId="LiveId" clId="{9F69C475-4767-4D4C-A5CD-AEA06F9DE4E1}" dt="2023-10-10T14:11:44.848" v="141"/>
        <pc:sldMkLst>
          <pc:docMk/>
          <pc:sldMk cId="4235561742" sldId="580"/>
        </pc:sldMkLst>
        <pc:spChg chg="mod">
          <ac:chgData name="Benoît Pichon" userId="64d73d3c24d3cfa0" providerId="LiveId" clId="{9F69C475-4767-4D4C-A5CD-AEA06F9DE4E1}" dt="2023-10-10T14:09:16.901" v="118" actId="207"/>
          <ac:spMkLst>
            <pc:docMk/>
            <pc:sldMk cId="4235561742" sldId="580"/>
            <ac:spMk id="28" creationId="{19CC4409-C7AF-9135-70A3-0DA3ADC1FA88}"/>
          </ac:spMkLst>
        </pc:spChg>
      </pc:sldChg>
      <pc:sldChg chg="modAnim">
        <pc:chgData name="Benoît Pichon" userId="64d73d3c24d3cfa0" providerId="LiveId" clId="{9F69C475-4767-4D4C-A5CD-AEA06F9DE4E1}" dt="2023-10-10T14:11:15.317" v="140"/>
        <pc:sldMkLst>
          <pc:docMk/>
          <pc:sldMk cId="1220196786" sldId="591"/>
        </pc:sldMkLst>
      </pc:sldChg>
      <pc:sldChg chg="addSp delSp modSp mod modAnim">
        <pc:chgData name="Benoît Pichon" userId="64d73d3c24d3cfa0" providerId="LiveId" clId="{9F69C475-4767-4D4C-A5CD-AEA06F9DE4E1}" dt="2023-10-10T16:02:32.588" v="606" actId="14100"/>
        <pc:sldMkLst>
          <pc:docMk/>
          <pc:sldMk cId="3592366044" sldId="605"/>
        </pc:sldMkLst>
        <pc:spChg chg="mod">
          <ac:chgData name="Benoît Pichon" userId="64d73d3c24d3cfa0" providerId="LiveId" clId="{9F69C475-4767-4D4C-A5CD-AEA06F9DE4E1}" dt="2023-10-10T14:09:38.572" v="123" actId="207"/>
          <ac:spMkLst>
            <pc:docMk/>
            <pc:sldMk cId="3592366044" sldId="605"/>
            <ac:spMk id="28" creationId="{19CC4409-C7AF-9135-70A3-0DA3ADC1FA88}"/>
          </ac:spMkLst>
        </pc:spChg>
        <pc:picChg chg="mod">
          <ac:chgData name="Benoît Pichon" userId="64d73d3c24d3cfa0" providerId="LiveId" clId="{9F69C475-4767-4D4C-A5CD-AEA06F9DE4E1}" dt="2023-10-10T16:02:32.588" v="606" actId="14100"/>
          <ac:picMkLst>
            <pc:docMk/>
            <pc:sldMk cId="3592366044" sldId="605"/>
            <ac:picMk id="3" creationId="{120F035E-F5C5-CABD-BC87-66AAA15D6660}"/>
          </ac:picMkLst>
        </pc:picChg>
        <pc:picChg chg="add del mod">
          <ac:chgData name="Benoît Pichon" userId="64d73d3c24d3cfa0" providerId="LiveId" clId="{9F69C475-4767-4D4C-A5CD-AEA06F9DE4E1}" dt="2023-10-10T16:02:14.744" v="602" actId="21"/>
          <ac:picMkLst>
            <pc:docMk/>
            <pc:sldMk cId="3592366044" sldId="605"/>
            <ac:picMk id="5" creationId="{520BA617-4FD8-9B2E-7C21-9C936CF9E05A}"/>
          </ac:picMkLst>
        </pc:picChg>
      </pc:sldChg>
      <pc:sldChg chg="modSp mod">
        <pc:chgData name="Benoît Pichon" userId="64d73d3c24d3cfa0" providerId="LiveId" clId="{9F69C475-4767-4D4C-A5CD-AEA06F9DE4E1}" dt="2023-10-10T14:08:51.101" v="111" actId="207"/>
        <pc:sldMkLst>
          <pc:docMk/>
          <pc:sldMk cId="2805112017" sldId="606"/>
        </pc:sldMkLst>
        <pc:spChg chg="mod">
          <ac:chgData name="Benoît Pichon" userId="64d73d3c24d3cfa0" providerId="LiveId" clId="{9F69C475-4767-4D4C-A5CD-AEA06F9DE4E1}" dt="2023-10-10T14:08:51.101" v="111" actId="207"/>
          <ac:spMkLst>
            <pc:docMk/>
            <pc:sldMk cId="2805112017" sldId="606"/>
            <ac:spMk id="28" creationId="{19CC4409-C7AF-9135-70A3-0DA3ADC1FA88}"/>
          </ac:spMkLst>
        </pc:spChg>
      </pc:sldChg>
      <pc:sldChg chg="modSp mod">
        <pc:chgData name="Benoît Pichon" userId="64d73d3c24d3cfa0" providerId="LiveId" clId="{9F69C475-4767-4D4C-A5CD-AEA06F9DE4E1}" dt="2023-10-10T14:08:54.869" v="112" actId="207"/>
        <pc:sldMkLst>
          <pc:docMk/>
          <pc:sldMk cId="1477117011" sldId="607"/>
        </pc:sldMkLst>
        <pc:spChg chg="mod">
          <ac:chgData name="Benoît Pichon" userId="64d73d3c24d3cfa0" providerId="LiveId" clId="{9F69C475-4767-4D4C-A5CD-AEA06F9DE4E1}" dt="2023-10-10T14:08:54.869" v="112" actId="207"/>
          <ac:spMkLst>
            <pc:docMk/>
            <pc:sldMk cId="1477117011" sldId="607"/>
            <ac:spMk id="28" creationId="{19CC4409-C7AF-9135-70A3-0DA3ADC1FA88}"/>
          </ac:spMkLst>
        </pc:spChg>
      </pc:sldChg>
      <pc:sldChg chg="modSp mod">
        <pc:chgData name="Benoît Pichon" userId="64d73d3c24d3cfa0" providerId="LiveId" clId="{9F69C475-4767-4D4C-A5CD-AEA06F9DE4E1}" dt="2023-10-10T14:09:35.877" v="122" actId="207"/>
        <pc:sldMkLst>
          <pc:docMk/>
          <pc:sldMk cId="1837862421" sldId="614"/>
        </pc:sldMkLst>
        <pc:spChg chg="mod">
          <ac:chgData name="Benoît Pichon" userId="64d73d3c24d3cfa0" providerId="LiveId" clId="{9F69C475-4767-4D4C-A5CD-AEA06F9DE4E1}" dt="2023-10-10T14:09:35.877" v="122" actId="207"/>
          <ac:spMkLst>
            <pc:docMk/>
            <pc:sldMk cId="1837862421" sldId="614"/>
            <ac:spMk id="28" creationId="{19CC4409-C7AF-9135-70A3-0DA3ADC1FA88}"/>
          </ac:spMkLst>
        </pc:spChg>
      </pc:sldChg>
      <pc:sldChg chg="addSp delSp modSp mod">
        <pc:chgData name="Benoît Pichon" userId="64d73d3c24d3cfa0" providerId="LiveId" clId="{9F69C475-4767-4D4C-A5CD-AEA06F9DE4E1}" dt="2023-10-10T19:30:06.677" v="766" actId="1076"/>
        <pc:sldMkLst>
          <pc:docMk/>
          <pc:sldMk cId="1489278391" sldId="640"/>
        </pc:sldMkLst>
        <pc:spChg chg="mod">
          <ac:chgData name="Benoît Pichon" userId="64d73d3c24d3cfa0" providerId="LiveId" clId="{9F69C475-4767-4D4C-A5CD-AEA06F9DE4E1}" dt="2023-10-10T19:27:34.496" v="728" actId="20577"/>
          <ac:spMkLst>
            <pc:docMk/>
            <pc:sldMk cId="1489278391" sldId="640"/>
            <ac:spMk id="2" creationId="{DE499BE9-B7A7-9C57-811C-DE50B355183E}"/>
          </ac:spMkLst>
        </pc:spChg>
        <pc:grpChg chg="del">
          <ac:chgData name="Benoît Pichon" userId="64d73d3c24d3cfa0" providerId="LiveId" clId="{9F69C475-4767-4D4C-A5CD-AEA06F9DE4E1}" dt="2023-10-10T19:27:27.536" v="725" actId="478"/>
          <ac:grpSpMkLst>
            <pc:docMk/>
            <pc:sldMk cId="1489278391" sldId="640"/>
            <ac:grpSpMk id="5" creationId="{2F9F136A-607F-AC2C-E9E2-C4470E8754BA}"/>
          </ac:grpSpMkLst>
        </pc:grpChg>
        <pc:grpChg chg="add mod">
          <ac:chgData name="Benoît Pichon" userId="64d73d3c24d3cfa0" providerId="LiveId" clId="{9F69C475-4767-4D4C-A5CD-AEA06F9DE4E1}" dt="2023-10-10T19:29:27.880" v="757" actId="1076"/>
          <ac:grpSpMkLst>
            <pc:docMk/>
            <pc:sldMk cId="1489278391" sldId="640"/>
            <ac:grpSpMk id="17" creationId="{F1EBB5ED-2174-4127-DDFE-21862C4EB319}"/>
          </ac:grpSpMkLst>
        </pc:grpChg>
        <pc:picChg chg="del mod">
          <ac:chgData name="Benoît Pichon" userId="64d73d3c24d3cfa0" providerId="LiveId" clId="{9F69C475-4767-4D4C-A5CD-AEA06F9DE4E1}" dt="2023-10-10T19:27:30.366" v="726" actId="478"/>
          <ac:picMkLst>
            <pc:docMk/>
            <pc:sldMk cId="1489278391" sldId="640"/>
            <ac:picMk id="3" creationId="{149C55AA-C039-AB79-DA56-5CD45DF2F837}"/>
          </ac:picMkLst>
        </pc:picChg>
        <pc:picChg chg="add mod">
          <ac:chgData name="Benoît Pichon" userId="64d73d3c24d3cfa0" providerId="LiveId" clId="{9F69C475-4767-4D4C-A5CD-AEA06F9DE4E1}" dt="2023-10-10T19:27:40.168" v="732" actId="1076"/>
          <ac:picMkLst>
            <pc:docMk/>
            <pc:sldMk cId="1489278391" sldId="640"/>
            <ac:picMk id="4" creationId="{4646702A-1C99-4033-E84E-DBD828A2ECD7}"/>
          </ac:picMkLst>
        </pc:picChg>
        <pc:picChg chg="add mod ord modCrop">
          <ac:chgData name="Benoît Pichon" userId="64d73d3c24d3cfa0" providerId="LiveId" clId="{9F69C475-4767-4D4C-A5CD-AEA06F9DE4E1}" dt="2023-10-10T19:29:15.647" v="754" actId="164"/>
          <ac:picMkLst>
            <pc:docMk/>
            <pc:sldMk cId="1489278391" sldId="640"/>
            <ac:picMk id="11" creationId="{0E3FD645-14B0-1BC4-157E-468B724B07CB}"/>
          </ac:picMkLst>
        </pc:picChg>
        <pc:picChg chg="add mod">
          <ac:chgData name="Benoît Pichon" userId="64d73d3c24d3cfa0" providerId="LiveId" clId="{9F69C475-4767-4D4C-A5CD-AEA06F9DE4E1}" dt="2023-10-10T19:29:15.647" v="754" actId="164"/>
          <ac:picMkLst>
            <pc:docMk/>
            <pc:sldMk cId="1489278391" sldId="640"/>
            <ac:picMk id="12" creationId="{366FE259-3CB8-E2A1-3B0F-B0D7A5286E2B}"/>
          </ac:picMkLst>
        </pc:picChg>
        <pc:picChg chg="add mod">
          <ac:chgData name="Benoît Pichon" userId="64d73d3c24d3cfa0" providerId="LiveId" clId="{9F69C475-4767-4D4C-A5CD-AEA06F9DE4E1}" dt="2023-10-10T19:30:06.677" v="766" actId="1076"/>
          <ac:picMkLst>
            <pc:docMk/>
            <pc:sldMk cId="1489278391" sldId="640"/>
            <ac:picMk id="13" creationId="{4BE383C7-9C13-D3DF-5DA6-BCCE0113C91D}"/>
          </ac:picMkLst>
        </pc:picChg>
        <pc:picChg chg="add mod">
          <ac:chgData name="Benoît Pichon" userId="64d73d3c24d3cfa0" providerId="LiveId" clId="{9F69C475-4767-4D4C-A5CD-AEA06F9DE4E1}" dt="2023-10-10T19:29:58.984" v="764"/>
          <ac:picMkLst>
            <pc:docMk/>
            <pc:sldMk cId="1489278391" sldId="640"/>
            <ac:picMk id="14" creationId="{5597E8BE-0FCA-6EAB-AEA7-2B664B6F43DB}"/>
          </ac:picMkLst>
        </pc:picChg>
        <pc:picChg chg="add mod">
          <ac:chgData name="Benoît Pichon" userId="64d73d3c24d3cfa0" providerId="LiveId" clId="{9F69C475-4767-4D4C-A5CD-AEA06F9DE4E1}" dt="2023-10-10T19:29:42.336" v="760"/>
          <ac:picMkLst>
            <pc:docMk/>
            <pc:sldMk cId="1489278391" sldId="640"/>
            <ac:picMk id="15" creationId="{48E8D4D4-6E3A-2051-6918-D16BDB2060DC}"/>
          </ac:picMkLst>
        </pc:picChg>
        <pc:picChg chg="add mod">
          <ac:chgData name="Benoît Pichon" userId="64d73d3c24d3cfa0" providerId="LiveId" clId="{9F69C475-4767-4D4C-A5CD-AEA06F9DE4E1}" dt="2023-10-10T19:29:15.647" v="754" actId="164"/>
          <ac:picMkLst>
            <pc:docMk/>
            <pc:sldMk cId="1489278391" sldId="640"/>
            <ac:picMk id="16" creationId="{F1CF2D75-3985-956F-469F-24EE435B61EC}"/>
          </ac:picMkLst>
        </pc:picChg>
        <pc:picChg chg="add del mod">
          <ac:chgData name="Benoît Pichon" userId="64d73d3c24d3cfa0" providerId="LiveId" clId="{9F69C475-4767-4D4C-A5CD-AEA06F9DE4E1}" dt="2023-10-10T19:27:09.191" v="724" actId="21"/>
          <ac:picMkLst>
            <pc:docMk/>
            <pc:sldMk cId="1489278391" sldId="640"/>
            <ac:picMk id="1026" creationId="{E21A2E56-A0DE-DBCB-FED0-2C0C1D82885C}"/>
          </ac:picMkLst>
        </pc:picChg>
        <pc:picChg chg="add del">
          <ac:chgData name="Benoît Pichon" userId="64d73d3c24d3cfa0" providerId="LiveId" clId="{9F69C475-4767-4D4C-A5CD-AEA06F9DE4E1}" dt="2023-10-10T19:26:16.454" v="722" actId="478"/>
          <ac:picMkLst>
            <pc:docMk/>
            <pc:sldMk cId="1489278391" sldId="640"/>
            <ac:picMk id="1027" creationId="{14812B64-1428-7A7E-4AB6-CBFBEB44031A}"/>
          </ac:picMkLst>
        </pc:picChg>
        <pc:picChg chg="add del">
          <ac:chgData name="Benoît Pichon" userId="64d73d3c24d3cfa0" providerId="LiveId" clId="{9F69C475-4767-4D4C-A5CD-AEA06F9DE4E1}" dt="2023-10-10T19:26:16.454" v="722" actId="478"/>
          <ac:picMkLst>
            <pc:docMk/>
            <pc:sldMk cId="1489278391" sldId="640"/>
            <ac:picMk id="1028" creationId="{8F07DE6B-A977-7E21-FAA8-193DBFD30429}"/>
          </ac:picMkLst>
        </pc:picChg>
        <pc:picChg chg="add del">
          <ac:chgData name="Benoît Pichon" userId="64d73d3c24d3cfa0" providerId="LiveId" clId="{9F69C475-4767-4D4C-A5CD-AEA06F9DE4E1}" dt="2023-10-10T19:26:16.454" v="722" actId="478"/>
          <ac:picMkLst>
            <pc:docMk/>
            <pc:sldMk cId="1489278391" sldId="640"/>
            <ac:picMk id="1029" creationId="{858DE47E-E53A-BA1C-9332-C17112E32C06}"/>
          </ac:picMkLst>
        </pc:picChg>
        <pc:picChg chg="add del">
          <ac:chgData name="Benoît Pichon" userId="64d73d3c24d3cfa0" providerId="LiveId" clId="{9F69C475-4767-4D4C-A5CD-AEA06F9DE4E1}" dt="2023-10-10T19:26:16.454" v="722" actId="478"/>
          <ac:picMkLst>
            <pc:docMk/>
            <pc:sldMk cId="1489278391" sldId="640"/>
            <ac:picMk id="1030" creationId="{C59D1BE1-7556-E38C-E4C4-03511C423247}"/>
          </ac:picMkLst>
        </pc:picChg>
        <pc:picChg chg="add del">
          <ac:chgData name="Benoît Pichon" userId="64d73d3c24d3cfa0" providerId="LiveId" clId="{9F69C475-4767-4D4C-A5CD-AEA06F9DE4E1}" dt="2023-10-10T19:26:16.454" v="722" actId="478"/>
          <ac:picMkLst>
            <pc:docMk/>
            <pc:sldMk cId="1489278391" sldId="640"/>
            <ac:picMk id="1031" creationId="{120052BA-E917-00AC-7BEA-067834CE00A8}"/>
          </ac:picMkLst>
        </pc:picChg>
      </pc:sldChg>
      <pc:sldChg chg="del">
        <pc:chgData name="Benoît Pichon" userId="64d73d3c24d3cfa0" providerId="LiveId" clId="{9F69C475-4767-4D4C-A5CD-AEA06F9DE4E1}" dt="2023-10-10T15:26:48.023" v="584" actId="47"/>
        <pc:sldMkLst>
          <pc:docMk/>
          <pc:sldMk cId="2911199041" sldId="738"/>
        </pc:sldMkLst>
      </pc:sldChg>
      <pc:sldChg chg="addSp delSp modSp mod addAnim delAnim modAnim">
        <pc:chgData name="Benoît Pichon" userId="64d73d3c24d3cfa0" providerId="LiveId" clId="{9F69C475-4767-4D4C-A5CD-AEA06F9DE4E1}" dt="2023-10-10T19:04:59.116" v="642"/>
        <pc:sldMkLst>
          <pc:docMk/>
          <pc:sldMk cId="1073356440" sldId="749"/>
        </pc:sldMkLst>
        <pc:spChg chg="del mod topLvl">
          <ac:chgData name="Benoît Pichon" userId="64d73d3c24d3cfa0" providerId="LiveId" clId="{9F69C475-4767-4D4C-A5CD-AEA06F9DE4E1}" dt="2023-10-10T19:04:02.213" v="623" actId="478"/>
          <ac:spMkLst>
            <pc:docMk/>
            <pc:sldMk cId="1073356440" sldId="749"/>
            <ac:spMk id="3" creationId="{370D63F3-7A43-8499-3743-6572692760D1}"/>
          </ac:spMkLst>
        </pc:spChg>
        <pc:spChg chg="add del mod">
          <ac:chgData name="Benoît Pichon" userId="64d73d3c24d3cfa0" providerId="LiveId" clId="{9F69C475-4767-4D4C-A5CD-AEA06F9DE4E1}" dt="2023-10-10T15:20:01.082" v="343"/>
          <ac:spMkLst>
            <pc:docMk/>
            <pc:sldMk cId="1073356440" sldId="749"/>
            <ac:spMk id="5" creationId="{31DFEE64-231A-28AF-00D2-1EE602E5F2E6}"/>
          </ac:spMkLst>
        </pc:spChg>
        <pc:spChg chg="del mod">
          <ac:chgData name="Benoît Pichon" userId="64d73d3c24d3cfa0" providerId="LiveId" clId="{9F69C475-4767-4D4C-A5CD-AEA06F9DE4E1}" dt="2023-10-10T19:04:03.399" v="624" actId="478"/>
          <ac:spMkLst>
            <pc:docMk/>
            <pc:sldMk cId="1073356440" sldId="749"/>
            <ac:spMk id="6" creationId="{4405D73B-9AF0-6497-5B31-B8AC1DB69B80}"/>
          </ac:spMkLst>
        </pc:spChg>
        <pc:spChg chg="mod">
          <ac:chgData name="Benoît Pichon" userId="64d73d3c24d3cfa0" providerId="LiveId" clId="{9F69C475-4767-4D4C-A5CD-AEA06F9DE4E1}" dt="2023-10-10T19:03:50.289" v="618"/>
          <ac:spMkLst>
            <pc:docMk/>
            <pc:sldMk cId="1073356440" sldId="749"/>
            <ac:spMk id="7" creationId="{54ECE749-0A80-D8F1-3F0C-DC9860C1CFD6}"/>
          </ac:spMkLst>
        </pc:spChg>
        <pc:spChg chg="del mod">
          <ac:chgData name="Benoît Pichon" userId="64d73d3c24d3cfa0" providerId="LiveId" clId="{9F69C475-4767-4D4C-A5CD-AEA06F9DE4E1}" dt="2023-10-10T19:03:57.415" v="620" actId="21"/>
          <ac:spMkLst>
            <pc:docMk/>
            <pc:sldMk cId="1073356440" sldId="749"/>
            <ac:spMk id="12" creationId="{24879866-F3A0-EFD1-0449-BA38E5A80F9D}"/>
          </ac:spMkLst>
        </pc:spChg>
        <pc:spChg chg="del mod">
          <ac:chgData name="Benoît Pichon" userId="64d73d3c24d3cfa0" providerId="LiveId" clId="{9F69C475-4767-4D4C-A5CD-AEA06F9DE4E1}" dt="2023-10-10T19:04:01.111" v="622" actId="478"/>
          <ac:spMkLst>
            <pc:docMk/>
            <pc:sldMk cId="1073356440" sldId="749"/>
            <ac:spMk id="13" creationId="{7A753753-4F0C-D125-959C-A4373DD988B9}"/>
          </ac:spMkLst>
        </pc:spChg>
        <pc:spChg chg="del mod">
          <ac:chgData name="Benoît Pichon" userId="64d73d3c24d3cfa0" providerId="LiveId" clId="{9F69C475-4767-4D4C-A5CD-AEA06F9DE4E1}" dt="2023-10-10T19:03:59.226" v="621" actId="21"/>
          <ac:spMkLst>
            <pc:docMk/>
            <pc:sldMk cId="1073356440" sldId="749"/>
            <ac:spMk id="14" creationId="{3D6D2517-53EC-E01B-886E-3C515BA8F8AA}"/>
          </ac:spMkLst>
        </pc:spChg>
        <pc:spChg chg="mod">
          <ac:chgData name="Benoît Pichon" userId="64d73d3c24d3cfa0" providerId="LiveId" clId="{9F69C475-4767-4D4C-A5CD-AEA06F9DE4E1}" dt="2023-10-10T15:20:00.492" v="342"/>
          <ac:spMkLst>
            <pc:docMk/>
            <pc:sldMk cId="1073356440" sldId="749"/>
            <ac:spMk id="14" creationId="{EE97A06D-CE89-5059-82F3-67DB1B47F2AF}"/>
          </ac:spMkLst>
        </pc:spChg>
        <pc:spChg chg="del mod">
          <ac:chgData name="Benoît Pichon" userId="64d73d3c24d3cfa0" providerId="LiveId" clId="{9F69C475-4767-4D4C-A5CD-AEA06F9DE4E1}" dt="2023-10-10T19:04:04.556" v="625" actId="478"/>
          <ac:spMkLst>
            <pc:docMk/>
            <pc:sldMk cId="1073356440" sldId="749"/>
            <ac:spMk id="15" creationId="{3BA19185-3159-F251-2503-FC3240EC5A18}"/>
          </ac:spMkLst>
        </pc:spChg>
        <pc:spChg chg="del">
          <ac:chgData name="Benoît Pichon" userId="64d73d3c24d3cfa0" providerId="LiveId" clId="{9F69C475-4767-4D4C-A5CD-AEA06F9DE4E1}" dt="2023-10-10T15:20:00.118" v="341" actId="478"/>
          <ac:spMkLst>
            <pc:docMk/>
            <pc:sldMk cId="1073356440" sldId="749"/>
            <ac:spMk id="15" creationId="{6413CB76-3E45-0D15-C4A4-D5C6A2EB775B}"/>
          </ac:spMkLst>
        </pc:spChg>
        <pc:spChg chg="del">
          <ac:chgData name="Benoît Pichon" userId="64d73d3c24d3cfa0" providerId="LiveId" clId="{9F69C475-4767-4D4C-A5CD-AEA06F9DE4E1}" dt="2023-10-10T15:20:00.118" v="341" actId="478"/>
          <ac:spMkLst>
            <pc:docMk/>
            <pc:sldMk cId="1073356440" sldId="749"/>
            <ac:spMk id="16" creationId="{6D993790-EECB-2F98-AEFF-551E41176447}"/>
          </ac:spMkLst>
        </pc:spChg>
        <pc:spChg chg="mod">
          <ac:chgData name="Benoît Pichon" userId="64d73d3c24d3cfa0" providerId="LiveId" clId="{9F69C475-4767-4D4C-A5CD-AEA06F9DE4E1}" dt="2023-10-10T15:20:00.492" v="342"/>
          <ac:spMkLst>
            <pc:docMk/>
            <pc:sldMk cId="1073356440" sldId="749"/>
            <ac:spMk id="23" creationId="{A5D73405-7A86-E7EB-AAD0-52C558157D21}"/>
          </ac:spMkLst>
        </pc:spChg>
        <pc:spChg chg="mod">
          <ac:chgData name="Benoît Pichon" userId="64d73d3c24d3cfa0" providerId="LiveId" clId="{9F69C475-4767-4D4C-A5CD-AEA06F9DE4E1}" dt="2023-10-10T15:20:00.492" v="342"/>
          <ac:spMkLst>
            <pc:docMk/>
            <pc:sldMk cId="1073356440" sldId="749"/>
            <ac:spMk id="32" creationId="{1E71B65F-C5AE-4D15-8D6C-8C3C06DE3F37}"/>
          </ac:spMkLst>
        </pc:spChg>
        <pc:spChg chg="add del mod">
          <ac:chgData name="Benoît Pichon" userId="64d73d3c24d3cfa0" providerId="LiveId" clId="{9F69C475-4767-4D4C-A5CD-AEA06F9DE4E1}" dt="2023-10-10T15:20:01.082" v="343"/>
          <ac:spMkLst>
            <pc:docMk/>
            <pc:sldMk cId="1073356440" sldId="749"/>
            <ac:spMk id="38" creationId="{0D891D0F-F822-CCA4-4965-EF9F32D31898}"/>
          </ac:spMkLst>
        </pc:spChg>
        <pc:spChg chg="mod">
          <ac:chgData name="Benoît Pichon" userId="64d73d3c24d3cfa0" providerId="LiveId" clId="{9F69C475-4767-4D4C-A5CD-AEA06F9DE4E1}" dt="2023-10-10T15:26:42.276" v="582"/>
          <ac:spMkLst>
            <pc:docMk/>
            <pc:sldMk cId="1073356440" sldId="749"/>
            <ac:spMk id="44" creationId="{A22ACEAA-195A-FC88-5108-8C35C2D19115}"/>
          </ac:spMkLst>
        </pc:spChg>
        <pc:spChg chg="add del mod">
          <ac:chgData name="Benoît Pichon" userId="64d73d3c24d3cfa0" providerId="LiveId" clId="{9F69C475-4767-4D4C-A5CD-AEA06F9DE4E1}" dt="2023-10-10T15:20:01.082" v="343"/>
          <ac:spMkLst>
            <pc:docMk/>
            <pc:sldMk cId="1073356440" sldId="749"/>
            <ac:spMk id="47" creationId="{60AD2BCA-7085-F068-81AD-6ABC53AB11ED}"/>
          </ac:spMkLst>
        </pc:spChg>
        <pc:spChg chg="add mod">
          <ac:chgData name="Benoît Pichon" userId="64d73d3c24d3cfa0" providerId="LiveId" clId="{9F69C475-4767-4D4C-A5CD-AEA06F9DE4E1}" dt="2023-10-10T15:26:24.781" v="581" actId="1076"/>
          <ac:spMkLst>
            <pc:docMk/>
            <pc:sldMk cId="1073356440" sldId="749"/>
            <ac:spMk id="49" creationId="{3C47262B-D046-2846-CE1C-6C8F1F6A930C}"/>
          </ac:spMkLst>
        </pc:spChg>
        <pc:spChg chg="mod">
          <ac:chgData name="Benoît Pichon" userId="64d73d3c24d3cfa0" providerId="LiveId" clId="{9F69C475-4767-4D4C-A5CD-AEA06F9DE4E1}" dt="2023-10-10T15:20:02.463" v="345"/>
          <ac:spMkLst>
            <pc:docMk/>
            <pc:sldMk cId="1073356440" sldId="749"/>
            <ac:spMk id="55" creationId="{9ADA5C33-F416-7658-7ABD-DD783A9E21DC}"/>
          </ac:spMkLst>
        </pc:spChg>
        <pc:spChg chg="mod">
          <ac:chgData name="Benoît Pichon" userId="64d73d3c24d3cfa0" providerId="LiveId" clId="{9F69C475-4767-4D4C-A5CD-AEA06F9DE4E1}" dt="2023-10-10T15:20:02.463" v="345"/>
          <ac:spMkLst>
            <pc:docMk/>
            <pc:sldMk cId="1073356440" sldId="749"/>
            <ac:spMk id="61" creationId="{8DB19B3F-28CB-8C2F-3B2B-3DD0435DF189}"/>
          </ac:spMkLst>
        </pc:spChg>
        <pc:spChg chg="del">
          <ac:chgData name="Benoît Pichon" userId="64d73d3c24d3cfa0" providerId="LiveId" clId="{9F69C475-4767-4D4C-A5CD-AEA06F9DE4E1}" dt="2023-10-10T15:20:00.118" v="341" actId="478"/>
          <ac:spMkLst>
            <pc:docMk/>
            <pc:sldMk cId="1073356440" sldId="749"/>
            <ac:spMk id="67" creationId="{79586827-2018-83FE-4D9C-8639D2A118FA}"/>
          </ac:spMkLst>
        </pc:spChg>
        <pc:spChg chg="mod">
          <ac:chgData name="Benoît Pichon" userId="64d73d3c24d3cfa0" providerId="LiveId" clId="{9F69C475-4767-4D4C-A5CD-AEA06F9DE4E1}" dt="2023-10-10T15:20:02.463" v="345"/>
          <ac:spMkLst>
            <pc:docMk/>
            <pc:sldMk cId="1073356440" sldId="749"/>
            <ac:spMk id="68" creationId="{B5B13282-1715-908C-5D5F-C512D20617A5}"/>
          </ac:spMkLst>
        </pc:spChg>
        <pc:spChg chg="add mod">
          <ac:chgData name="Benoît Pichon" userId="64d73d3c24d3cfa0" providerId="LiveId" clId="{9F69C475-4767-4D4C-A5CD-AEA06F9DE4E1}" dt="2023-10-10T15:26:24.781" v="581" actId="1076"/>
          <ac:spMkLst>
            <pc:docMk/>
            <pc:sldMk cId="1073356440" sldId="749"/>
            <ac:spMk id="72" creationId="{A872BC75-596F-5253-4829-5C0135F0A305}"/>
          </ac:spMkLst>
        </pc:spChg>
        <pc:spChg chg="add del mod">
          <ac:chgData name="Benoît Pichon" userId="64d73d3c24d3cfa0" providerId="LiveId" clId="{9F69C475-4767-4D4C-A5CD-AEA06F9DE4E1}" dt="2023-10-10T15:20:11.454" v="348" actId="21"/>
          <ac:spMkLst>
            <pc:docMk/>
            <pc:sldMk cId="1073356440" sldId="749"/>
            <ac:spMk id="77" creationId="{DB22E8A5-70B1-5C3F-13C3-73FBD4BE43EF}"/>
          </ac:spMkLst>
        </pc:spChg>
        <pc:spChg chg="del">
          <ac:chgData name="Benoît Pichon" userId="64d73d3c24d3cfa0" providerId="LiveId" clId="{9F69C475-4767-4D4C-A5CD-AEA06F9DE4E1}" dt="2023-10-10T15:20:00.118" v="341" actId="478"/>
          <ac:spMkLst>
            <pc:docMk/>
            <pc:sldMk cId="1073356440" sldId="749"/>
            <ac:spMk id="78" creationId="{D2EAB241-82F7-64DD-F630-8FCDAC0583FA}"/>
          </ac:spMkLst>
        </pc:spChg>
        <pc:spChg chg="del">
          <ac:chgData name="Benoît Pichon" userId="64d73d3c24d3cfa0" providerId="LiveId" clId="{9F69C475-4767-4D4C-A5CD-AEA06F9DE4E1}" dt="2023-10-10T15:20:00.118" v="341" actId="478"/>
          <ac:spMkLst>
            <pc:docMk/>
            <pc:sldMk cId="1073356440" sldId="749"/>
            <ac:spMk id="79" creationId="{0CA6661B-0172-19EA-1249-1EE6AD4171C7}"/>
          </ac:spMkLst>
        </pc:spChg>
        <pc:spChg chg="mod">
          <ac:chgData name="Benoît Pichon" userId="64d73d3c24d3cfa0" providerId="LiveId" clId="{9F69C475-4767-4D4C-A5CD-AEA06F9DE4E1}" dt="2023-10-10T15:26:19.107" v="580" actId="554"/>
          <ac:spMkLst>
            <pc:docMk/>
            <pc:sldMk cId="1073356440" sldId="749"/>
            <ac:spMk id="80" creationId="{475E2F38-7DF9-058B-F938-D57CAAF84B08}"/>
          </ac:spMkLst>
        </pc:spChg>
        <pc:spChg chg="add del mod">
          <ac:chgData name="Benoît Pichon" userId="64d73d3c24d3cfa0" providerId="LiveId" clId="{9F69C475-4767-4D4C-A5CD-AEA06F9DE4E1}" dt="2023-10-10T15:25:47.180" v="511" actId="164"/>
          <ac:spMkLst>
            <pc:docMk/>
            <pc:sldMk cId="1073356440" sldId="749"/>
            <ac:spMk id="84" creationId="{E224C554-2AC5-0B8B-BF6F-77E7E92379BC}"/>
          </ac:spMkLst>
        </pc:spChg>
        <pc:spChg chg="del">
          <ac:chgData name="Benoît Pichon" userId="64d73d3c24d3cfa0" providerId="LiveId" clId="{9F69C475-4767-4D4C-A5CD-AEA06F9DE4E1}" dt="2023-10-10T15:21:11.268" v="359" actId="21"/>
          <ac:spMkLst>
            <pc:docMk/>
            <pc:sldMk cId="1073356440" sldId="749"/>
            <ac:spMk id="94" creationId="{521E4A29-ECDC-EB14-7A06-441EFCB709D2}"/>
          </ac:spMkLst>
        </pc:spChg>
        <pc:spChg chg="add mod">
          <ac:chgData name="Benoît Pichon" userId="64d73d3c24d3cfa0" providerId="LiveId" clId="{9F69C475-4767-4D4C-A5CD-AEA06F9DE4E1}" dt="2023-10-10T15:25:47.180" v="511" actId="164"/>
          <ac:spMkLst>
            <pc:docMk/>
            <pc:sldMk cId="1073356440" sldId="749"/>
            <ac:spMk id="103" creationId="{B6521AE9-0E8D-B137-A652-58751DB05FA9}"/>
          </ac:spMkLst>
        </pc:spChg>
        <pc:spChg chg="add mod">
          <ac:chgData name="Benoît Pichon" userId="64d73d3c24d3cfa0" providerId="LiveId" clId="{9F69C475-4767-4D4C-A5CD-AEA06F9DE4E1}" dt="2023-10-10T15:25:51.120" v="514" actId="164"/>
          <ac:spMkLst>
            <pc:docMk/>
            <pc:sldMk cId="1073356440" sldId="749"/>
            <ac:spMk id="112" creationId="{CCC48F1E-EA01-7573-5546-65C2A4006CBE}"/>
          </ac:spMkLst>
        </pc:spChg>
        <pc:spChg chg="add mod">
          <ac:chgData name="Benoît Pichon" userId="64d73d3c24d3cfa0" providerId="LiveId" clId="{9F69C475-4767-4D4C-A5CD-AEA06F9DE4E1}" dt="2023-10-10T15:25:47.180" v="511" actId="164"/>
          <ac:spMkLst>
            <pc:docMk/>
            <pc:sldMk cId="1073356440" sldId="749"/>
            <ac:spMk id="113" creationId="{902079F5-D726-DEED-31FE-830AD4B5DC22}"/>
          </ac:spMkLst>
        </pc:spChg>
        <pc:spChg chg="add mod">
          <ac:chgData name="Benoît Pichon" userId="64d73d3c24d3cfa0" providerId="LiveId" clId="{9F69C475-4767-4D4C-A5CD-AEA06F9DE4E1}" dt="2023-10-10T15:25:47.180" v="511" actId="164"/>
          <ac:spMkLst>
            <pc:docMk/>
            <pc:sldMk cId="1073356440" sldId="749"/>
            <ac:spMk id="114" creationId="{D177188C-E431-1D55-6E71-85E8485BB905}"/>
          </ac:spMkLst>
        </pc:spChg>
        <pc:spChg chg="add mod">
          <ac:chgData name="Benoît Pichon" userId="64d73d3c24d3cfa0" providerId="LiveId" clId="{9F69C475-4767-4D4C-A5CD-AEA06F9DE4E1}" dt="2023-10-10T15:25:47.180" v="511" actId="164"/>
          <ac:spMkLst>
            <pc:docMk/>
            <pc:sldMk cId="1073356440" sldId="749"/>
            <ac:spMk id="115" creationId="{AD63171E-4936-1F54-6887-6E0DB822AFBF}"/>
          </ac:spMkLst>
        </pc:spChg>
        <pc:spChg chg="add mod">
          <ac:chgData name="Benoît Pichon" userId="64d73d3c24d3cfa0" providerId="LiveId" clId="{9F69C475-4767-4D4C-A5CD-AEA06F9DE4E1}" dt="2023-10-10T15:25:47.180" v="511" actId="164"/>
          <ac:spMkLst>
            <pc:docMk/>
            <pc:sldMk cId="1073356440" sldId="749"/>
            <ac:spMk id="116" creationId="{2069A576-6171-88FB-5143-8602CF246802}"/>
          </ac:spMkLst>
        </pc:spChg>
        <pc:spChg chg="add mod">
          <ac:chgData name="Benoît Pichon" userId="64d73d3c24d3cfa0" providerId="LiveId" clId="{9F69C475-4767-4D4C-A5CD-AEA06F9DE4E1}" dt="2023-10-10T15:25:41.014" v="508" actId="1076"/>
          <ac:spMkLst>
            <pc:docMk/>
            <pc:sldMk cId="1073356440" sldId="749"/>
            <ac:spMk id="117" creationId="{850B44D7-A9B9-F292-07D4-A8C8C93C94B7}"/>
          </ac:spMkLst>
        </pc:spChg>
        <pc:spChg chg="add mod">
          <ac:chgData name="Benoît Pichon" userId="64d73d3c24d3cfa0" providerId="LiveId" clId="{9F69C475-4767-4D4C-A5CD-AEA06F9DE4E1}" dt="2023-10-10T15:26:19.107" v="580" actId="554"/>
          <ac:spMkLst>
            <pc:docMk/>
            <pc:sldMk cId="1073356440" sldId="749"/>
            <ac:spMk id="120" creationId="{19DEA3F5-598C-65E9-2219-73C2778E33AE}"/>
          </ac:spMkLst>
        </pc:spChg>
        <pc:grpChg chg="add del mod">
          <ac:chgData name="Benoît Pichon" userId="64d73d3c24d3cfa0" providerId="LiveId" clId="{9F69C475-4767-4D4C-A5CD-AEA06F9DE4E1}" dt="2023-10-10T19:04:02.213" v="623" actId="478"/>
          <ac:grpSpMkLst>
            <pc:docMk/>
            <pc:sldMk cId="1073356440" sldId="749"/>
            <ac:grpSpMk id="2" creationId="{EC3DB55F-B2CE-9FB2-A7B6-11EC5186D4AE}"/>
          </ac:grpSpMkLst>
        </pc:grpChg>
        <pc:grpChg chg="del">
          <ac:chgData name="Benoît Pichon" userId="64d73d3c24d3cfa0" providerId="LiveId" clId="{9F69C475-4767-4D4C-A5CD-AEA06F9DE4E1}" dt="2023-10-10T15:20:00.118" v="341" actId="478"/>
          <ac:grpSpMkLst>
            <pc:docMk/>
            <pc:sldMk cId="1073356440" sldId="749"/>
            <ac:grpSpMk id="3" creationId="{09C3444B-C40C-DA83-311F-2E31126B5911}"/>
          </ac:grpSpMkLst>
        </pc:grpChg>
        <pc:grpChg chg="mod topLvl">
          <ac:chgData name="Benoît Pichon" userId="64d73d3c24d3cfa0" providerId="LiveId" clId="{9F69C475-4767-4D4C-A5CD-AEA06F9DE4E1}" dt="2023-10-10T19:04:02.213" v="623" actId="478"/>
          <ac:grpSpMkLst>
            <pc:docMk/>
            <pc:sldMk cId="1073356440" sldId="749"/>
            <ac:grpSpMk id="5" creationId="{EB36A809-CCCB-C743-78DE-C77C9253D054}"/>
          </ac:grpSpMkLst>
        </pc:grpChg>
        <pc:grpChg chg="del">
          <ac:chgData name="Benoît Pichon" userId="64d73d3c24d3cfa0" providerId="LiveId" clId="{9F69C475-4767-4D4C-A5CD-AEA06F9DE4E1}" dt="2023-10-10T15:20:00.118" v="341" actId="478"/>
          <ac:grpSpMkLst>
            <pc:docMk/>
            <pc:sldMk cId="1073356440" sldId="749"/>
            <ac:grpSpMk id="6" creationId="{3C368AE2-9359-DEF5-89CB-55EEA5103AD8}"/>
          </ac:grpSpMkLst>
        </pc:grpChg>
        <pc:grpChg chg="del">
          <ac:chgData name="Benoît Pichon" userId="64d73d3c24d3cfa0" providerId="LiveId" clId="{9F69C475-4767-4D4C-A5CD-AEA06F9DE4E1}" dt="2023-10-10T15:20:00.118" v="341" actId="478"/>
          <ac:grpSpMkLst>
            <pc:docMk/>
            <pc:sldMk cId="1073356440" sldId="749"/>
            <ac:grpSpMk id="7" creationId="{F3D66856-163C-7E72-CB4E-0F99152B112A}"/>
          </ac:grpSpMkLst>
        </pc:grpChg>
        <pc:grpChg chg="add del mod">
          <ac:chgData name="Benoît Pichon" userId="64d73d3c24d3cfa0" providerId="LiveId" clId="{9F69C475-4767-4D4C-A5CD-AEA06F9DE4E1}" dt="2023-10-10T15:20:01.082" v="343"/>
          <ac:grpSpMkLst>
            <pc:docMk/>
            <pc:sldMk cId="1073356440" sldId="749"/>
            <ac:grpSpMk id="11" creationId="{0BE439B6-CB59-FBE9-143C-FECC43F2B182}"/>
          </ac:grpSpMkLst>
        </pc:grpChg>
        <pc:grpChg chg="mod">
          <ac:chgData name="Benoît Pichon" userId="64d73d3c24d3cfa0" providerId="LiveId" clId="{9F69C475-4767-4D4C-A5CD-AEA06F9DE4E1}" dt="2023-10-10T15:20:00.492" v="342"/>
          <ac:grpSpMkLst>
            <pc:docMk/>
            <pc:sldMk cId="1073356440" sldId="749"/>
            <ac:grpSpMk id="17" creationId="{5B724AD9-9313-C477-7BBC-70A9F411C9D7}"/>
          </ac:grpSpMkLst>
        </pc:grpChg>
        <pc:grpChg chg="add del mod">
          <ac:chgData name="Benoît Pichon" userId="64d73d3c24d3cfa0" providerId="LiveId" clId="{9F69C475-4767-4D4C-A5CD-AEA06F9DE4E1}" dt="2023-10-10T15:20:01.082" v="343"/>
          <ac:grpSpMkLst>
            <pc:docMk/>
            <pc:sldMk cId="1073356440" sldId="749"/>
            <ac:grpSpMk id="22" creationId="{CB43FE04-44AA-5FFC-BDE2-28EEDB0C2478}"/>
          </ac:grpSpMkLst>
        </pc:grpChg>
        <pc:grpChg chg="mod">
          <ac:chgData name="Benoît Pichon" userId="64d73d3c24d3cfa0" providerId="LiveId" clId="{9F69C475-4767-4D4C-A5CD-AEA06F9DE4E1}" dt="2023-10-10T15:20:00.492" v="342"/>
          <ac:grpSpMkLst>
            <pc:docMk/>
            <pc:sldMk cId="1073356440" sldId="749"/>
            <ac:grpSpMk id="24" creationId="{A72BC64A-FBDA-781C-929F-159CD5F22181}"/>
          </ac:grpSpMkLst>
        </pc:grpChg>
        <pc:grpChg chg="add del mod">
          <ac:chgData name="Benoît Pichon" userId="64d73d3c24d3cfa0" providerId="LiveId" clId="{9F69C475-4767-4D4C-A5CD-AEA06F9DE4E1}" dt="2023-10-10T15:20:01.082" v="343"/>
          <ac:grpSpMkLst>
            <pc:docMk/>
            <pc:sldMk cId="1073356440" sldId="749"/>
            <ac:grpSpMk id="31" creationId="{C5BFDEEE-EB9C-0CFC-79BF-93171E514CE3}"/>
          </ac:grpSpMkLst>
        </pc:grpChg>
        <pc:grpChg chg="mod">
          <ac:chgData name="Benoît Pichon" userId="64d73d3c24d3cfa0" providerId="LiveId" clId="{9F69C475-4767-4D4C-A5CD-AEA06F9DE4E1}" dt="2023-10-10T15:20:00.492" v="342"/>
          <ac:grpSpMkLst>
            <pc:docMk/>
            <pc:sldMk cId="1073356440" sldId="749"/>
            <ac:grpSpMk id="33" creationId="{1F45F17C-4E22-5FF1-BCC0-568B4BF5CB68}"/>
          </ac:grpSpMkLst>
        </pc:grpChg>
        <pc:grpChg chg="add mod">
          <ac:chgData name="Benoît Pichon" userId="64d73d3c24d3cfa0" providerId="LiveId" clId="{9F69C475-4767-4D4C-A5CD-AEA06F9DE4E1}" dt="2023-10-10T15:26:24.781" v="581" actId="1076"/>
          <ac:grpSpMkLst>
            <pc:docMk/>
            <pc:sldMk cId="1073356440" sldId="749"/>
            <ac:grpSpMk id="53" creationId="{1316FB33-6DFD-A6D1-8F96-7588B8E59916}"/>
          </ac:grpSpMkLst>
        </pc:grpChg>
        <pc:grpChg chg="mod">
          <ac:chgData name="Benoît Pichon" userId="64d73d3c24d3cfa0" providerId="LiveId" clId="{9F69C475-4767-4D4C-A5CD-AEA06F9DE4E1}" dt="2023-10-10T15:20:02.463" v="345"/>
          <ac:grpSpMkLst>
            <pc:docMk/>
            <pc:sldMk cId="1073356440" sldId="749"/>
            <ac:grpSpMk id="56" creationId="{6AAB991A-D6B0-EEFA-217E-D560F9C830BC}"/>
          </ac:grpSpMkLst>
        </pc:grpChg>
        <pc:grpChg chg="add mod">
          <ac:chgData name="Benoît Pichon" userId="64d73d3c24d3cfa0" providerId="LiveId" clId="{9F69C475-4767-4D4C-A5CD-AEA06F9DE4E1}" dt="2023-10-10T15:26:24.781" v="581" actId="1076"/>
          <ac:grpSpMkLst>
            <pc:docMk/>
            <pc:sldMk cId="1073356440" sldId="749"/>
            <ac:grpSpMk id="60" creationId="{5A20C2C6-BC9A-C17A-7EF6-C143F711949E}"/>
          </ac:grpSpMkLst>
        </pc:grpChg>
        <pc:grpChg chg="mod">
          <ac:chgData name="Benoît Pichon" userId="64d73d3c24d3cfa0" providerId="LiveId" clId="{9F69C475-4767-4D4C-A5CD-AEA06F9DE4E1}" dt="2023-10-10T15:20:02.463" v="345"/>
          <ac:grpSpMkLst>
            <pc:docMk/>
            <pc:sldMk cId="1073356440" sldId="749"/>
            <ac:grpSpMk id="62" creationId="{CC998F07-7628-C93F-5252-6BD50DA30710}"/>
          </ac:grpSpMkLst>
        </pc:grpChg>
        <pc:grpChg chg="add mod">
          <ac:chgData name="Benoît Pichon" userId="64d73d3c24d3cfa0" providerId="LiveId" clId="{9F69C475-4767-4D4C-A5CD-AEA06F9DE4E1}" dt="2023-10-10T15:26:24.781" v="581" actId="1076"/>
          <ac:grpSpMkLst>
            <pc:docMk/>
            <pc:sldMk cId="1073356440" sldId="749"/>
            <ac:grpSpMk id="66" creationId="{27D5A4A9-3C4B-F073-91FF-3E71E9BC6BCD}"/>
          </ac:grpSpMkLst>
        </pc:grpChg>
        <pc:grpChg chg="mod">
          <ac:chgData name="Benoît Pichon" userId="64d73d3c24d3cfa0" providerId="LiveId" clId="{9F69C475-4767-4D4C-A5CD-AEA06F9DE4E1}" dt="2023-10-10T15:20:02.463" v="345"/>
          <ac:grpSpMkLst>
            <pc:docMk/>
            <pc:sldMk cId="1073356440" sldId="749"/>
            <ac:grpSpMk id="69" creationId="{A3F0EF72-644D-1E90-417E-9BC3BA95A892}"/>
          </ac:grpSpMkLst>
        </pc:grpChg>
        <pc:grpChg chg="add mod">
          <ac:chgData name="Benoît Pichon" userId="64d73d3c24d3cfa0" providerId="LiveId" clId="{9F69C475-4767-4D4C-A5CD-AEA06F9DE4E1}" dt="2023-10-10T15:25:51.120" v="514" actId="164"/>
          <ac:grpSpMkLst>
            <pc:docMk/>
            <pc:sldMk cId="1073356440" sldId="749"/>
            <ac:grpSpMk id="118" creationId="{884E2210-59F1-F0C6-AA6C-4AE4A66B8E8F}"/>
          </ac:grpSpMkLst>
        </pc:grpChg>
        <pc:grpChg chg="add mod">
          <ac:chgData name="Benoît Pichon" userId="64d73d3c24d3cfa0" providerId="LiveId" clId="{9F69C475-4767-4D4C-A5CD-AEA06F9DE4E1}" dt="2023-10-10T19:03:49.833" v="617" actId="1076"/>
          <ac:grpSpMkLst>
            <pc:docMk/>
            <pc:sldMk cId="1073356440" sldId="749"/>
            <ac:grpSpMk id="119" creationId="{5D3EA790-9E0E-C54A-E183-EF0906C8E4E5}"/>
          </ac:grpSpMkLst>
        </pc:grpChg>
        <pc:picChg chg="add del mod">
          <ac:chgData name="Benoît Pichon" userId="64d73d3c24d3cfa0" providerId="LiveId" clId="{9F69C475-4767-4D4C-A5CD-AEA06F9DE4E1}" dt="2023-10-10T15:20:01.082" v="343"/>
          <ac:picMkLst>
            <pc:docMk/>
            <pc:sldMk cId="1073356440" sldId="749"/>
            <ac:picMk id="2" creationId="{E2655C30-9E55-5881-3591-A95FF3DAD65F}"/>
          </ac:picMkLst>
        </pc:picChg>
        <pc:picChg chg="add del mod">
          <ac:chgData name="Benoît Pichon" userId="64d73d3c24d3cfa0" providerId="LiveId" clId="{9F69C475-4767-4D4C-A5CD-AEA06F9DE4E1}" dt="2023-10-10T15:20:01.082" v="343"/>
          <ac:picMkLst>
            <pc:docMk/>
            <pc:sldMk cId="1073356440" sldId="749"/>
            <ac:picMk id="8" creationId="{4A2C0A2D-EF1F-409A-EACC-30ED7620293A}"/>
          </ac:picMkLst>
        </pc:picChg>
        <pc:picChg chg="add mod">
          <ac:chgData name="Benoît Pichon" userId="64d73d3c24d3cfa0" providerId="LiveId" clId="{9F69C475-4767-4D4C-A5CD-AEA06F9DE4E1}" dt="2023-10-10T19:04:10.808" v="629" actId="1076"/>
          <ac:picMkLst>
            <pc:docMk/>
            <pc:sldMk cId="1073356440" sldId="749"/>
            <ac:picMk id="16" creationId="{8DD1467A-E3DD-B1DA-9A60-AFAAEC9FAD56}"/>
          </ac:picMkLst>
        </pc:picChg>
        <pc:picChg chg="del">
          <ac:chgData name="Benoît Pichon" userId="64d73d3c24d3cfa0" providerId="LiveId" clId="{9F69C475-4767-4D4C-A5CD-AEA06F9DE4E1}" dt="2023-10-10T15:20:00.118" v="341" actId="478"/>
          <ac:picMkLst>
            <pc:docMk/>
            <pc:sldMk cId="1073356440" sldId="749"/>
            <ac:picMk id="26" creationId="{D5D389E9-2676-6F3D-187B-D30C9A05E072}"/>
          </ac:picMkLst>
        </pc:picChg>
        <pc:picChg chg="del">
          <ac:chgData name="Benoît Pichon" userId="64d73d3c24d3cfa0" providerId="LiveId" clId="{9F69C475-4767-4D4C-A5CD-AEA06F9DE4E1}" dt="2023-10-10T15:20:02.014" v="344" actId="478"/>
          <ac:picMkLst>
            <pc:docMk/>
            <pc:sldMk cId="1073356440" sldId="749"/>
            <ac:picMk id="27" creationId="{35136D8E-E9EF-FCDF-745B-036EBC09AA27}"/>
          </ac:picMkLst>
        </pc:picChg>
        <pc:picChg chg="del">
          <ac:chgData name="Benoît Pichon" userId="64d73d3c24d3cfa0" providerId="LiveId" clId="{9F69C475-4767-4D4C-A5CD-AEA06F9DE4E1}" dt="2023-10-10T15:20:00.118" v="341" actId="478"/>
          <ac:picMkLst>
            <pc:docMk/>
            <pc:sldMk cId="1073356440" sldId="749"/>
            <ac:picMk id="28" creationId="{3FBC2D17-9D94-9A86-F95B-12899765A3A9}"/>
          </ac:picMkLst>
        </pc:picChg>
        <pc:picChg chg="add del mod">
          <ac:chgData name="Benoît Pichon" userId="64d73d3c24d3cfa0" providerId="LiveId" clId="{9F69C475-4767-4D4C-A5CD-AEA06F9DE4E1}" dt="2023-10-10T15:20:01.082" v="343"/>
          <ac:picMkLst>
            <pc:docMk/>
            <pc:sldMk cId="1073356440" sldId="749"/>
            <ac:picMk id="45" creationId="{C95A7A2E-AFFF-941D-4621-C62BFA0A6219}"/>
          </ac:picMkLst>
        </pc:picChg>
        <pc:picChg chg="add del mod">
          <ac:chgData name="Benoît Pichon" userId="64d73d3c24d3cfa0" providerId="LiveId" clId="{9F69C475-4767-4D4C-A5CD-AEA06F9DE4E1}" dt="2023-10-10T15:20:01.082" v="343"/>
          <ac:picMkLst>
            <pc:docMk/>
            <pc:sldMk cId="1073356440" sldId="749"/>
            <ac:picMk id="46" creationId="{A3236920-0EA3-63B3-9B86-64AA6273D3AA}"/>
          </ac:picMkLst>
        </pc:picChg>
        <pc:picChg chg="add mod">
          <ac:chgData name="Benoît Pichon" userId="64d73d3c24d3cfa0" providerId="LiveId" clId="{9F69C475-4767-4D4C-A5CD-AEA06F9DE4E1}" dt="2023-10-10T15:26:24.781" v="581" actId="1076"/>
          <ac:picMkLst>
            <pc:docMk/>
            <pc:sldMk cId="1073356440" sldId="749"/>
            <ac:picMk id="48" creationId="{F456BD03-2446-CEFA-D951-A1C129212DF3}"/>
          </ac:picMkLst>
        </pc:picChg>
        <pc:picChg chg="add mod">
          <ac:chgData name="Benoît Pichon" userId="64d73d3c24d3cfa0" providerId="LiveId" clId="{9F69C475-4767-4D4C-A5CD-AEA06F9DE4E1}" dt="2023-10-10T19:04:06.021" v="627" actId="1076"/>
          <ac:picMkLst>
            <pc:docMk/>
            <pc:sldMk cId="1073356440" sldId="749"/>
            <ac:picMk id="50" creationId="{CC4FD8E6-33C6-803F-D9AB-A20F69F2544E}"/>
          </ac:picMkLst>
        </pc:picChg>
        <pc:picChg chg="add mod">
          <ac:chgData name="Benoît Pichon" userId="64d73d3c24d3cfa0" providerId="LiveId" clId="{9F69C475-4767-4D4C-A5CD-AEA06F9DE4E1}" dt="2023-10-10T15:26:24.781" v="581" actId="1076"/>
          <ac:picMkLst>
            <pc:docMk/>
            <pc:sldMk cId="1073356440" sldId="749"/>
            <ac:picMk id="75" creationId="{30CD46EB-FFBB-36FD-7FE0-D677B5148E2A}"/>
          </ac:picMkLst>
        </pc:picChg>
        <pc:picChg chg="add mod">
          <ac:chgData name="Benoît Pichon" userId="64d73d3c24d3cfa0" providerId="LiveId" clId="{9F69C475-4767-4D4C-A5CD-AEA06F9DE4E1}" dt="2023-10-10T15:26:24.781" v="581" actId="1076"/>
          <ac:picMkLst>
            <pc:docMk/>
            <pc:sldMk cId="1073356440" sldId="749"/>
            <ac:picMk id="76" creationId="{3ED055DB-086A-AEC3-0845-9362F1B5C21B}"/>
          </ac:picMkLst>
        </pc:picChg>
        <pc:picChg chg="add del mod">
          <ac:chgData name="Benoît Pichon" userId="64d73d3c24d3cfa0" providerId="LiveId" clId="{9F69C475-4767-4D4C-A5CD-AEA06F9DE4E1}" dt="2023-10-10T15:21:07.400" v="358" actId="21"/>
          <ac:picMkLst>
            <pc:docMk/>
            <pc:sldMk cId="1073356440" sldId="749"/>
            <ac:picMk id="81" creationId="{8631CC6A-F933-8D67-1E14-BFF616AEECE9}"/>
          </ac:picMkLst>
        </pc:picChg>
        <pc:picChg chg="del">
          <ac:chgData name="Benoît Pichon" userId="64d73d3c24d3cfa0" providerId="LiveId" clId="{9F69C475-4767-4D4C-A5CD-AEA06F9DE4E1}" dt="2023-10-10T15:21:11.268" v="359" actId="21"/>
          <ac:picMkLst>
            <pc:docMk/>
            <pc:sldMk cId="1073356440" sldId="749"/>
            <ac:picMk id="91" creationId="{58B63824-F66C-3FB5-9C10-41E45701EB22}"/>
          </ac:picMkLst>
        </pc:picChg>
        <pc:picChg chg="del">
          <ac:chgData name="Benoît Pichon" userId="64d73d3c24d3cfa0" providerId="LiveId" clId="{9F69C475-4767-4D4C-A5CD-AEA06F9DE4E1}" dt="2023-10-10T15:21:11.268" v="359" actId="21"/>
          <ac:picMkLst>
            <pc:docMk/>
            <pc:sldMk cId="1073356440" sldId="749"/>
            <ac:picMk id="92" creationId="{8B52531B-87A1-BDB7-F157-44904AF8D7A2}"/>
          </ac:picMkLst>
        </pc:picChg>
        <pc:picChg chg="del">
          <ac:chgData name="Benoît Pichon" userId="64d73d3c24d3cfa0" providerId="LiveId" clId="{9F69C475-4767-4D4C-A5CD-AEA06F9DE4E1}" dt="2023-10-10T15:21:11.268" v="359" actId="21"/>
          <ac:picMkLst>
            <pc:docMk/>
            <pc:sldMk cId="1073356440" sldId="749"/>
            <ac:picMk id="93" creationId="{1FD79F65-DA89-330F-8265-009E672E0467}"/>
          </ac:picMkLst>
        </pc:picChg>
        <pc:picChg chg="add del mod">
          <ac:chgData name="Benoît Pichon" userId="64d73d3c24d3cfa0" providerId="LiveId" clId="{9F69C475-4767-4D4C-A5CD-AEA06F9DE4E1}" dt="2023-10-10T15:21:46.317" v="372"/>
          <ac:picMkLst>
            <pc:docMk/>
            <pc:sldMk cId="1073356440" sldId="749"/>
            <ac:picMk id="97" creationId="{CD5F8259-622B-256D-39F6-469D2D093322}"/>
          </ac:picMkLst>
        </pc:picChg>
        <pc:picChg chg="add del mod">
          <ac:chgData name="Benoît Pichon" userId="64d73d3c24d3cfa0" providerId="LiveId" clId="{9F69C475-4767-4D4C-A5CD-AEA06F9DE4E1}" dt="2023-10-10T15:23:08.008" v="399" actId="21"/>
          <ac:picMkLst>
            <pc:docMk/>
            <pc:sldMk cId="1073356440" sldId="749"/>
            <ac:picMk id="104" creationId="{F0B4A39C-4D35-C201-E2BF-AE059BFABB87}"/>
          </ac:picMkLst>
        </pc:picChg>
        <pc:picChg chg="add mod">
          <ac:chgData name="Benoît Pichon" userId="64d73d3c24d3cfa0" providerId="LiveId" clId="{9F69C475-4767-4D4C-A5CD-AEA06F9DE4E1}" dt="2023-10-10T15:26:45.196" v="583"/>
          <ac:picMkLst>
            <pc:docMk/>
            <pc:sldMk cId="1073356440" sldId="749"/>
            <ac:picMk id="121" creationId="{B34D0297-6D89-0744-8A00-5F7397AB0EC0}"/>
          </ac:picMkLst>
        </pc:picChg>
        <pc:cxnChg chg="mod">
          <ac:chgData name="Benoît Pichon" userId="64d73d3c24d3cfa0" providerId="LiveId" clId="{9F69C475-4767-4D4C-A5CD-AEA06F9DE4E1}" dt="2023-10-10T19:03:50.289" v="618"/>
          <ac:cxnSpMkLst>
            <pc:docMk/>
            <pc:sldMk cId="1073356440" sldId="749"/>
            <ac:cxnSpMk id="8" creationId="{1825D534-13B8-A523-DCFB-A792846E79DD}"/>
          </ac:cxnSpMkLst>
        </pc:cxnChg>
        <pc:cxnChg chg="mod">
          <ac:chgData name="Benoît Pichon" userId="64d73d3c24d3cfa0" providerId="LiveId" clId="{9F69C475-4767-4D4C-A5CD-AEA06F9DE4E1}" dt="2023-10-10T19:03:50.289" v="618"/>
          <ac:cxnSpMkLst>
            <pc:docMk/>
            <pc:sldMk cId="1073356440" sldId="749"/>
            <ac:cxnSpMk id="9" creationId="{DC792F5E-1E08-3C09-4AB1-0A7843F615E2}"/>
          </ac:cxnSpMkLst>
        </pc:cxnChg>
        <pc:cxnChg chg="add del mod">
          <ac:chgData name="Benoît Pichon" userId="64d73d3c24d3cfa0" providerId="LiveId" clId="{9F69C475-4767-4D4C-A5CD-AEA06F9DE4E1}" dt="2023-10-10T15:20:01.082" v="343"/>
          <ac:cxnSpMkLst>
            <pc:docMk/>
            <pc:sldMk cId="1073356440" sldId="749"/>
            <ac:cxnSpMk id="9" creationId="{F9196C82-8C05-C202-05AC-5D2914A50176}"/>
          </ac:cxnSpMkLst>
        </pc:cxnChg>
        <pc:cxnChg chg="mod">
          <ac:chgData name="Benoît Pichon" userId="64d73d3c24d3cfa0" providerId="LiveId" clId="{9F69C475-4767-4D4C-A5CD-AEA06F9DE4E1}" dt="2023-10-10T19:03:50.289" v="618"/>
          <ac:cxnSpMkLst>
            <pc:docMk/>
            <pc:sldMk cId="1073356440" sldId="749"/>
            <ac:cxnSpMk id="10" creationId="{2913D62D-D645-21C2-BBAF-62A0BAA07B83}"/>
          </ac:cxnSpMkLst>
        </pc:cxnChg>
        <pc:cxnChg chg="add del mod">
          <ac:chgData name="Benoît Pichon" userId="64d73d3c24d3cfa0" providerId="LiveId" clId="{9F69C475-4767-4D4C-A5CD-AEA06F9DE4E1}" dt="2023-10-10T15:20:01.082" v="343"/>
          <ac:cxnSpMkLst>
            <pc:docMk/>
            <pc:sldMk cId="1073356440" sldId="749"/>
            <ac:cxnSpMk id="10" creationId="{9F6A6AF2-3885-B202-8428-CB7B89DDD525}"/>
          </ac:cxnSpMkLst>
        </pc:cxnChg>
        <pc:cxnChg chg="mod">
          <ac:chgData name="Benoît Pichon" userId="64d73d3c24d3cfa0" providerId="LiveId" clId="{9F69C475-4767-4D4C-A5CD-AEA06F9DE4E1}" dt="2023-10-10T19:03:50.289" v="618"/>
          <ac:cxnSpMkLst>
            <pc:docMk/>
            <pc:sldMk cId="1073356440" sldId="749"/>
            <ac:cxnSpMk id="11" creationId="{C69EF78E-2AEB-E1F0-EE01-95323051FFA7}"/>
          </ac:cxnSpMkLst>
        </pc:cxnChg>
        <pc:cxnChg chg="del">
          <ac:chgData name="Benoît Pichon" userId="64d73d3c24d3cfa0" providerId="LiveId" clId="{9F69C475-4767-4D4C-A5CD-AEA06F9DE4E1}" dt="2023-10-10T15:20:00.118" v="341" actId="478"/>
          <ac:cxnSpMkLst>
            <pc:docMk/>
            <pc:sldMk cId="1073356440" sldId="749"/>
            <ac:cxnSpMk id="12" creationId="{BA15445D-13AB-4201-D78A-C616A7030674}"/>
          </ac:cxnSpMkLst>
        </pc:cxnChg>
        <pc:cxnChg chg="del">
          <ac:chgData name="Benoît Pichon" userId="64d73d3c24d3cfa0" providerId="LiveId" clId="{9F69C475-4767-4D4C-A5CD-AEA06F9DE4E1}" dt="2023-10-10T15:20:00.118" v="341" actId="478"/>
          <ac:cxnSpMkLst>
            <pc:docMk/>
            <pc:sldMk cId="1073356440" sldId="749"/>
            <ac:cxnSpMk id="13" creationId="{26517047-82C5-05BF-E7B9-34BBD5F5DEA1}"/>
          </ac:cxnSpMkLst>
        </pc:cxnChg>
        <pc:cxnChg chg="add del mod">
          <ac:chgData name="Benoît Pichon" userId="64d73d3c24d3cfa0" providerId="LiveId" clId="{9F69C475-4767-4D4C-A5CD-AEA06F9DE4E1}" dt="2023-10-10T19:04:14.126" v="631"/>
          <ac:cxnSpMkLst>
            <pc:docMk/>
            <pc:sldMk cId="1073356440" sldId="749"/>
            <ac:cxnSpMk id="17" creationId="{4585F67C-81EC-F875-FB99-B7C34538EA53}"/>
          </ac:cxnSpMkLst>
        </pc:cxnChg>
        <pc:cxnChg chg="add mod">
          <ac:chgData name="Benoît Pichon" userId="64d73d3c24d3cfa0" providerId="LiveId" clId="{9F69C475-4767-4D4C-A5CD-AEA06F9DE4E1}" dt="2023-10-10T19:04:38.256" v="640" actId="1076"/>
          <ac:cxnSpMkLst>
            <pc:docMk/>
            <pc:sldMk cId="1073356440" sldId="749"/>
            <ac:cxnSpMk id="18" creationId="{8FAB5FC4-04DF-9C64-2145-747F827242D8}"/>
          </ac:cxnSpMkLst>
        </pc:cxnChg>
        <pc:cxnChg chg="mod">
          <ac:chgData name="Benoît Pichon" userId="64d73d3c24d3cfa0" providerId="LiveId" clId="{9F69C475-4767-4D4C-A5CD-AEA06F9DE4E1}" dt="2023-10-10T15:20:00.492" v="342"/>
          <ac:cxnSpMkLst>
            <pc:docMk/>
            <pc:sldMk cId="1073356440" sldId="749"/>
            <ac:cxnSpMk id="18" creationId="{E4A79504-55F4-1387-5007-9D01825906F7}"/>
          </ac:cxnSpMkLst>
        </pc:cxnChg>
        <pc:cxnChg chg="mod">
          <ac:chgData name="Benoît Pichon" userId="64d73d3c24d3cfa0" providerId="LiveId" clId="{9F69C475-4767-4D4C-A5CD-AEA06F9DE4E1}" dt="2023-10-10T15:20:00.492" v="342"/>
          <ac:cxnSpMkLst>
            <pc:docMk/>
            <pc:sldMk cId="1073356440" sldId="749"/>
            <ac:cxnSpMk id="19" creationId="{791D0060-4E0D-E644-4282-5F9266916E61}"/>
          </ac:cxnSpMkLst>
        </pc:cxnChg>
        <pc:cxnChg chg="mod">
          <ac:chgData name="Benoît Pichon" userId="64d73d3c24d3cfa0" providerId="LiveId" clId="{9F69C475-4767-4D4C-A5CD-AEA06F9DE4E1}" dt="2023-10-10T15:20:00.492" v="342"/>
          <ac:cxnSpMkLst>
            <pc:docMk/>
            <pc:sldMk cId="1073356440" sldId="749"/>
            <ac:cxnSpMk id="29" creationId="{E6B455D1-C4A1-EDAD-6D08-CF372F91F3D7}"/>
          </ac:cxnSpMkLst>
        </pc:cxnChg>
        <pc:cxnChg chg="mod">
          <ac:chgData name="Benoît Pichon" userId="64d73d3c24d3cfa0" providerId="LiveId" clId="{9F69C475-4767-4D4C-A5CD-AEA06F9DE4E1}" dt="2023-10-10T15:20:00.492" v="342"/>
          <ac:cxnSpMkLst>
            <pc:docMk/>
            <pc:sldMk cId="1073356440" sldId="749"/>
            <ac:cxnSpMk id="30" creationId="{36BD8958-59EF-9AAA-2D24-514CDA2DF32E}"/>
          </ac:cxnSpMkLst>
        </pc:cxnChg>
        <pc:cxnChg chg="mod">
          <ac:chgData name="Benoît Pichon" userId="64d73d3c24d3cfa0" providerId="LiveId" clId="{9F69C475-4767-4D4C-A5CD-AEA06F9DE4E1}" dt="2023-10-10T15:20:00.118" v="341" actId="478"/>
          <ac:cxnSpMkLst>
            <pc:docMk/>
            <pc:sldMk cId="1073356440" sldId="749"/>
            <ac:cxnSpMk id="34" creationId="{E68E8E1D-86F8-6606-297E-2B0D3DC9D790}"/>
          </ac:cxnSpMkLst>
        </pc:cxnChg>
        <pc:cxnChg chg="mod">
          <ac:chgData name="Benoît Pichon" userId="64d73d3c24d3cfa0" providerId="LiveId" clId="{9F69C475-4767-4D4C-A5CD-AEA06F9DE4E1}" dt="2023-10-10T15:20:00.118" v="341" actId="478"/>
          <ac:cxnSpMkLst>
            <pc:docMk/>
            <pc:sldMk cId="1073356440" sldId="749"/>
            <ac:cxnSpMk id="35" creationId="{0E914E08-1100-3D07-25E5-577B8AD9D87F}"/>
          </ac:cxnSpMkLst>
        </pc:cxnChg>
        <pc:cxnChg chg="mod">
          <ac:chgData name="Benoît Pichon" userId="64d73d3c24d3cfa0" providerId="LiveId" clId="{9F69C475-4767-4D4C-A5CD-AEA06F9DE4E1}" dt="2023-10-10T15:20:00.492" v="342"/>
          <ac:cxnSpMkLst>
            <pc:docMk/>
            <pc:sldMk cId="1073356440" sldId="749"/>
            <ac:cxnSpMk id="36" creationId="{5DB7E513-BD09-C270-6D56-BBBDA9B4FA1A}"/>
          </ac:cxnSpMkLst>
        </pc:cxnChg>
        <pc:cxnChg chg="mod">
          <ac:chgData name="Benoît Pichon" userId="64d73d3c24d3cfa0" providerId="LiveId" clId="{9F69C475-4767-4D4C-A5CD-AEA06F9DE4E1}" dt="2023-10-10T15:20:00.492" v="342"/>
          <ac:cxnSpMkLst>
            <pc:docMk/>
            <pc:sldMk cId="1073356440" sldId="749"/>
            <ac:cxnSpMk id="37" creationId="{D52E92F9-138F-C4BC-3C4C-721D39647E46}"/>
          </ac:cxnSpMkLst>
        </pc:cxnChg>
        <pc:cxnChg chg="add del mod">
          <ac:chgData name="Benoît Pichon" userId="64d73d3c24d3cfa0" providerId="LiveId" clId="{9F69C475-4767-4D4C-A5CD-AEA06F9DE4E1}" dt="2023-10-10T15:20:01.082" v="343"/>
          <ac:cxnSpMkLst>
            <pc:docMk/>
            <pc:sldMk cId="1073356440" sldId="749"/>
            <ac:cxnSpMk id="39" creationId="{31DE9868-32F9-81F6-EF42-F5680384E863}"/>
          </ac:cxnSpMkLst>
        </pc:cxnChg>
        <pc:cxnChg chg="mod">
          <ac:chgData name="Benoît Pichon" userId="64d73d3c24d3cfa0" providerId="LiveId" clId="{9F69C475-4767-4D4C-A5CD-AEA06F9DE4E1}" dt="2023-10-10T15:20:00.118" v="341" actId="478"/>
          <ac:cxnSpMkLst>
            <pc:docMk/>
            <pc:sldMk cId="1073356440" sldId="749"/>
            <ac:cxnSpMk id="40" creationId="{41419132-46A3-F1D8-7A31-9CA85DD5E009}"/>
          </ac:cxnSpMkLst>
        </pc:cxnChg>
        <pc:cxnChg chg="add del mod">
          <ac:chgData name="Benoît Pichon" userId="64d73d3c24d3cfa0" providerId="LiveId" clId="{9F69C475-4767-4D4C-A5CD-AEA06F9DE4E1}" dt="2023-10-10T15:20:01.082" v="343"/>
          <ac:cxnSpMkLst>
            <pc:docMk/>
            <pc:sldMk cId="1073356440" sldId="749"/>
            <ac:cxnSpMk id="41" creationId="{CF56B87B-271F-B7F3-EFC1-6695153F3461}"/>
          </ac:cxnSpMkLst>
        </pc:cxnChg>
        <pc:cxnChg chg="add mod">
          <ac:chgData name="Benoît Pichon" userId="64d73d3c24d3cfa0" providerId="LiveId" clId="{9F69C475-4767-4D4C-A5CD-AEA06F9DE4E1}" dt="2023-10-10T15:26:24.781" v="581" actId="1076"/>
          <ac:cxnSpMkLst>
            <pc:docMk/>
            <pc:sldMk cId="1073356440" sldId="749"/>
            <ac:cxnSpMk id="51" creationId="{C2249682-308B-083B-C842-A1A09962F93C}"/>
          </ac:cxnSpMkLst>
        </pc:cxnChg>
        <pc:cxnChg chg="add mod">
          <ac:chgData name="Benoît Pichon" userId="64d73d3c24d3cfa0" providerId="LiveId" clId="{9F69C475-4767-4D4C-A5CD-AEA06F9DE4E1}" dt="2023-10-10T15:26:24.781" v="581" actId="1076"/>
          <ac:cxnSpMkLst>
            <pc:docMk/>
            <pc:sldMk cId="1073356440" sldId="749"/>
            <ac:cxnSpMk id="52" creationId="{55F59FAF-FDA1-EE1F-6CF2-9161E384CDD9}"/>
          </ac:cxnSpMkLst>
        </pc:cxnChg>
        <pc:cxnChg chg="mod">
          <ac:chgData name="Benoît Pichon" userId="64d73d3c24d3cfa0" providerId="LiveId" clId="{9F69C475-4767-4D4C-A5CD-AEA06F9DE4E1}" dt="2023-10-10T15:20:00.118" v="341" actId="478"/>
          <ac:cxnSpMkLst>
            <pc:docMk/>
            <pc:sldMk cId="1073356440" sldId="749"/>
            <ac:cxnSpMk id="54" creationId="{63125E55-06B9-935D-0C2E-BFBE06304A0A}"/>
          </ac:cxnSpMkLst>
        </pc:cxnChg>
        <pc:cxnChg chg="mod">
          <ac:chgData name="Benoît Pichon" userId="64d73d3c24d3cfa0" providerId="LiveId" clId="{9F69C475-4767-4D4C-A5CD-AEA06F9DE4E1}" dt="2023-10-10T15:20:02.463" v="345"/>
          <ac:cxnSpMkLst>
            <pc:docMk/>
            <pc:sldMk cId="1073356440" sldId="749"/>
            <ac:cxnSpMk id="57" creationId="{03D62041-1F4D-5BF6-7C33-73BC8C81A877}"/>
          </ac:cxnSpMkLst>
        </pc:cxnChg>
        <pc:cxnChg chg="mod">
          <ac:chgData name="Benoît Pichon" userId="64d73d3c24d3cfa0" providerId="LiveId" clId="{9F69C475-4767-4D4C-A5CD-AEA06F9DE4E1}" dt="2023-10-10T15:20:02.463" v="345"/>
          <ac:cxnSpMkLst>
            <pc:docMk/>
            <pc:sldMk cId="1073356440" sldId="749"/>
            <ac:cxnSpMk id="58" creationId="{A0143ADB-56C4-DC03-43ED-61490742152E}"/>
          </ac:cxnSpMkLst>
        </pc:cxnChg>
        <pc:cxnChg chg="mod">
          <ac:chgData name="Benoît Pichon" userId="64d73d3c24d3cfa0" providerId="LiveId" clId="{9F69C475-4767-4D4C-A5CD-AEA06F9DE4E1}" dt="2023-10-10T15:20:00.118" v="341" actId="478"/>
          <ac:cxnSpMkLst>
            <pc:docMk/>
            <pc:sldMk cId="1073356440" sldId="749"/>
            <ac:cxnSpMk id="59" creationId="{0C750CA8-6E44-19FC-9B6F-D0B3ADF85C3D}"/>
          </ac:cxnSpMkLst>
        </pc:cxnChg>
        <pc:cxnChg chg="mod">
          <ac:chgData name="Benoît Pichon" userId="64d73d3c24d3cfa0" providerId="LiveId" clId="{9F69C475-4767-4D4C-A5CD-AEA06F9DE4E1}" dt="2023-10-10T15:20:00.118" v="341" actId="478"/>
          <ac:cxnSpMkLst>
            <pc:docMk/>
            <pc:sldMk cId="1073356440" sldId="749"/>
            <ac:cxnSpMk id="63" creationId="{814CB808-C586-E02C-F139-F28B4AF46388}"/>
          </ac:cxnSpMkLst>
        </pc:cxnChg>
        <pc:cxnChg chg="mod">
          <ac:chgData name="Benoît Pichon" userId="64d73d3c24d3cfa0" providerId="LiveId" clId="{9F69C475-4767-4D4C-A5CD-AEA06F9DE4E1}" dt="2023-10-10T15:20:02.463" v="345"/>
          <ac:cxnSpMkLst>
            <pc:docMk/>
            <pc:sldMk cId="1073356440" sldId="749"/>
            <ac:cxnSpMk id="64" creationId="{47FBFC35-025B-B157-7DFE-E520D11F3181}"/>
          </ac:cxnSpMkLst>
        </pc:cxnChg>
        <pc:cxnChg chg="mod">
          <ac:chgData name="Benoît Pichon" userId="64d73d3c24d3cfa0" providerId="LiveId" clId="{9F69C475-4767-4D4C-A5CD-AEA06F9DE4E1}" dt="2023-10-10T15:20:02.463" v="345"/>
          <ac:cxnSpMkLst>
            <pc:docMk/>
            <pc:sldMk cId="1073356440" sldId="749"/>
            <ac:cxnSpMk id="65" creationId="{1517AC48-F055-C25E-3EA0-E1D866B3E1FC}"/>
          </ac:cxnSpMkLst>
        </pc:cxnChg>
        <pc:cxnChg chg="mod">
          <ac:chgData name="Benoît Pichon" userId="64d73d3c24d3cfa0" providerId="LiveId" clId="{9F69C475-4767-4D4C-A5CD-AEA06F9DE4E1}" dt="2023-10-10T15:20:02.463" v="345"/>
          <ac:cxnSpMkLst>
            <pc:docMk/>
            <pc:sldMk cId="1073356440" sldId="749"/>
            <ac:cxnSpMk id="70" creationId="{BCDB6664-3C73-A5C1-F62E-620F9317957E}"/>
          </ac:cxnSpMkLst>
        </pc:cxnChg>
        <pc:cxnChg chg="mod">
          <ac:chgData name="Benoît Pichon" userId="64d73d3c24d3cfa0" providerId="LiveId" clId="{9F69C475-4767-4D4C-A5CD-AEA06F9DE4E1}" dt="2023-10-10T15:20:02.463" v="345"/>
          <ac:cxnSpMkLst>
            <pc:docMk/>
            <pc:sldMk cId="1073356440" sldId="749"/>
            <ac:cxnSpMk id="71" creationId="{D4AA08ED-7332-FA9C-C2A8-BE42CFDA05C2}"/>
          </ac:cxnSpMkLst>
        </pc:cxnChg>
        <pc:cxnChg chg="add mod">
          <ac:chgData name="Benoît Pichon" userId="64d73d3c24d3cfa0" providerId="LiveId" clId="{9F69C475-4767-4D4C-A5CD-AEA06F9DE4E1}" dt="2023-10-10T15:26:24.781" v="581" actId="1076"/>
          <ac:cxnSpMkLst>
            <pc:docMk/>
            <pc:sldMk cId="1073356440" sldId="749"/>
            <ac:cxnSpMk id="73" creationId="{29C5C339-1A6A-C3ED-2371-E18188A66B29}"/>
          </ac:cxnSpMkLst>
        </pc:cxnChg>
        <pc:cxnChg chg="add mod">
          <ac:chgData name="Benoît Pichon" userId="64d73d3c24d3cfa0" providerId="LiveId" clId="{9F69C475-4767-4D4C-A5CD-AEA06F9DE4E1}" dt="2023-10-10T15:26:24.781" v="581" actId="1076"/>
          <ac:cxnSpMkLst>
            <pc:docMk/>
            <pc:sldMk cId="1073356440" sldId="749"/>
            <ac:cxnSpMk id="74" creationId="{9D9A9686-A98A-BF58-63E3-9DAA5680FC3B}"/>
          </ac:cxnSpMkLst>
        </pc:cxnChg>
        <pc:cxnChg chg="del">
          <ac:chgData name="Benoît Pichon" userId="64d73d3c24d3cfa0" providerId="LiveId" clId="{9F69C475-4767-4D4C-A5CD-AEA06F9DE4E1}" dt="2023-10-10T15:20:00.118" v="341" actId="478"/>
          <ac:cxnSpMkLst>
            <pc:docMk/>
            <pc:sldMk cId="1073356440" sldId="749"/>
            <ac:cxnSpMk id="82" creationId="{9D3464A7-7861-F349-89CF-7127460B7F99}"/>
          </ac:cxnSpMkLst>
        </pc:cxnChg>
        <pc:cxnChg chg="del">
          <ac:chgData name="Benoît Pichon" userId="64d73d3c24d3cfa0" providerId="LiveId" clId="{9F69C475-4767-4D4C-A5CD-AEA06F9DE4E1}" dt="2023-10-10T15:20:00.118" v="341" actId="478"/>
          <ac:cxnSpMkLst>
            <pc:docMk/>
            <pc:sldMk cId="1073356440" sldId="749"/>
            <ac:cxnSpMk id="83" creationId="{6F406BCC-5C69-9CA2-7DB8-E6A33EA1DCE9}"/>
          </ac:cxnSpMkLst>
        </pc:cxnChg>
        <pc:cxnChg chg="add mod">
          <ac:chgData name="Benoît Pichon" userId="64d73d3c24d3cfa0" providerId="LiveId" clId="{9F69C475-4767-4D4C-A5CD-AEA06F9DE4E1}" dt="2023-10-10T15:26:24.781" v="581" actId="1076"/>
          <ac:cxnSpMkLst>
            <pc:docMk/>
            <pc:sldMk cId="1073356440" sldId="749"/>
            <ac:cxnSpMk id="85" creationId="{2975003E-2E4F-A963-E697-F9AFEFF556CA}"/>
          </ac:cxnSpMkLst>
        </pc:cxnChg>
        <pc:cxnChg chg="del">
          <ac:chgData name="Benoît Pichon" userId="64d73d3c24d3cfa0" providerId="LiveId" clId="{9F69C475-4767-4D4C-A5CD-AEA06F9DE4E1}" dt="2023-10-10T15:20:00.118" v="341" actId="478"/>
          <ac:cxnSpMkLst>
            <pc:docMk/>
            <pc:sldMk cId="1073356440" sldId="749"/>
            <ac:cxnSpMk id="87" creationId="{4FC9581C-C3D5-C3C0-D01A-8C4C27E7E622}"/>
          </ac:cxnSpMkLst>
        </pc:cxnChg>
        <pc:cxnChg chg="add mod">
          <ac:chgData name="Benoît Pichon" userId="64d73d3c24d3cfa0" providerId="LiveId" clId="{9F69C475-4767-4D4C-A5CD-AEA06F9DE4E1}" dt="2023-10-10T15:26:24.781" v="581" actId="1076"/>
          <ac:cxnSpMkLst>
            <pc:docMk/>
            <pc:sldMk cId="1073356440" sldId="749"/>
            <ac:cxnSpMk id="88" creationId="{A9E98A3F-5595-8616-1E63-38FD1B0E825A}"/>
          </ac:cxnSpMkLst>
        </pc:cxnChg>
        <pc:cxnChg chg="del">
          <ac:chgData name="Benoît Pichon" userId="64d73d3c24d3cfa0" providerId="LiveId" clId="{9F69C475-4767-4D4C-A5CD-AEA06F9DE4E1}" dt="2023-10-10T15:21:11.268" v="359" actId="21"/>
          <ac:cxnSpMkLst>
            <pc:docMk/>
            <pc:sldMk cId="1073356440" sldId="749"/>
            <ac:cxnSpMk id="89" creationId="{ADF40362-F24F-748F-9E74-0CB3677AEEA6}"/>
          </ac:cxnSpMkLst>
        </pc:cxnChg>
        <pc:cxnChg chg="add mod">
          <ac:chgData name="Benoît Pichon" userId="64d73d3c24d3cfa0" providerId="LiveId" clId="{9F69C475-4767-4D4C-A5CD-AEA06F9DE4E1}" dt="2023-10-10T15:26:24.781" v="581" actId="1076"/>
          <ac:cxnSpMkLst>
            <pc:docMk/>
            <pc:sldMk cId="1073356440" sldId="749"/>
            <ac:cxnSpMk id="95" creationId="{A8B22DD5-9F12-B459-0813-4CBD99B78000}"/>
          </ac:cxnSpMkLst>
        </pc:cxnChg>
        <pc:cxnChg chg="add del mod">
          <ac:chgData name="Benoît Pichon" userId="64d73d3c24d3cfa0" providerId="LiveId" clId="{9F69C475-4767-4D4C-A5CD-AEA06F9DE4E1}" dt="2023-10-10T15:21:46.317" v="372"/>
          <ac:cxnSpMkLst>
            <pc:docMk/>
            <pc:sldMk cId="1073356440" sldId="749"/>
            <ac:cxnSpMk id="98" creationId="{D28C57FB-760D-5DA4-3DB8-2F603ADD134F}"/>
          </ac:cxnSpMkLst>
        </pc:cxnChg>
        <pc:cxnChg chg="add del mod">
          <ac:chgData name="Benoît Pichon" userId="64d73d3c24d3cfa0" providerId="LiveId" clId="{9F69C475-4767-4D4C-A5CD-AEA06F9DE4E1}" dt="2023-10-10T15:21:46.317" v="372"/>
          <ac:cxnSpMkLst>
            <pc:docMk/>
            <pc:sldMk cId="1073356440" sldId="749"/>
            <ac:cxnSpMk id="99" creationId="{85D826E5-6245-B768-A26E-D9178CC02B40}"/>
          </ac:cxnSpMkLst>
        </pc:cxnChg>
        <pc:cxnChg chg="add del mod">
          <ac:chgData name="Benoît Pichon" userId="64d73d3c24d3cfa0" providerId="LiveId" clId="{9F69C475-4767-4D4C-A5CD-AEA06F9DE4E1}" dt="2023-10-10T15:21:46.317" v="372"/>
          <ac:cxnSpMkLst>
            <pc:docMk/>
            <pc:sldMk cId="1073356440" sldId="749"/>
            <ac:cxnSpMk id="100" creationId="{646E2E2D-731E-73D6-C83F-22DFB91DEBED}"/>
          </ac:cxnSpMkLst>
        </pc:cxnChg>
        <pc:cxnChg chg="add del mod">
          <ac:chgData name="Benoît Pichon" userId="64d73d3c24d3cfa0" providerId="LiveId" clId="{9F69C475-4767-4D4C-A5CD-AEA06F9DE4E1}" dt="2023-10-10T15:21:46.317" v="372"/>
          <ac:cxnSpMkLst>
            <pc:docMk/>
            <pc:sldMk cId="1073356440" sldId="749"/>
            <ac:cxnSpMk id="101" creationId="{CAFC791A-3054-A83F-9114-7B453097F611}"/>
          </ac:cxnSpMkLst>
        </pc:cxnChg>
        <pc:cxnChg chg="add del mod">
          <ac:chgData name="Benoît Pichon" userId="64d73d3c24d3cfa0" providerId="LiveId" clId="{9F69C475-4767-4D4C-A5CD-AEA06F9DE4E1}" dt="2023-10-10T15:21:46.317" v="372"/>
          <ac:cxnSpMkLst>
            <pc:docMk/>
            <pc:sldMk cId="1073356440" sldId="749"/>
            <ac:cxnSpMk id="102" creationId="{0E605A40-D1E7-9668-2F94-3D90FE9822F3}"/>
          </ac:cxnSpMkLst>
        </pc:cxnChg>
        <pc:cxnChg chg="add mod">
          <ac:chgData name="Benoît Pichon" userId="64d73d3c24d3cfa0" providerId="LiveId" clId="{9F69C475-4767-4D4C-A5CD-AEA06F9DE4E1}" dt="2023-10-10T15:25:47.180" v="511" actId="164"/>
          <ac:cxnSpMkLst>
            <pc:docMk/>
            <pc:sldMk cId="1073356440" sldId="749"/>
            <ac:cxnSpMk id="105" creationId="{EED680A9-7886-DEF3-D889-A0DA9AECA73F}"/>
          </ac:cxnSpMkLst>
        </pc:cxnChg>
        <pc:cxnChg chg="add mod">
          <ac:chgData name="Benoît Pichon" userId="64d73d3c24d3cfa0" providerId="LiveId" clId="{9F69C475-4767-4D4C-A5CD-AEA06F9DE4E1}" dt="2023-10-10T15:25:47.180" v="511" actId="164"/>
          <ac:cxnSpMkLst>
            <pc:docMk/>
            <pc:sldMk cId="1073356440" sldId="749"/>
            <ac:cxnSpMk id="106" creationId="{16973196-8CB1-6A43-BBD7-50E74272E4E8}"/>
          </ac:cxnSpMkLst>
        </pc:cxnChg>
        <pc:cxnChg chg="add mod">
          <ac:chgData name="Benoît Pichon" userId="64d73d3c24d3cfa0" providerId="LiveId" clId="{9F69C475-4767-4D4C-A5CD-AEA06F9DE4E1}" dt="2023-10-10T15:25:47.180" v="511" actId="164"/>
          <ac:cxnSpMkLst>
            <pc:docMk/>
            <pc:sldMk cId="1073356440" sldId="749"/>
            <ac:cxnSpMk id="107" creationId="{363353A6-3631-1E4D-F4F1-E863F93D898D}"/>
          </ac:cxnSpMkLst>
        </pc:cxnChg>
        <pc:cxnChg chg="add mod">
          <ac:chgData name="Benoît Pichon" userId="64d73d3c24d3cfa0" providerId="LiveId" clId="{9F69C475-4767-4D4C-A5CD-AEA06F9DE4E1}" dt="2023-10-10T15:25:47.180" v="511" actId="164"/>
          <ac:cxnSpMkLst>
            <pc:docMk/>
            <pc:sldMk cId="1073356440" sldId="749"/>
            <ac:cxnSpMk id="108" creationId="{48E172A2-0709-F2BF-8F48-0478F0C974A8}"/>
          </ac:cxnSpMkLst>
        </pc:cxnChg>
        <pc:cxnChg chg="add del mod">
          <ac:chgData name="Benoît Pichon" userId="64d73d3c24d3cfa0" providerId="LiveId" clId="{9F69C475-4767-4D4C-A5CD-AEA06F9DE4E1}" dt="2023-10-10T15:22:59.668" v="396" actId="478"/>
          <ac:cxnSpMkLst>
            <pc:docMk/>
            <pc:sldMk cId="1073356440" sldId="749"/>
            <ac:cxnSpMk id="109" creationId="{CE71E748-40B4-8FA2-4E15-964A5C8C79BA}"/>
          </ac:cxnSpMkLst>
        </pc:cxnChg>
        <pc:cxnChg chg="add del mod">
          <ac:chgData name="Benoît Pichon" userId="64d73d3c24d3cfa0" providerId="LiveId" clId="{9F69C475-4767-4D4C-A5CD-AEA06F9DE4E1}" dt="2023-10-10T15:22:59.668" v="396" actId="478"/>
          <ac:cxnSpMkLst>
            <pc:docMk/>
            <pc:sldMk cId="1073356440" sldId="749"/>
            <ac:cxnSpMk id="110" creationId="{93942AD0-5B7A-7941-EA72-54038FCA153C}"/>
          </ac:cxnSpMkLst>
        </pc:cxnChg>
        <pc:cxnChg chg="add del mod">
          <ac:chgData name="Benoît Pichon" userId="64d73d3c24d3cfa0" providerId="LiveId" clId="{9F69C475-4767-4D4C-A5CD-AEA06F9DE4E1}" dt="2023-10-10T15:22:59.668" v="396" actId="478"/>
          <ac:cxnSpMkLst>
            <pc:docMk/>
            <pc:sldMk cId="1073356440" sldId="749"/>
            <ac:cxnSpMk id="111" creationId="{7B23223A-720D-F02A-0BAB-0C2443F72A1C}"/>
          </ac:cxnSpMkLst>
        </pc:cxnChg>
      </pc:sldChg>
      <pc:sldChg chg="del">
        <pc:chgData name="Benoît Pichon" userId="64d73d3c24d3cfa0" providerId="LiveId" clId="{9F69C475-4767-4D4C-A5CD-AEA06F9DE4E1}" dt="2023-10-10T15:19:25.367" v="312" actId="47"/>
        <pc:sldMkLst>
          <pc:docMk/>
          <pc:sldMk cId="3489881933" sldId="754"/>
        </pc:sldMkLst>
      </pc:sldChg>
      <pc:sldChg chg="modSp mod">
        <pc:chgData name="Benoît Pichon" userId="64d73d3c24d3cfa0" providerId="LiveId" clId="{9F69C475-4767-4D4C-A5CD-AEA06F9DE4E1}" dt="2023-10-10T14:09:06.012" v="115" actId="207"/>
        <pc:sldMkLst>
          <pc:docMk/>
          <pc:sldMk cId="1103536504" sldId="755"/>
        </pc:sldMkLst>
        <pc:spChg chg="mod">
          <ac:chgData name="Benoît Pichon" userId="64d73d3c24d3cfa0" providerId="LiveId" clId="{9F69C475-4767-4D4C-A5CD-AEA06F9DE4E1}" dt="2023-10-10T14:09:06.012" v="115" actId="207"/>
          <ac:spMkLst>
            <pc:docMk/>
            <pc:sldMk cId="1103536504" sldId="755"/>
            <ac:spMk id="28" creationId="{19CC4409-C7AF-9135-70A3-0DA3ADC1FA88}"/>
          </ac:spMkLst>
        </pc:spChg>
      </pc:sldChg>
      <pc:sldChg chg="delSp modSp mod">
        <pc:chgData name="Benoît Pichon" userId="64d73d3c24d3cfa0" providerId="LiveId" clId="{9F69C475-4767-4D4C-A5CD-AEA06F9DE4E1}" dt="2023-10-10T15:19:30.742" v="340" actId="20577"/>
        <pc:sldMkLst>
          <pc:docMk/>
          <pc:sldMk cId="1735196371" sldId="756"/>
        </pc:sldMkLst>
        <pc:spChg chg="mod">
          <ac:chgData name="Benoît Pichon" userId="64d73d3c24d3cfa0" providerId="LiveId" clId="{9F69C475-4767-4D4C-A5CD-AEA06F9DE4E1}" dt="2023-10-10T15:19:30.742" v="340" actId="20577"/>
          <ac:spMkLst>
            <pc:docMk/>
            <pc:sldMk cId="1735196371" sldId="756"/>
            <ac:spMk id="10" creationId="{D90A2F06-0C83-5534-6C24-7DAC5CB90D74}"/>
          </ac:spMkLst>
        </pc:spChg>
        <pc:spChg chg="del">
          <ac:chgData name="Benoît Pichon" userId="64d73d3c24d3cfa0" providerId="LiveId" clId="{9F69C475-4767-4D4C-A5CD-AEA06F9DE4E1}" dt="2023-10-10T15:19:22.147" v="311" actId="478"/>
          <ac:spMkLst>
            <pc:docMk/>
            <pc:sldMk cId="1735196371" sldId="756"/>
            <ac:spMk id="22" creationId="{C905424C-B935-A961-BCAC-623EE21FA356}"/>
          </ac:spMkLst>
        </pc:spChg>
        <pc:grpChg chg="mod">
          <ac:chgData name="Benoît Pichon" userId="64d73d3c24d3cfa0" providerId="LiveId" clId="{9F69C475-4767-4D4C-A5CD-AEA06F9DE4E1}" dt="2023-10-10T15:19:00.491" v="307" actId="1076"/>
          <ac:grpSpMkLst>
            <pc:docMk/>
            <pc:sldMk cId="1735196371" sldId="756"/>
            <ac:grpSpMk id="15" creationId="{DCB98470-4AC0-A759-8162-143EBD70141B}"/>
          </ac:grpSpMkLst>
        </pc:grpChg>
        <pc:grpChg chg="del mod">
          <ac:chgData name="Benoît Pichon" userId="64d73d3c24d3cfa0" providerId="LiveId" clId="{9F69C475-4767-4D4C-A5CD-AEA06F9DE4E1}" dt="2023-10-10T15:19:20.263" v="309" actId="478"/>
          <ac:grpSpMkLst>
            <pc:docMk/>
            <pc:sldMk cId="1735196371" sldId="756"/>
            <ac:grpSpMk id="17" creationId="{BAF6C4ED-E4E3-017A-0405-CBCD400BAB05}"/>
          </ac:grpSpMkLst>
        </pc:grpChg>
        <pc:grpChg chg="del mod">
          <ac:chgData name="Benoît Pichon" userId="64d73d3c24d3cfa0" providerId="LiveId" clId="{9F69C475-4767-4D4C-A5CD-AEA06F9DE4E1}" dt="2023-10-10T15:19:20.263" v="309" actId="478"/>
          <ac:grpSpMkLst>
            <pc:docMk/>
            <pc:sldMk cId="1735196371" sldId="756"/>
            <ac:grpSpMk id="21" creationId="{DB7D755C-CF61-F005-8D81-CEF41CF47828}"/>
          </ac:grpSpMkLst>
        </pc:grpChg>
        <pc:cxnChg chg="del mod">
          <ac:chgData name="Benoît Pichon" userId="64d73d3c24d3cfa0" providerId="LiveId" clId="{9F69C475-4767-4D4C-A5CD-AEA06F9DE4E1}" dt="2023-10-10T15:19:20.914" v="310" actId="478"/>
          <ac:cxnSpMkLst>
            <pc:docMk/>
            <pc:sldMk cId="1735196371" sldId="756"/>
            <ac:cxnSpMk id="27" creationId="{130F3BCB-0721-7F37-4165-DB9EC724F9BC}"/>
          </ac:cxnSpMkLst>
        </pc:cxnChg>
      </pc:sldChg>
      <pc:sldChg chg="modSp mod">
        <pc:chgData name="Benoît Pichon" userId="64d73d3c24d3cfa0" providerId="LiveId" clId="{9F69C475-4767-4D4C-A5CD-AEA06F9DE4E1}" dt="2023-10-10T14:09:28.228" v="120" actId="207"/>
        <pc:sldMkLst>
          <pc:docMk/>
          <pc:sldMk cId="510560715" sldId="757"/>
        </pc:sldMkLst>
        <pc:spChg chg="mod">
          <ac:chgData name="Benoît Pichon" userId="64d73d3c24d3cfa0" providerId="LiveId" clId="{9F69C475-4767-4D4C-A5CD-AEA06F9DE4E1}" dt="2023-10-10T14:09:28.228" v="120" actId="207"/>
          <ac:spMkLst>
            <pc:docMk/>
            <pc:sldMk cId="510560715" sldId="757"/>
            <ac:spMk id="28" creationId="{19CC4409-C7AF-9135-70A3-0DA3ADC1FA88}"/>
          </ac:spMkLst>
        </pc:spChg>
      </pc:sldChg>
      <pc:sldChg chg="addSp delSp modSp mod">
        <pc:chgData name="Benoît Pichon" userId="64d73d3c24d3cfa0" providerId="LiveId" clId="{9F69C475-4767-4D4C-A5CD-AEA06F9DE4E1}" dt="2023-10-10T16:01:42.632" v="591" actId="21"/>
        <pc:sldMkLst>
          <pc:docMk/>
          <pc:sldMk cId="1558252820" sldId="758"/>
        </pc:sldMkLst>
        <pc:spChg chg="mod">
          <ac:chgData name="Benoît Pichon" userId="64d73d3c24d3cfa0" providerId="LiveId" clId="{9F69C475-4767-4D4C-A5CD-AEA06F9DE4E1}" dt="2023-10-10T14:09:01.244" v="114" actId="207"/>
          <ac:spMkLst>
            <pc:docMk/>
            <pc:sldMk cId="1558252820" sldId="758"/>
            <ac:spMk id="28" creationId="{19CC4409-C7AF-9135-70A3-0DA3ADC1FA88}"/>
          </ac:spMkLst>
        </pc:spChg>
        <pc:picChg chg="add del mod">
          <ac:chgData name="Benoît Pichon" userId="64d73d3c24d3cfa0" providerId="LiveId" clId="{9F69C475-4767-4D4C-A5CD-AEA06F9DE4E1}" dt="2023-10-10T16:01:42.632" v="591" actId="21"/>
          <ac:picMkLst>
            <pc:docMk/>
            <pc:sldMk cId="1558252820" sldId="758"/>
            <ac:picMk id="7" creationId="{F1677754-4CD8-249D-DBD3-D41170CD4D9F}"/>
          </ac:picMkLst>
        </pc:picChg>
      </pc:sldChg>
      <pc:sldChg chg="addSp modSp mod">
        <pc:chgData name="Benoît Pichon" userId="64d73d3c24d3cfa0" providerId="LiveId" clId="{9F69C475-4767-4D4C-A5CD-AEA06F9DE4E1}" dt="2023-10-10T16:01:52.540" v="594" actId="1367"/>
        <pc:sldMkLst>
          <pc:docMk/>
          <pc:sldMk cId="3831329981" sldId="759"/>
        </pc:sldMkLst>
        <pc:spChg chg="mod">
          <ac:chgData name="Benoît Pichon" userId="64d73d3c24d3cfa0" providerId="LiveId" clId="{9F69C475-4767-4D4C-A5CD-AEA06F9DE4E1}" dt="2023-10-10T14:09:08.644" v="116" actId="207"/>
          <ac:spMkLst>
            <pc:docMk/>
            <pc:sldMk cId="3831329981" sldId="759"/>
            <ac:spMk id="28" creationId="{19CC4409-C7AF-9135-70A3-0DA3ADC1FA88}"/>
          </ac:spMkLst>
        </pc:spChg>
        <pc:picChg chg="add mod">
          <ac:chgData name="Benoît Pichon" userId="64d73d3c24d3cfa0" providerId="LiveId" clId="{9F69C475-4767-4D4C-A5CD-AEA06F9DE4E1}" dt="2023-10-10T16:01:52.540" v="594" actId="1367"/>
          <ac:picMkLst>
            <pc:docMk/>
            <pc:sldMk cId="3831329981" sldId="759"/>
            <ac:picMk id="4" creationId="{F07ED7A4-3794-C774-A43A-576A1E89B444}"/>
          </ac:picMkLst>
        </pc:picChg>
      </pc:sldChg>
      <pc:sldChg chg="modSp mod">
        <pc:chgData name="Benoît Pichon" userId="64d73d3c24d3cfa0" providerId="LiveId" clId="{9F69C475-4767-4D4C-A5CD-AEA06F9DE4E1}" dt="2023-10-10T14:09:11.845" v="117" actId="207"/>
        <pc:sldMkLst>
          <pc:docMk/>
          <pc:sldMk cId="427732997" sldId="760"/>
        </pc:sldMkLst>
        <pc:spChg chg="mod">
          <ac:chgData name="Benoît Pichon" userId="64d73d3c24d3cfa0" providerId="LiveId" clId="{9F69C475-4767-4D4C-A5CD-AEA06F9DE4E1}" dt="2023-10-10T14:09:11.845" v="117" actId="207"/>
          <ac:spMkLst>
            <pc:docMk/>
            <pc:sldMk cId="427732997" sldId="760"/>
            <ac:spMk id="28" creationId="{19CC4409-C7AF-9135-70A3-0DA3ADC1FA88}"/>
          </ac:spMkLst>
        </pc:spChg>
      </pc:sldChg>
      <pc:sldChg chg="addSp modSp mod modAnim">
        <pc:chgData name="Benoît Pichon" userId="64d73d3c24d3cfa0" providerId="LiveId" clId="{9F69C475-4767-4D4C-A5CD-AEA06F9DE4E1}" dt="2023-10-10T14:12:44.340" v="223" actId="1076"/>
        <pc:sldMkLst>
          <pc:docMk/>
          <pc:sldMk cId="2235062542" sldId="761"/>
        </pc:sldMkLst>
        <pc:spChg chg="add mod">
          <ac:chgData name="Benoît Pichon" userId="64d73d3c24d3cfa0" providerId="LiveId" clId="{9F69C475-4767-4D4C-A5CD-AEA06F9DE4E1}" dt="2023-10-10T14:05:20.700" v="17" actId="1076"/>
          <ac:spMkLst>
            <pc:docMk/>
            <pc:sldMk cId="2235062542" sldId="761"/>
            <ac:spMk id="4" creationId="{18A8F093-F89E-D95D-867C-74ADBA351F70}"/>
          </ac:spMkLst>
        </pc:spChg>
        <pc:spChg chg="add mod">
          <ac:chgData name="Benoît Pichon" userId="64d73d3c24d3cfa0" providerId="LiveId" clId="{9F69C475-4767-4D4C-A5CD-AEA06F9DE4E1}" dt="2023-10-10T14:05:31.211" v="40" actId="1076"/>
          <ac:spMkLst>
            <pc:docMk/>
            <pc:sldMk cId="2235062542" sldId="761"/>
            <ac:spMk id="5" creationId="{C138A01D-1AC6-8459-6848-4D4883C0A37E}"/>
          </ac:spMkLst>
        </pc:spChg>
        <pc:spChg chg="add mod">
          <ac:chgData name="Benoît Pichon" userId="64d73d3c24d3cfa0" providerId="LiveId" clId="{9F69C475-4767-4D4C-A5CD-AEA06F9DE4E1}" dt="2023-10-10T14:12:24.955" v="169" actId="1076"/>
          <ac:spMkLst>
            <pc:docMk/>
            <pc:sldMk cId="2235062542" sldId="761"/>
            <ac:spMk id="6" creationId="{0E814A0D-5355-1E3C-76C3-24309FBA31A1}"/>
          </ac:spMkLst>
        </pc:spChg>
        <pc:spChg chg="add mod">
          <ac:chgData name="Benoît Pichon" userId="64d73d3c24d3cfa0" providerId="LiveId" clId="{9F69C475-4767-4D4C-A5CD-AEA06F9DE4E1}" dt="2023-10-10T14:12:44.340" v="223" actId="1076"/>
          <ac:spMkLst>
            <pc:docMk/>
            <pc:sldMk cId="2235062542" sldId="761"/>
            <ac:spMk id="7" creationId="{D9070D6E-D2F4-6AB9-2BFE-328A8E1D2460}"/>
          </ac:spMkLst>
        </pc:spChg>
        <pc:spChg chg="mod">
          <ac:chgData name="Benoît Pichon" userId="64d73d3c24d3cfa0" providerId="LiveId" clId="{9F69C475-4767-4D4C-A5CD-AEA06F9DE4E1}" dt="2023-10-10T14:09:20.292" v="119" actId="207"/>
          <ac:spMkLst>
            <pc:docMk/>
            <pc:sldMk cId="2235062542" sldId="761"/>
            <ac:spMk id="28" creationId="{19CC4409-C7AF-9135-70A3-0DA3ADC1FA88}"/>
          </ac:spMkLst>
        </pc:spChg>
        <pc:cxnChg chg="mod">
          <ac:chgData name="Benoît Pichon" userId="64d73d3c24d3cfa0" providerId="LiveId" clId="{9F69C475-4767-4D4C-A5CD-AEA06F9DE4E1}" dt="2023-10-10T14:12:04.011" v="144" actId="1076"/>
          <ac:cxnSpMkLst>
            <pc:docMk/>
            <pc:sldMk cId="2235062542" sldId="761"/>
            <ac:cxnSpMk id="61" creationId="{5D4397C1-0B3B-9A83-0EC7-0203DAE4FFF4}"/>
          </ac:cxnSpMkLst>
        </pc:cxnChg>
        <pc:cxnChg chg="mod">
          <ac:chgData name="Benoît Pichon" userId="64d73d3c24d3cfa0" providerId="LiveId" clId="{9F69C475-4767-4D4C-A5CD-AEA06F9DE4E1}" dt="2023-10-10T14:12:01.859" v="143" actId="1076"/>
          <ac:cxnSpMkLst>
            <pc:docMk/>
            <pc:sldMk cId="2235062542" sldId="761"/>
            <ac:cxnSpMk id="65" creationId="{5C22D509-C9AC-BA55-ACAC-574B9E53757C}"/>
          </ac:cxnSpMkLst>
        </pc:cxnChg>
      </pc:sldChg>
      <pc:sldChg chg="modSp mod">
        <pc:chgData name="Benoît Pichon" userId="64d73d3c24d3cfa0" providerId="LiveId" clId="{9F69C475-4767-4D4C-A5CD-AEA06F9DE4E1}" dt="2023-10-10T14:09:54.772" v="128" actId="207"/>
        <pc:sldMkLst>
          <pc:docMk/>
          <pc:sldMk cId="2051141450" sldId="764"/>
        </pc:sldMkLst>
        <pc:spChg chg="mod">
          <ac:chgData name="Benoît Pichon" userId="64d73d3c24d3cfa0" providerId="LiveId" clId="{9F69C475-4767-4D4C-A5CD-AEA06F9DE4E1}" dt="2023-10-10T14:09:54.772" v="128" actId="207"/>
          <ac:spMkLst>
            <pc:docMk/>
            <pc:sldMk cId="2051141450" sldId="764"/>
            <ac:spMk id="28" creationId="{19CC4409-C7AF-9135-70A3-0DA3ADC1FA88}"/>
          </ac:spMkLst>
        </pc:spChg>
      </pc:sldChg>
      <pc:sldChg chg="modSp mod">
        <pc:chgData name="Benoît Pichon" userId="64d73d3c24d3cfa0" providerId="LiveId" clId="{9F69C475-4767-4D4C-A5CD-AEA06F9DE4E1}" dt="2023-10-10T14:06:05.158" v="82" actId="122"/>
        <pc:sldMkLst>
          <pc:docMk/>
          <pc:sldMk cId="3590673645" sldId="765"/>
        </pc:sldMkLst>
        <pc:spChg chg="mod">
          <ac:chgData name="Benoît Pichon" userId="64d73d3c24d3cfa0" providerId="LiveId" clId="{9F69C475-4767-4D4C-A5CD-AEA06F9DE4E1}" dt="2023-10-10T14:06:05.158" v="82" actId="122"/>
          <ac:spMkLst>
            <pc:docMk/>
            <pc:sldMk cId="3590673645" sldId="765"/>
            <ac:spMk id="2" creationId="{EF4C4ED4-454D-7D18-3DE3-54EA26821755}"/>
          </ac:spMkLst>
        </pc:spChg>
      </pc:sldChg>
      <pc:sldChg chg="addSp delSp modSp mod">
        <pc:chgData name="Benoît Pichon" userId="64d73d3c24d3cfa0" providerId="LiveId" clId="{9F69C475-4767-4D4C-A5CD-AEA06F9DE4E1}" dt="2023-10-10T16:02:21.205" v="604" actId="21"/>
        <pc:sldMkLst>
          <pc:docMk/>
          <pc:sldMk cId="3490149951" sldId="767"/>
        </pc:sldMkLst>
        <pc:spChg chg="mod">
          <ac:chgData name="Benoît Pichon" userId="64d73d3c24d3cfa0" providerId="LiveId" clId="{9F69C475-4767-4D4C-A5CD-AEA06F9DE4E1}" dt="2023-10-10T14:09:51.884" v="127" actId="207"/>
          <ac:spMkLst>
            <pc:docMk/>
            <pc:sldMk cId="3490149951" sldId="767"/>
            <ac:spMk id="20" creationId="{7AC0CB9F-FF83-4372-EE71-6F00F5E62BA7}"/>
          </ac:spMkLst>
        </pc:spChg>
        <pc:picChg chg="add del mod">
          <ac:chgData name="Benoît Pichon" userId="64d73d3c24d3cfa0" providerId="LiveId" clId="{9F69C475-4767-4D4C-A5CD-AEA06F9DE4E1}" dt="2023-10-10T16:02:21.205" v="604" actId="21"/>
          <ac:picMkLst>
            <pc:docMk/>
            <pc:sldMk cId="3490149951" sldId="767"/>
            <ac:picMk id="3" creationId="{71DB2BE5-E25E-09DA-8F31-C1B5E5358878}"/>
          </ac:picMkLst>
        </pc:picChg>
      </pc:sldChg>
      <pc:sldChg chg="modSp mod">
        <pc:chgData name="Benoît Pichon" userId="64d73d3c24d3cfa0" providerId="LiveId" clId="{9F69C475-4767-4D4C-A5CD-AEA06F9DE4E1}" dt="2023-10-10T14:10:00.236" v="130" actId="207"/>
        <pc:sldMkLst>
          <pc:docMk/>
          <pc:sldMk cId="1452573619" sldId="768"/>
        </pc:sldMkLst>
        <pc:spChg chg="mod">
          <ac:chgData name="Benoît Pichon" userId="64d73d3c24d3cfa0" providerId="LiveId" clId="{9F69C475-4767-4D4C-A5CD-AEA06F9DE4E1}" dt="2023-10-10T14:10:00.236" v="130" actId="207"/>
          <ac:spMkLst>
            <pc:docMk/>
            <pc:sldMk cId="1452573619" sldId="768"/>
            <ac:spMk id="20" creationId="{7AC0CB9F-FF83-4372-EE71-6F00F5E62BA7}"/>
          </ac:spMkLst>
        </pc:spChg>
      </pc:sldChg>
      <pc:sldChg chg="addSp delSp modSp mod">
        <pc:chgData name="Benoît Pichon" userId="64d73d3c24d3cfa0" providerId="LiveId" clId="{9F69C475-4767-4D4C-A5CD-AEA06F9DE4E1}" dt="2023-10-10T19:17:44.360" v="712" actId="14100"/>
        <pc:sldMkLst>
          <pc:docMk/>
          <pc:sldMk cId="1152847641" sldId="769"/>
        </pc:sldMkLst>
        <pc:spChg chg="mod">
          <ac:chgData name="Benoît Pichon" userId="64d73d3c24d3cfa0" providerId="LiveId" clId="{9F69C475-4767-4D4C-A5CD-AEA06F9DE4E1}" dt="2023-10-10T14:07:42.699" v="102" actId="1076"/>
          <ac:spMkLst>
            <pc:docMk/>
            <pc:sldMk cId="1152847641" sldId="769"/>
            <ac:spMk id="9" creationId="{B86C1A9B-4327-AE57-B621-E7EB1535EADC}"/>
          </ac:spMkLst>
        </pc:spChg>
        <pc:spChg chg="mod">
          <ac:chgData name="Benoît Pichon" userId="64d73d3c24d3cfa0" providerId="LiveId" clId="{9F69C475-4767-4D4C-A5CD-AEA06F9DE4E1}" dt="2023-10-10T14:07:39.388" v="101" actId="1076"/>
          <ac:spMkLst>
            <pc:docMk/>
            <pc:sldMk cId="1152847641" sldId="769"/>
            <ac:spMk id="10" creationId="{A025106F-63B1-74C6-9771-EAB0EBAF76A6}"/>
          </ac:spMkLst>
        </pc:spChg>
        <pc:spChg chg="mod">
          <ac:chgData name="Benoît Pichon" userId="64d73d3c24d3cfa0" providerId="LiveId" clId="{9F69C475-4767-4D4C-A5CD-AEA06F9DE4E1}" dt="2023-10-10T19:17:39.079" v="711" actId="1037"/>
          <ac:spMkLst>
            <pc:docMk/>
            <pc:sldMk cId="1152847641" sldId="769"/>
            <ac:spMk id="15" creationId="{D997DDA8-09A2-5A67-5E4C-CC9C62BB6EB8}"/>
          </ac:spMkLst>
        </pc:spChg>
        <pc:spChg chg="mod topLvl">
          <ac:chgData name="Benoît Pichon" userId="64d73d3c24d3cfa0" providerId="LiveId" clId="{9F69C475-4767-4D4C-A5CD-AEA06F9DE4E1}" dt="2023-10-10T14:07:29.995" v="99" actId="1076"/>
          <ac:spMkLst>
            <pc:docMk/>
            <pc:sldMk cId="1152847641" sldId="769"/>
            <ac:spMk id="18" creationId="{59BD62AC-3E2B-2D9F-3944-9EC6CD274B99}"/>
          </ac:spMkLst>
        </pc:spChg>
        <pc:spChg chg="mod">
          <ac:chgData name="Benoît Pichon" userId="64d73d3c24d3cfa0" providerId="LiveId" clId="{9F69C475-4767-4D4C-A5CD-AEA06F9DE4E1}" dt="2023-10-10T14:09:57.724" v="129" actId="207"/>
          <ac:spMkLst>
            <pc:docMk/>
            <pc:sldMk cId="1152847641" sldId="769"/>
            <ac:spMk id="20" creationId="{7AC0CB9F-FF83-4372-EE71-6F00F5E62BA7}"/>
          </ac:spMkLst>
        </pc:spChg>
        <pc:spChg chg="mod topLvl">
          <ac:chgData name="Benoît Pichon" userId="64d73d3c24d3cfa0" providerId="LiveId" clId="{9F69C475-4767-4D4C-A5CD-AEA06F9DE4E1}" dt="2023-10-10T14:07:36.308" v="100" actId="1076"/>
          <ac:spMkLst>
            <pc:docMk/>
            <pc:sldMk cId="1152847641" sldId="769"/>
            <ac:spMk id="22" creationId="{DF78181E-6568-CE10-B2DC-268A39A6DFC9}"/>
          </ac:spMkLst>
        </pc:spChg>
        <pc:grpChg chg="del">
          <ac:chgData name="Benoît Pichon" userId="64d73d3c24d3cfa0" providerId="LiveId" clId="{9F69C475-4767-4D4C-A5CD-AEA06F9DE4E1}" dt="2023-10-10T14:06:49.266" v="86" actId="165"/>
          <ac:grpSpMkLst>
            <pc:docMk/>
            <pc:sldMk cId="1152847641" sldId="769"/>
            <ac:grpSpMk id="23" creationId="{F71475F1-66FA-2D8B-2036-4C4CDFE1F2C6}"/>
          </ac:grpSpMkLst>
        </pc:grpChg>
        <pc:grpChg chg="add del mod">
          <ac:chgData name="Benoît Pichon" userId="64d73d3c24d3cfa0" providerId="LiveId" clId="{9F69C475-4767-4D4C-A5CD-AEA06F9DE4E1}" dt="2023-10-10T19:17:25.622" v="645" actId="478"/>
          <ac:grpSpMkLst>
            <pc:docMk/>
            <pc:sldMk cId="1152847641" sldId="769"/>
            <ac:grpSpMk id="27" creationId="{F5C6B2FE-0A98-A1F5-EE02-424F553EF390}"/>
          </ac:grpSpMkLst>
        </pc:grpChg>
        <pc:grpChg chg="add del mod">
          <ac:chgData name="Benoît Pichon" userId="64d73d3c24d3cfa0" providerId="LiveId" clId="{9F69C475-4767-4D4C-A5CD-AEA06F9DE4E1}" dt="2023-10-10T19:17:25.622" v="645" actId="478"/>
          <ac:grpSpMkLst>
            <pc:docMk/>
            <pc:sldMk cId="1152847641" sldId="769"/>
            <ac:grpSpMk id="28" creationId="{745C347A-395C-FC55-25A8-B2F733F146C7}"/>
          </ac:grpSpMkLst>
        </pc:grpChg>
        <pc:grpChg chg="add mod">
          <ac:chgData name="Benoît Pichon" userId="64d73d3c24d3cfa0" providerId="LiveId" clId="{9F69C475-4767-4D4C-A5CD-AEA06F9DE4E1}" dt="2023-10-10T14:07:25.363" v="98" actId="554"/>
          <ac:grpSpMkLst>
            <pc:docMk/>
            <pc:sldMk cId="1152847641" sldId="769"/>
            <ac:grpSpMk id="29" creationId="{E406A4A9-5331-F72E-1E1F-BAF00C7A336B}"/>
          </ac:grpSpMkLst>
        </pc:grpChg>
        <pc:grpChg chg="add mod">
          <ac:chgData name="Benoît Pichon" userId="64d73d3c24d3cfa0" providerId="LiveId" clId="{9F69C475-4767-4D4C-A5CD-AEA06F9DE4E1}" dt="2023-10-10T14:07:25.363" v="98" actId="554"/>
          <ac:grpSpMkLst>
            <pc:docMk/>
            <pc:sldMk cId="1152847641" sldId="769"/>
            <ac:grpSpMk id="30" creationId="{4AE74943-1AC1-DA39-7685-184317BE78CE}"/>
          </ac:grpSpMkLst>
        </pc:grpChg>
        <pc:picChg chg="mod topLvl">
          <ac:chgData name="Benoît Pichon" userId="64d73d3c24d3cfa0" providerId="LiveId" clId="{9F69C475-4767-4D4C-A5CD-AEA06F9DE4E1}" dt="2023-10-10T14:07:03.355" v="90" actId="164"/>
          <ac:picMkLst>
            <pc:docMk/>
            <pc:sldMk cId="1152847641" sldId="769"/>
            <ac:picMk id="2" creationId="{BB903F3B-2561-B148-B855-88280AEE1895}"/>
          </ac:picMkLst>
        </pc:picChg>
        <pc:picChg chg="mod topLvl">
          <ac:chgData name="Benoît Pichon" userId="64d73d3c24d3cfa0" providerId="LiveId" clId="{9F69C475-4767-4D4C-A5CD-AEA06F9DE4E1}" dt="2023-10-10T14:07:03.355" v="90" actId="164"/>
          <ac:picMkLst>
            <pc:docMk/>
            <pc:sldMk cId="1152847641" sldId="769"/>
            <ac:picMk id="3" creationId="{9EA0B8CA-8C16-77F9-FDF5-15C4C8B72D4E}"/>
          </ac:picMkLst>
        </pc:picChg>
        <pc:picChg chg="mod topLvl">
          <ac:chgData name="Benoît Pichon" userId="64d73d3c24d3cfa0" providerId="LiveId" clId="{9F69C475-4767-4D4C-A5CD-AEA06F9DE4E1}" dt="2023-10-10T14:06:54.774" v="87" actId="164"/>
          <ac:picMkLst>
            <pc:docMk/>
            <pc:sldMk cId="1152847641" sldId="769"/>
            <ac:picMk id="4" creationId="{3DB07EE5-04E4-A70C-B628-9646B7A1423D}"/>
          </ac:picMkLst>
        </pc:picChg>
        <pc:picChg chg="mod topLvl">
          <ac:chgData name="Benoît Pichon" userId="64d73d3c24d3cfa0" providerId="LiveId" clId="{9F69C475-4767-4D4C-A5CD-AEA06F9DE4E1}" dt="2023-10-10T14:06:59.897" v="89" actId="164"/>
          <ac:picMkLst>
            <pc:docMk/>
            <pc:sldMk cId="1152847641" sldId="769"/>
            <ac:picMk id="5" creationId="{D3BDA81C-414F-22EB-CB6C-4D801E57B08A}"/>
          </ac:picMkLst>
        </pc:picChg>
        <pc:picChg chg="mod topLvl">
          <ac:chgData name="Benoît Pichon" userId="64d73d3c24d3cfa0" providerId="LiveId" clId="{9F69C475-4767-4D4C-A5CD-AEA06F9DE4E1}" dt="2023-10-10T14:06:57.234" v="88" actId="164"/>
          <ac:picMkLst>
            <pc:docMk/>
            <pc:sldMk cId="1152847641" sldId="769"/>
            <ac:picMk id="6" creationId="{AD2F5CD6-9BB0-777D-EA27-D823353D51E2}"/>
          </ac:picMkLst>
        </pc:picChg>
        <pc:picChg chg="mod topLvl">
          <ac:chgData name="Benoît Pichon" userId="64d73d3c24d3cfa0" providerId="LiveId" clId="{9F69C475-4767-4D4C-A5CD-AEA06F9DE4E1}" dt="2023-10-10T14:06:54.774" v="87" actId="164"/>
          <ac:picMkLst>
            <pc:docMk/>
            <pc:sldMk cId="1152847641" sldId="769"/>
            <ac:picMk id="7" creationId="{8750D77B-BA7D-8412-2203-6E591263072A}"/>
          </ac:picMkLst>
        </pc:picChg>
        <pc:picChg chg="mod topLvl">
          <ac:chgData name="Benoît Pichon" userId="64d73d3c24d3cfa0" providerId="LiveId" clId="{9F69C475-4767-4D4C-A5CD-AEA06F9DE4E1}" dt="2023-10-10T14:07:03.355" v="90" actId="164"/>
          <ac:picMkLst>
            <pc:docMk/>
            <pc:sldMk cId="1152847641" sldId="769"/>
            <ac:picMk id="8" creationId="{0726657F-EE94-6949-3D40-15FCA1C451E9}"/>
          </ac:picMkLst>
        </pc:picChg>
        <pc:picChg chg="mod topLvl">
          <ac:chgData name="Benoît Pichon" userId="64d73d3c24d3cfa0" providerId="LiveId" clId="{9F69C475-4767-4D4C-A5CD-AEA06F9DE4E1}" dt="2023-10-10T14:06:57.234" v="88" actId="164"/>
          <ac:picMkLst>
            <pc:docMk/>
            <pc:sldMk cId="1152847641" sldId="769"/>
            <ac:picMk id="11" creationId="{ED9FC623-1D0D-5B61-8360-7D4D22854982}"/>
          </ac:picMkLst>
        </pc:picChg>
        <pc:picChg chg="mod topLvl">
          <ac:chgData name="Benoît Pichon" userId="64d73d3c24d3cfa0" providerId="LiveId" clId="{9F69C475-4767-4D4C-A5CD-AEA06F9DE4E1}" dt="2023-10-10T14:06:57.234" v="88" actId="164"/>
          <ac:picMkLst>
            <pc:docMk/>
            <pc:sldMk cId="1152847641" sldId="769"/>
            <ac:picMk id="12" creationId="{2CD52BDF-AA18-3336-2BA9-DC6E688C7DCB}"/>
          </ac:picMkLst>
        </pc:picChg>
        <pc:picChg chg="mod topLvl">
          <ac:chgData name="Benoît Pichon" userId="64d73d3c24d3cfa0" providerId="LiveId" clId="{9F69C475-4767-4D4C-A5CD-AEA06F9DE4E1}" dt="2023-10-10T14:06:59.897" v="89" actId="164"/>
          <ac:picMkLst>
            <pc:docMk/>
            <pc:sldMk cId="1152847641" sldId="769"/>
            <ac:picMk id="13" creationId="{391FB8E0-6820-9C36-B6E5-5AD164613059}"/>
          </ac:picMkLst>
        </pc:picChg>
        <pc:picChg chg="mod topLvl">
          <ac:chgData name="Benoît Pichon" userId="64d73d3c24d3cfa0" providerId="LiveId" clId="{9F69C475-4767-4D4C-A5CD-AEA06F9DE4E1}" dt="2023-10-10T14:06:54.774" v="87" actId="164"/>
          <ac:picMkLst>
            <pc:docMk/>
            <pc:sldMk cId="1152847641" sldId="769"/>
            <ac:picMk id="14" creationId="{1988E52F-5832-97E0-BB20-8D96EA159884}"/>
          </ac:picMkLst>
        </pc:picChg>
        <pc:picChg chg="mod topLvl">
          <ac:chgData name="Benoît Pichon" userId="64d73d3c24d3cfa0" providerId="LiveId" clId="{9F69C475-4767-4D4C-A5CD-AEA06F9DE4E1}" dt="2023-10-10T14:06:59.897" v="89" actId="164"/>
          <ac:picMkLst>
            <pc:docMk/>
            <pc:sldMk cId="1152847641" sldId="769"/>
            <ac:picMk id="17" creationId="{316778C4-69B2-5FF2-69F7-1E62AA34C604}"/>
          </ac:picMkLst>
        </pc:picChg>
        <pc:cxnChg chg="mod topLvl">
          <ac:chgData name="Benoît Pichon" userId="64d73d3c24d3cfa0" providerId="LiveId" clId="{9F69C475-4767-4D4C-A5CD-AEA06F9DE4E1}" dt="2023-10-10T19:17:44.360" v="712" actId="14100"/>
          <ac:cxnSpMkLst>
            <pc:docMk/>
            <pc:sldMk cId="1152847641" sldId="769"/>
            <ac:cxnSpMk id="16" creationId="{E2C56260-890F-698E-1498-4142A6548786}"/>
          </ac:cxnSpMkLst>
        </pc:cxnChg>
      </pc:sldChg>
      <pc:sldChg chg="modSp mod">
        <pc:chgData name="Benoît Pichon" userId="64d73d3c24d3cfa0" providerId="LiveId" clId="{9F69C475-4767-4D4C-A5CD-AEA06F9DE4E1}" dt="2023-10-10T14:10:04.381" v="131" actId="207"/>
        <pc:sldMkLst>
          <pc:docMk/>
          <pc:sldMk cId="2383262671" sldId="771"/>
        </pc:sldMkLst>
        <pc:spChg chg="mod">
          <ac:chgData name="Benoît Pichon" userId="64d73d3c24d3cfa0" providerId="LiveId" clId="{9F69C475-4767-4D4C-A5CD-AEA06F9DE4E1}" dt="2023-10-10T14:10:04.381" v="131" actId="207"/>
          <ac:spMkLst>
            <pc:docMk/>
            <pc:sldMk cId="2383262671" sldId="771"/>
            <ac:spMk id="20" creationId="{7AC0CB9F-FF83-4372-EE71-6F00F5E62BA7}"/>
          </ac:spMkLst>
        </pc:spChg>
      </pc:sldChg>
      <pc:sldChg chg="modSp mod">
        <pc:chgData name="Benoît Pichon" userId="64d73d3c24d3cfa0" providerId="LiveId" clId="{9F69C475-4767-4D4C-A5CD-AEA06F9DE4E1}" dt="2023-10-10T14:10:08.180" v="132" actId="207"/>
        <pc:sldMkLst>
          <pc:docMk/>
          <pc:sldMk cId="3532893843" sldId="772"/>
        </pc:sldMkLst>
        <pc:spChg chg="mod">
          <ac:chgData name="Benoît Pichon" userId="64d73d3c24d3cfa0" providerId="LiveId" clId="{9F69C475-4767-4D4C-A5CD-AEA06F9DE4E1}" dt="2023-10-10T14:10:08.180" v="132" actId="207"/>
          <ac:spMkLst>
            <pc:docMk/>
            <pc:sldMk cId="3532893843" sldId="772"/>
            <ac:spMk id="20" creationId="{7AC0CB9F-FF83-4372-EE71-6F00F5E62BA7}"/>
          </ac:spMkLst>
        </pc:spChg>
      </pc:sldChg>
      <pc:sldChg chg="modSp mod">
        <pc:chgData name="Benoît Pichon" userId="64d73d3c24d3cfa0" providerId="LiveId" clId="{9F69C475-4767-4D4C-A5CD-AEA06F9DE4E1}" dt="2023-10-10T14:10:11.956" v="133" actId="207"/>
        <pc:sldMkLst>
          <pc:docMk/>
          <pc:sldMk cId="2898493927" sldId="774"/>
        </pc:sldMkLst>
        <pc:spChg chg="mod">
          <ac:chgData name="Benoît Pichon" userId="64d73d3c24d3cfa0" providerId="LiveId" clId="{9F69C475-4767-4D4C-A5CD-AEA06F9DE4E1}" dt="2023-10-10T14:10:11.956" v="133" actId="207"/>
          <ac:spMkLst>
            <pc:docMk/>
            <pc:sldMk cId="2898493927" sldId="774"/>
            <ac:spMk id="20" creationId="{7AC0CB9F-FF83-4372-EE71-6F00F5E62BA7}"/>
          </ac:spMkLst>
        </pc:spChg>
      </pc:sldChg>
      <pc:sldChg chg="modSp mod">
        <pc:chgData name="Benoît Pichon" userId="64d73d3c24d3cfa0" providerId="LiveId" clId="{9F69C475-4767-4D4C-A5CD-AEA06F9DE4E1}" dt="2023-10-10T14:10:15.054" v="134" actId="207"/>
        <pc:sldMkLst>
          <pc:docMk/>
          <pc:sldMk cId="2665683042" sldId="775"/>
        </pc:sldMkLst>
        <pc:spChg chg="mod">
          <ac:chgData name="Benoît Pichon" userId="64d73d3c24d3cfa0" providerId="LiveId" clId="{9F69C475-4767-4D4C-A5CD-AEA06F9DE4E1}" dt="2023-10-10T14:10:15.054" v="134" actId="207"/>
          <ac:spMkLst>
            <pc:docMk/>
            <pc:sldMk cId="2665683042" sldId="775"/>
            <ac:spMk id="20" creationId="{7AC0CB9F-FF83-4372-EE71-6F00F5E62BA7}"/>
          </ac:spMkLst>
        </pc:spChg>
      </pc:sldChg>
      <pc:sldChg chg="modSp mod">
        <pc:chgData name="Benoît Pichon" userId="64d73d3c24d3cfa0" providerId="LiveId" clId="{9F69C475-4767-4D4C-A5CD-AEA06F9DE4E1}" dt="2023-10-10T14:10:18.060" v="135" actId="207"/>
        <pc:sldMkLst>
          <pc:docMk/>
          <pc:sldMk cId="1140043240" sldId="776"/>
        </pc:sldMkLst>
        <pc:spChg chg="mod">
          <ac:chgData name="Benoît Pichon" userId="64d73d3c24d3cfa0" providerId="LiveId" clId="{9F69C475-4767-4D4C-A5CD-AEA06F9DE4E1}" dt="2023-10-10T14:10:18.060" v="135" actId="207"/>
          <ac:spMkLst>
            <pc:docMk/>
            <pc:sldMk cId="1140043240" sldId="776"/>
            <ac:spMk id="5" creationId="{FF406DDF-11AE-BAB5-32E7-E57C43149308}"/>
          </ac:spMkLst>
        </pc:spChg>
      </pc:sldChg>
      <pc:sldChg chg="addSp delSp modSp mod">
        <pc:chgData name="Benoît Pichon" userId="64d73d3c24d3cfa0" providerId="LiveId" clId="{9F69C475-4767-4D4C-A5CD-AEA06F9DE4E1}" dt="2023-10-10T14:35:33.536" v="299" actId="1076"/>
        <pc:sldMkLst>
          <pc:docMk/>
          <pc:sldMk cId="3998340104" sldId="777"/>
        </pc:sldMkLst>
        <pc:spChg chg="mod">
          <ac:chgData name="Benoît Pichon" userId="64d73d3c24d3cfa0" providerId="LiveId" clId="{9F69C475-4767-4D4C-A5CD-AEA06F9DE4E1}" dt="2023-10-10T14:10:22.869" v="136" actId="207"/>
          <ac:spMkLst>
            <pc:docMk/>
            <pc:sldMk cId="3998340104" sldId="777"/>
            <ac:spMk id="5" creationId="{FF406DDF-11AE-BAB5-32E7-E57C43149308}"/>
          </ac:spMkLst>
        </pc:spChg>
        <pc:spChg chg="mod">
          <ac:chgData name="Benoît Pichon" userId="64d73d3c24d3cfa0" providerId="LiveId" clId="{9F69C475-4767-4D4C-A5CD-AEA06F9DE4E1}" dt="2023-10-10T14:35:33.536" v="299" actId="1076"/>
          <ac:spMkLst>
            <pc:docMk/>
            <pc:sldMk cId="3998340104" sldId="777"/>
            <ac:spMk id="10" creationId="{D7A1976D-562D-F171-462D-CFC5F0179E48}"/>
          </ac:spMkLst>
        </pc:spChg>
        <pc:spChg chg="mod">
          <ac:chgData name="Benoît Pichon" userId="64d73d3c24d3cfa0" providerId="LiveId" clId="{9F69C475-4767-4D4C-A5CD-AEA06F9DE4E1}" dt="2023-10-10T14:35:30.749" v="298" actId="1076"/>
          <ac:spMkLst>
            <pc:docMk/>
            <pc:sldMk cId="3998340104" sldId="777"/>
            <ac:spMk id="11" creationId="{2F04857D-9BBC-8596-4CFD-728B747853E5}"/>
          </ac:spMkLst>
        </pc:spChg>
        <pc:spChg chg="del">
          <ac:chgData name="Benoît Pichon" userId="64d73d3c24d3cfa0" providerId="LiveId" clId="{9F69C475-4767-4D4C-A5CD-AEA06F9DE4E1}" dt="2023-10-10T14:08:06.877" v="104" actId="21"/>
          <ac:spMkLst>
            <pc:docMk/>
            <pc:sldMk cId="3998340104" sldId="777"/>
            <ac:spMk id="15" creationId="{AD6EC365-6CDD-F004-935F-C06A0125393C}"/>
          </ac:spMkLst>
        </pc:spChg>
        <pc:grpChg chg="mod">
          <ac:chgData name="Benoît Pichon" userId="64d73d3c24d3cfa0" providerId="LiveId" clId="{9F69C475-4767-4D4C-A5CD-AEA06F9DE4E1}" dt="2023-10-10T14:35:33.536" v="299" actId="1076"/>
          <ac:grpSpMkLst>
            <pc:docMk/>
            <pc:sldMk cId="3998340104" sldId="777"/>
            <ac:grpSpMk id="14" creationId="{BB1ED641-C2E1-BB24-2C0E-3576AD68E4F1}"/>
          </ac:grpSpMkLst>
        </pc:grpChg>
        <pc:picChg chg="add del mod">
          <ac:chgData name="Benoît Pichon" userId="64d73d3c24d3cfa0" providerId="LiveId" clId="{9F69C475-4767-4D4C-A5CD-AEA06F9DE4E1}" dt="2023-10-10T14:33:41.536" v="289" actId="21"/>
          <ac:picMkLst>
            <pc:docMk/>
            <pc:sldMk cId="3998340104" sldId="777"/>
            <ac:picMk id="16" creationId="{05A47808-A079-34CB-1D3E-6EF585839277}"/>
          </ac:picMkLst>
        </pc:picChg>
        <pc:picChg chg="mod">
          <ac:chgData name="Benoît Pichon" userId="64d73d3c24d3cfa0" providerId="LiveId" clId="{9F69C475-4767-4D4C-A5CD-AEA06F9DE4E1}" dt="2023-10-10T14:35:33.536" v="299" actId="1076"/>
          <ac:picMkLst>
            <pc:docMk/>
            <pc:sldMk cId="3998340104" sldId="777"/>
            <ac:picMk id="1026" creationId="{0D93EBCC-FABE-3AA9-4C45-51C919DB9E25}"/>
          </ac:picMkLst>
        </pc:picChg>
        <pc:picChg chg="mod">
          <ac:chgData name="Benoît Pichon" userId="64d73d3c24d3cfa0" providerId="LiveId" clId="{9F69C475-4767-4D4C-A5CD-AEA06F9DE4E1}" dt="2023-10-10T14:35:33.536" v="299" actId="1076"/>
          <ac:picMkLst>
            <pc:docMk/>
            <pc:sldMk cId="3998340104" sldId="777"/>
            <ac:picMk id="1028" creationId="{E0647FD4-560E-F9DA-6997-C2BFEC7D7B2E}"/>
          </ac:picMkLst>
        </pc:picChg>
        <pc:picChg chg="add del mod">
          <ac:chgData name="Benoît Pichon" userId="64d73d3c24d3cfa0" providerId="LiveId" clId="{9F69C475-4767-4D4C-A5CD-AEA06F9DE4E1}" dt="2023-10-10T14:33:41.536" v="289" actId="21"/>
          <ac:picMkLst>
            <pc:docMk/>
            <pc:sldMk cId="3998340104" sldId="777"/>
            <ac:picMk id="1030" creationId="{06267C59-A3A6-9A09-C910-2A0EA34535BE}"/>
          </ac:picMkLst>
        </pc:picChg>
        <pc:picChg chg="add del">
          <ac:chgData name="Benoît Pichon" userId="64d73d3c24d3cfa0" providerId="LiveId" clId="{9F69C475-4767-4D4C-A5CD-AEA06F9DE4E1}" dt="2023-10-10T14:33:03.505" v="287" actId="21"/>
          <ac:picMkLst>
            <pc:docMk/>
            <pc:sldMk cId="3998340104" sldId="777"/>
            <ac:picMk id="1032" creationId="{23041D58-7DD6-AFD1-E805-986C153D5C59}"/>
          </ac:picMkLst>
        </pc:picChg>
        <pc:cxnChg chg="mod">
          <ac:chgData name="Benoît Pichon" userId="64d73d3c24d3cfa0" providerId="LiveId" clId="{9F69C475-4767-4D4C-A5CD-AEA06F9DE4E1}" dt="2023-10-10T14:35:33.536" v="299" actId="1076"/>
          <ac:cxnSpMkLst>
            <pc:docMk/>
            <pc:sldMk cId="3998340104" sldId="777"/>
            <ac:cxnSpMk id="9" creationId="{61043F63-3BF7-B59A-B651-2875EB749647}"/>
          </ac:cxnSpMkLst>
        </pc:cxnChg>
        <pc:cxnChg chg="add del mod">
          <ac:chgData name="Benoît Pichon" userId="64d73d3c24d3cfa0" providerId="LiveId" clId="{9F69C475-4767-4D4C-A5CD-AEA06F9DE4E1}" dt="2023-10-10T14:33:41.536" v="289" actId="21"/>
          <ac:cxnSpMkLst>
            <pc:docMk/>
            <pc:sldMk cId="3998340104" sldId="777"/>
            <ac:cxnSpMk id="18" creationId="{7CE62DCA-CB13-D970-E832-6E5AD285C505}"/>
          </ac:cxnSpMkLst>
        </pc:cxnChg>
        <pc:cxnChg chg="add del mod">
          <ac:chgData name="Benoît Pichon" userId="64d73d3c24d3cfa0" providerId="LiveId" clId="{9F69C475-4767-4D4C-A5CD-AEA06F9DE4E1}" dt="2023-10-10T14:33:41.536" v="289" actId="21"/>
          <ac:cxnSpMkLst>
            <pc:docMk/>
            <pc:sldMk cId="3998340104" sldId="777"/>
            <ac:cxnSpMk id="22" creationId="{75390ACF-5A6B-7586-74F9-CC9D1F057B35}"/>
          </ac:cxnSpMkLst>
        </pc:cxnChg>
      </pc:sldChg>
      <pc:sldChg chg="modSp add mod">
        <pc:chgData name="Benoît Pichon" userId="64d73d3c24d3cfa0" providerId="LiveId" clId="{9F69C475-4767-4D4C-A5CD-AEA06F9DE4E1}" dt="2023-10-10T19:02:30.903" v="610" actId="1035"/>
        <pc:sldMkLst>
          <pc:docMk/>
          <pc:sldMk cId="387702378" sldId="778"/>
        </pc:sldMkLst>
        <pc:cxnChg chg="mod">
          <ac:chgData name="Benoît Pichon" userId="64d73d3c24d3cfa0" providerId="LiveId" clId="{9F69C475-4767-4D4C-A5CD-AEA06F9DE4E1}" dt="2023-10-10T19:02:30.903" v="610" actId="1035"/>
          <ac:cxnSpMkLst>
            <pc:docMk/>
            <pc:sldMk cId="387702378" sldId="778"/>
            <ac:cxnSpMk id="27" creationId="{130F3BCB-0721-7F37-4165-DB9EC724F9BC}"/>
          </ac:cxnSpMkLst>
        </pc:cxnChg>
      </pc:sldChg>
      <pc:sldChg chg="addSp delSp modSp add mod">
        <pc:chgData name="Benoît Pichon" userId="64d73d3c24d3cfa0" providerId="LiveId" clId="{9F69C475-4767-4D4C-A5CD-AEA06F9DE4E1}" dt="2023-10-10T19:18:17.056" v="717" actId="14100"/>
        <pc:sldMkLst>
          <pc:docMk/>
          <pc:sldMk cId="420619717" sldId="779"/>
        </pc:sldMkLst>
        <pc:spChg chg="del">
          <ac:chgData name="Benoît Pichon" userId="64d73d3c24d3cfa0" providerId="LiveId" clId="{9F69C475-4767-4D4C-A5CD-AEA06F9DE4E1}" dt="2023-10-10T19:18:13.063" v="715" actId="478"/>
          <ac:spMkLst>
            <pc:docMk/>
            <pc:sldMk cId="420619717" sldId="779"/>
            <ac:spMk id="15" creationId="{D997DDA8-09A2-5A67-5E4C-CC9C62BB6EB8}"/>
          </ac:spMkLst>
        </pc:spChg>
        <pc:spChg chg="add mod">
          <ac:chgData name="Benoît Pichon" userId="64d73d3c24d3cfa0" providerId="LiveId" clId="{9F69C475-4767-4D4C-A5CD-AEA06F9DE4E1}" dt="2023-10-10T19:18:13.806" v="716"/>
          <ac:spMkLst>
            <pc:docMk/>
            <pc:sldMk cId="420619717" sldId="779"/>
            <ac:spMk id="25" creationId="{57F960E9-F501-1A34-4B0E-7A564A7CBD78}"/>
          </ac:spMkLst>
        </pc:spChg>
        <pc:grpChg chg="del">
          <ac:chgData name="Benoît Pichon" userId="64d73d3c24d3cfa0" providerId="LiveId" clId="{9F69C475-4767-4D4C-A5CD-AEA06F9DE4E1}" dt="2023-10-10T19:17:49.167" v="713" actId="478"/>
          <ac:grpSpMkLst>
            <pc:docMk/>
            <pc:sldMk cId="420619717" sldId="779"/>
            <ac:grpSpMk id="27" creationId="{F5C6B2FE-0A98-A1F5-EE02-424F553EF390}"/>
          </ac:grpSpMkLst>
        </pc:grpChg>
        <pc:cxnChg chg="del mod">
          <ac:chgData name="Benoît Pichon" userId="64d73d3c24d3cfa0" providerId="LiveId" clId="{9F69C475-4767-4D4C-A5CD-AEA06F9DE4E1}" dt="2023-10-10T19:18:13.063" v="715" actId="478"/>
          <ac:cxnSpMkLst>
            <pc:docMk/>
            <pc:sldMk cId="420619717" sldId="779"/>
            <ac:cxnSpMk id="16" creationId="{E2C56260-890F-698E-1498-4142A6548786}"/>
          </ac:cxnSpMkLst>
        </pc:cxnChg>
        <pc:cxnChg chg="add mod">
          <ac:chgData name="Benoît Pichon" userId="64d73d3c24d3cfa0" providerId="LiveId" clId="{9F69C475-4767-4D4C-A5CD-AEA06F9DE4E1}" dt="2023-10-10T19:18:17.056" v="717" actId="14100"/>
          <ac:cxnSpMkLst>
            <pc:docMk/>
            <pc:sldMk cId="420619717" sldId="779"/>
            <ac:cxnSpMk id="26" creationId="{737E4218-7929-7CD2-31F4-A2E2F840581B}"/>
          </ac:cxnSpMkLst>
        </pc:cxnChg>
      </pc:sldChg>
      <pc:sldChg chg="addSp delSp modSp add mod">
        <pc:chgData name="Benoît Pichon" userId="64d73d3c24d3cfa0" providerId="LiveId" clId="{9F69C475-4767-4D4C-A5CD-AEA06F9DE4E1}" dt="2023-10-10T19:18:26.232" v="720" actId="14100"/>
        <pc:sldMkLst>
          <pc:docMk/>
          <pc:sldMk cId="1680075123" sldId="780"/>
        </pc:sldMkLst>
        <pc:spChg chg="del">
          <ac:chgData name="Benoît Pichon" userId="64d73d3c24d3cfa0" providerId="LiveId" clId="{9F69C475-4767-4D4C-A5CD-AEA06F9DE4E1}" dt="2023-10-10T19:18:22.158" v="718" actId="478"/>
          <ac:spMkLst>
            <pc:docMk/>
            <pc:sldMk cId="1680075123" sldId="780"/>
            <ac:spMk id="15" creationId="{D997DDA8-09A2-5A67-5E4C-CC9C62BB6EB8}"/>
          </ac:spMkLst>
        </pc:spChg>
        <pc:spChg chg="add mod">
          <ac:chgData name="Benoît Pichon" userId="64d73d3c24d3cfa0" providerId="LiveId" clId="{9F69C475-4767-4D4C-A5CD-AEA06F9DE4E1}" dt="2023-10-10T19:18:22.408" v="719"/>
          <ac:spMkLst>
            <pc:docMk/>
            <pc:sldMk cId="1680075123" sldId="780"/>
            <ac:spMk id="23" creationId="{DF375AB5-BA1B-1843-10B2-37FDA90147BB}"/>
          </ac:spMkLst>
        </pc:spChg>
        <pc:cxnChg chg="del">
          <ac:chgData name="Benoît Pichon" userId="64d73d3c24d3cfa0" providerId="LiveId" clId="{9F69C475-4767-4D4C-A5CD-AEA06F9DE4E1}" dt="2023-10-10T19:18:22.158" v="718" actId="478"/>
          <ac:cxnSpMkLst>
            <pc:docMk/>
            <pc:sldMk cId="1680075123" sldId="780"/>
            <ac:cxnSpMk id="16" creationId="{E2C56260-890F-698E-1498-4142A6548786}"/>
          </ac:cxnSpMkLst>
        </pc:cxnChg>
        <pc:cxnChg chg="add mod">
          <ac:chgData name="Benoît Pichon" userId="64d73d3c24d3cfa0" providerId="LiveId" clId="{9F69C475-4767-4D4C-A5CD-AEA06F9DE4E1}" dt="2023-10-10T19:18:26.232" v="720" actId="14100"/>
          <ac:cxnSpMkLst>
            <pc:docMk/>
            <pc:sldMk cId="1680075123" sldId="780"/>
            <ac:cxnSpMk id="25" creationId="{0B94C47E-9BE7-D1CC-9411-0020A1F1AE00}"/>
          </ac:cxnSpMkLst>
        </pc:cxnChg>
      </pc:sldChg>
    </pc:docChg>
  </pc:docChgLst>
  <pc:docChgLst>
    <pc:chgData name="Benoît Pichon" userId="64d73d3c24d3cfa0" providerId="LiveId" clId="{136968C2-C6F9-4D9D-8EE3-0A61682DCBB7}"/>
    <pc:docChg chg="undo custSel addSld delSld modSld sldOrd modSection">
      <pc:chgData name="Benoît Pichon" userId="64d73d3c24d3cfa0" providerId="LiveId" clId="{136968C2-C6F9-4D9D-8EE3-0A61682DCBB7}" dt="2024-01-31T09:44:47.178" v="3850" actId="14100"/>
      <pc:docMkLst>
        <pc:docMk/>
      </pc:docMkLst>
      <pc:sldChg chg="del">
        <pc:chgData name="Benoît Pichon" userId="64d73d3c24d3cfa0" providerId="LiveId" clId="{136968C2-C6F9-4D9D-8EE3-0A61682DCBB7}" dt="2023-10-12T09:27:36.750" v="881" actId="47"/>
        <pc:sldMkLst>
          <pc:docMk/>
          <pc:sldMk cId="289586665" sldId="267"/>
        </pc:sldMkLst>
      </pc:sldChg>
      <pc:sldChg chg="addSp delSp modSp del mod">
        <pc:chgData name="Benoît Pichon" userId="64d73d3c24d3cfa0" providerId="LiveId" clId="{136968C2-C6F9-4D9D-8EE3-0A61682DCBB7}" dt="2023-10-13T08:47:26.841" v="2679" actId="47"/>
        <pc:sldMkLst>
          <pc:docMk/>
          <pc:sldMk cId="7242663" sldId="557"/>
        </pc:sldMkLst>
        <pc:spChg chg="mod">
          <ac:chgData name="Benoît Pichon" userId="64d73d3c24d3cfa0" providerId="LiveId" clId="{136968C2-C6F9-4D9D-8EE3-0A61682DCBB7}" dt="2023-10-13T08:46:49.871" v="2666" actId="164"/>
          <ac:spMkLst>
            <pc:docMk/>
            <pc:sldMk cId="7242663" sldId="557"/>
            <ac:spMk id="18" creationId="{80915F8C-FE36-2E4F-7E82-F8C764102568}"/>
          </ac:spMkLst>
        </pc:spChg>
        <pc:spChg chg="mod">
          <ac:chgData name="Benoît Pichon" userId="64d73d3c24d3cfa0" providerId="LiveId" clId="{136968C2-C6F9-4D9D-8EE3-0A61682DCBB7}" dt="2023-10-13T08:46:49.871" v="2666" actId="164"/>
          <ac:spMkLst>
            <pc:docMk/>
            <pc:sldMk cId="7242663" sldId="557"/>
            <ac:spMk id="35" creationId="{9FDE36E0-99C9-74CC-3B3F-7C7412FF29EA}"/>
          </ac:spMkLst>
        </pc:spChg>
        <pc:spChg chg="mod">
          <ac:chgData name="Benoît Pichon" userId="64d73d3c24d3cfa0" providerId="LiveId" clId="{136968C2-C6F9-4D9D-8EE3-0A61682DCBB7}" dt="2023-10-13T08:46:49.871" v="2666" actId="164"/>
          <ac:spMkLst>
            <pc:docMk/>
            <pc:sldMk cId="7242663" sldId="557"/>
            <ac:spMk id="36" creationId="{48ED6D1E-1075-31F4-4415-FD8FBB04BB56}"/>
          </ac:spMkLst>
        </pc:spChg>
        <pc:spChg chg="mod">
          <ac:chgData name="Benoît Pichon" userId="64d73d3c24d3cfa0" providerId="LiveId" clId="{136968C2-C6F9-4D9D-8EE3-0A61682DCBB7}" dt="2023-10-13T08:46:49.871" v="2666" actId="164"/>
          <ac:spMkLst>
            <pc:docMk/>
            <pc:sldMk cId="7242663" sldId="557"/>
            <ac:spMk id="37" creationId="{052FA9CB-5BE2-0ED6-9AA5-F5E9E7E2FEF7}"/>
          </ac:spMkLst>
        </pc:spChg>
        <pc:spChg chg="del mod">
          <ac:chgData name="Benoît Pichon" userId="64d73d3c24d3cfa0" providerId="LiveId" clId="{136968C2-C6F9-4D9D-8EE3-0A61682DCBB7}" dt="2023-10-13T08:46:53.017" v="2667" actId="478"/>
          <ac:spMkLst>
            <pc:docMk/>
            <pc:sldMk cId="7242663" sldId="557"/>
            <ac:spMk id="41" creationId="{D6D7D5A4-9CA3-1E28-8CDC-4F2330F69320}"/>
          </ac:spMkLst>
        </pc:spChg>
        <pc:spChg chg="del mod">
          <ac:chgData name="Benoît Pichon" userId="64d73d3c24d3cfa0" providerId="LiveId" clId="{136968C2-C6F9-4D9D-8EE3-0A61682DCBB7}" dt="2023-10-13T08:46:53.017" v="2667" actId="478"/>
          <ac:spMkLst>
            <pc:docMk/>
            <pc:sldMk cId="7242663" sldId="557"/>
            <ac:spMk id="42" creationId="{3B178E14-FC42-FF21-4756-993578256D6D}"/>
          </ac:spMkLst>
        </pc:spChg>
        <pc:spChg chg="del mod">
          <ac:chgData name="Benoît Pichon" userId="64d73d3c24d3cfa0" providerId="LiveId" clId="{136968C2-C6F9-4D9D-8EE3-0A61682DCBB7}" dt="2023-10-13T08:46:53.017" v="2667" actId="478"/>
          <ac:spMkLst>
            <pc:docMk/>
            <pc:sldMk cId="7242663" sldId="557"/>
            <ac:spMk id="43" creationId="{723EB4FA-05BB-93BC-F837-DF4BE734D9E8}"/>
          </ac:spMkLst>
        </pc:spChg>
        <pc:spChg chg="del mod">
          <ac:chgData name="Benoît Pichon" userId="64d73d3c24d3cfa0" providerId="LiveId" clId="{136968C2-C6F9-4D9D-8EE3-0A61682DCBB7}" dt="2023-10-13T08:46:53.017" v="2667" actId="478"/>
          <ac:spMkLst>
            <pc:docMk/>
            <pc:sldMk cId="7242663" sldId="557"/>
            <ac:spMk id="56" creationId="{A848E519-EF0C-3BF2-7100-6C5F033B842E}"/>
          </ac:spMkLst>
        </pc:spChg>
        <pc:spChg chg="mod">
          <ac:chgData name="Benoît Pichon" userId="64d73d3c24d3cfa0" providerId="LiveId" clId="{136968C2-C6F9-4D9D-8EE3-0A61682DCBB7}" dt="2023-10-12T13:42:36.212" v="1488" actId="404"/>
          <ac:spMkLst>
            <pc:docMk/>
            <pc:sldMk cId="7242663" sldId="557"/>
            <ac:spMk id="69" creationId="{2C719CC5-3338-46AA-2825-BB5F1578FB64}"/>
          </ac:spMkLst>
        </pc:spChg>
        <pc:spChg chg="mod">
          <ac:chgData name="Benoît Pichon" userId="64d73d3c24d3cfa0" providerId="LiveId" clId="{136968C2-C6F9-4D9D-8EE3-0A61682DCBB7}" dt="2023-10-12T13:42:41.711" v="1490" actId="1076"/>
          <ac:spMkLst>
            <pc:docMk/>
            <pc:sldMk cId="7242663" sldId="557"/>
            <ac:spMk id="70" creationId="{AFF80140-919F-ADDC-8EAD-4E4429AC10CF}"/>
          </ac:spMkLst>
        </pc:spChg>
        <pc:grpChg chg="add mod">
          <ac:chgData name="Benoît Pichon" userId="64d73d3c24d3cfa0" providerId="LiveId" clId="{136968C2-C6F9-4D9D-8EE3-0A61682DCBB7}" dt="2023-10-13T08:46:49.871" v="2666" actId="164"/>
          <ac:grpSpMkLst>
            <pc:docMk/>
            <pc:sldMk cId="7242663" sldId="557"/>
            <ac:grpSpMk id="4" creationId="{B9C811DF-AA04-C30B-170B-35C40C355148}"/>
          </ac:grpSpMkLst>
        </pc:grpChg>
        <pc:grpChg chg="mod">
          <ac:chgData name="Benoît Pichon" userId="64d73d3c24d3cfa0" providerId="LiveId" clId="{136968C2-C6F9-4D9D-8EE3-0A61682DCBB7}" dt="2023-10-13T08:46:49.871" v="2666" actId="164"/>
          <ac:grpSpMkLst>
            <pc:docMk/>
            <pc:sldMk cId="7242663" sldId="557"/>
            <ac:grpSpMk id="9" creationId="{594DE944-95B9-27E7-FFBF-7A0B7F030F89}"/>
          </ac:grpSpMkLst>
        </pc:grpChg>
        <pc:cxnChg chg="mod">
          <ac:chgData name="Benoît Pichon" userId="64d73d3c24d3cfa0" providerId="LiveId" clId="{136968C2-C6F9-4D9D-8EE3-0A61682DCBB7}" dt="2023-10-13T08:46:49.871" v="2666" actId="164"/>
          <ac:cxnSpMkLst>
            <pc:docMk/>
            <pc:sldMk cId="7242663" sldId="557"/>
            <ac:cxnSpMk id="14" creationId="{FA4689D1-1FF9-8BC9-6D76-309CD3A34B8F}"/>
          </ac:cxnSpMkLst>
        </pc:cxnChg>
        <pc:cxnChg chg="mod">
          <ac:chgData name="Benoît Pichon" userId="64d73d3c24d3cfa0" providerId="LiveId" clId="{136968C2-C6F9-4D9D-8EE3-0A61682DCBB7}" dt="2023-10-13T08:46:49.871" v="2666" actId="164"/>
          <ac:cxnSpMkLst>
            <pc:docMk/>
            <pc:sldMk cId="7242663" sldId="557"/>
            <ac:cxnSpMk id="15" creationId="{82AC6F3C-9064-CF31-1E4D-47D8B4A7A487}"/>
          </ac:cxnSpMkLst>
        </pc:cxnChg>
        <pc:cxnChg chg="mod">
          <ac:chgData name="Benoît Pichon" userId="64d73d3c24d3cfa0" providerId="LiveId" clId="{136968C2-C6F9-4D9D-8EE3-0A61682DCBB7}" dt="2023-10-13T08:46:49.871" v="2666" actId="164"/>
          <ac:cxnSpMkLst>
            <pc:docMk/>
            <pc:sldMk cId="7242663" sldId="557"/>
            <ac:cxnSpMk id="16" creationId="{C946137E-6C19-C493-D90A-60D12E2B0075}"/>
          </ac:cxnSpMkLst>
        </pc:cxnChg>
        <pc:cxnChg chg="mod">
          <ac:chgData name="Benoît Pichon" userId="64d73d3c24d3cfa0" providerId="LiveId" clId="{136968C2-C6F9-4D9D-8EE3-0A61682DCBB7}" dt="2023-10-13T08:46:49.871" v="2666" actId="164"/>
          <ac:cxnSpMkLst>
            <pc:docMk/>
            <pc:sldMk cId="7242663" sldId="557"/>
            <ac:cxnSpMk id="17" creationId="{11CD013A-8594-A634-2399-F80473BCD1DC}"/>
          </ac:cxnSpMkLst>
        </pc:cxnChg>
        <pc:cxnChg chg="mod">
          <ac:chgData name="Benoît Pichon" userId="64d73d3c24d3cfa0" providerId="LiveId" clId="{136968C2-C6F9-4D9D-8EE3-0A61682DCBB7}" dt="2023-10-13T08:46:49.871" v="2666" actId="164"/>
          <ac:cxnSpMkLst>
            <pc:docMk/>
            <pc:sldMk cId="7242663" sldId="557"/>
            <ac:cxnSpMk id="44" creationId="{78001006-CD20-F106-F1A5-87CFBB563D4A}"/>
          </ac:cxnSpMkLst>
        </pc:cxnChg>
      </pc:sldChg>
      <pc:sldChg chg="addSp delSp modSp mod delAnim modAnim">
        <pc:chgData name="Benoît Pichon" userId="64d73d3c24d3cfa0" providerId="LiveId" clId="{136968C2-C6F9-4D9D-8EE3-0A61682DCBB7}" dt="2023-10-13T14:53:56.594" v="2740" actId="1076"/>
        <pc:sldMkLst>
          <pc:docMk/>
          <pc:sldMk cId="668929690" sldId="562"/>
        </pc:sldMkLst>
        <pc:spChg chg="del">
          <ac:chgData name="Benoît Pichon" userId="64d73d3c24d3cfa0" providerId="LiveId" clId="{136968C2-C6F9-4D9D-8EE3-0A61682DCBB7}" dt="2023-10-12T13:43:59.507" v="1515" actId="21"/>
          <ac:spMkLst>
            <pc:docMk/>
            <pc:sldMk cId="668929690" sldId="562"/>
            <ac:spMk id="5" creationId="{FC948BEE-7F0B-9808-BD45-60E83805C7EC}"/>
          </ac:spMkLst>
        </pc:spChg>
        <pc:spChg chg="add mod">
          <ac:chgData name="Benoît Pichon" userId="64d73d3c24d3cfa0" providerId="LiveId" clId="{136968C2-C6F9-4D9D-8EE3-0A61682DCBB7}" dt="2023-10-13T14:53:55.186" v="2739" actId="1076"/>
          <ac:spMkLst>
            <pc:docMk/>
            <pc:sldMk cId="668929690" sldId="562"/>
            <ac:spMk id="14" creationId="{16E80E89-638D-7F61-EC70-8B113F2780FA}"/>
          </ac:spMkLst>
        </pc:spChg>
        <pc:spChg chg="mod">
          <ac:chgData name="Benoît Pichon" userId="64d73d3c24d3cfa0" providerId="LiveId" clId="{136968C2-C6F9-4D9D-8EE3-0A61682DCBB7}" dt="2023-10-12T11:56:11.821" v="1271"/>
          <ac:spMkLst>
            <pc:docMk/>
            <pc:sldMk cId="668929690" sldId="562"/>
            <ac:spMk id="19" creationId="{26C4E002-7B47-E7B9-1714-8D9653C5FAEE}"/>
          </ac:spMkLst>
        </pc:spChg>
        <pc:spChg chg="add mod">
          <ac:chgData name="Benoît Pichon" userId="64d73d3c24d3cfa0" providerId="LiveId" clId="{136968C2-C6F9-4D9D-8EE3-0A61682DCBB7}" dt="2023-10-13T14:53:55.186" v="2739" actId="1076"/>
          <ac:spMkLst>
            <pc:docMk/>
            <pc:sldMk cId="668929690" sldId="562"/>
            <ac:spMk id="19" creationId="{F416D5B3-B6D0-50EC-47AE-AA9EDE41B8B4}"/>
          </ac:spMkLst>
        </pc:spChg>
        <pc:spChg chg="mod">
          <ac:chgData name="Benoît Pichon" userId="64d73d3c24d3cfa0" providerId="LiveId" clId="{136968C2-C6F9-4D9D-8EE3-0A61682DCBB7}" dt="2023-10-12T11:56:11.821" v="1271"/>
          <ac:spMkLst>
            <pc:docMk/>
            <pc:sldMk cId="668929690" sldId="562"/>
            <ac:spMk id="27" creationId="{84FC96CB-C5CD-9D5A-043A-2648FCB310D6}"/>
          </ac:spMkLst>
        </pc:spChg>
        <pc:spChg chg="add del mod">
          <ac:chgData name="Benoît Pichon" userId="64d73d3c24d3cfa0" providerId="LiveId" clId="{136968C2-C6F9-4D9D-8EE3-0A61682DCBB7}" dt="2023-10-13T14:53:31.076" v="2730" actId="21"/>
          <ac:spMkLst>
            <pc:docMk/>
            <pc:sldMk cId="668929690" sldId="562"/>
            <ac:spMk id="30" creationId="{7B11D1A6-26F9-5FEB-56E4-84068A731544}"/>
          </ac:spMkLst>
        </pc:spChg>
        <pc:spChg chg="mod">
          <ac:chgData name="Benoît Pichon" userId="64d73d3c24d3cfa0" providerId="LiveId" clId="{136968C2-C6F9-4D9D-8EE3-0A61682DCBB7}" dt="2023-10-13T14:53:51.486" v="2738" actId="1076"/>
          <ac:spMkLst>
            <pc:docMk/>
            <pc:sldMk cId="668929690" sldId="562"/>
            <ac:spMk id="34" creationId="{992AC385-1DF5-DDEC-3A50-BB3958E094D3}"/>
          </ac:spMkLst>
        </pc:spChg>
        <pc:spChg chg="del">
          <ac:chgData name="Benoît Pichon" userId="64d73d3c24d3cfa0" providerId="LiveId" clId="{136968C2-C6F9-4D9D-8EE3-0A61682DCBB7}" dt="2023-10-12T11:56:11.453" v="1270" actId="478"/>
          <ac:spMkLst>
            <pc:docMk/>
            <pc:sldMk cId="668929690" sldId="562"/>
            <ac:spMk id="39" creationId="{F3DE00A1-0122-E2E1-FFA9-FAE416A22223}"/>
          </ac:spMkLst>
        </pc:spChg>
        <pc:spChg chg="del">
          <ac:chgData name="Benoît Pichon" userId="64d73d3c24d3cfa0" providerId="LiveId" clId="{136968C2-C6F9-4D9D-8EE3-0A61682DCBB7}" dt="2023-10-12T11:56:11.453" v="1270" actId="478"/>
          <ac:spMkLst>
            <pc:docMk/>
            <pc:sldMk cId="668929690" sldId="562"/>
            <ac:spMk id="40" creationId="{021EBDFE-26A2-3037-E988-71DBFACC2401}"/>
          </ac:spMkLst>
        </pc:spChg>
        <pc:spChg chg="del">
          <ac:chgData name="Benoît Pichon" userId="64d73d3c24d3cfa0" providerId="LiveId" clId="{136968C2-C6F9-4D9D-8EE3-0A61682DCBB7}" dt="2023-10-12T11:56:11.453" v="1270" actId="478"/>
          <ac:spMkLst>
            <pc:docMk/>
            <pc:sldMk cId="668929690" sldId="562"/>
            <ac:spMk id="42" creationId="{91CFF8C7-D08D-5FDC-4250-35536468A1DD}"/>
          </ac:spMkLst>
        </pc:spChg>
        <pc:spChg chg="mod">
          <ac:chgData name="Benoît Pichon" userId="64d73d3c24d3cfa0" providerId="LiveId" clId="{136968C2-C6F9-4D9D-8EE3-0A61682DCBB7}" dt="2023-10-12T11:56:11.821" v="1271"/>
          <ac:spMkLst>
            <pc:docMk/>
            <pc:sldMk cId="668929690" sldId="562"/>
            <ac:spMk id="46" creationId="{9B4016DF-FF92-6BF5-E609-3C3C37630291}"/>
          </ac:spMkLst>
        </pc:spChg>
        <pc:spChg chg="mod">
          <ac:chgData name="Benoît Pichon" userId="64d73d3c24d3cfa0" providerId="LiveId" clId="{136968C2-C6F9-4D9D-8EE3-0A61682DCBB7}" dt="2023-10-12T11:56:11.821" v="1271"/>
          <ac:spMkLst>
            <pc:docMk/>
            <pc:sldMk cId="668929690" sldId="562"/>
            <ac:spMk id="47" creationId="{24AEB24B-BBE2-B378-563D-14FEADE1F3A1}"/>
          </ac:spMkLst>
        </pc:spChg>
        <pc:spChg chg="mod">
          <ac:chgData name="Benoît Pichon" userId="64d73d3c24d3cfa0" providerId="LiveId" clId="{136968C2-C6F9-4D9D-8EE3-0A61682DCBB7}" dt="2023-10-12T11:56:11.821" v="1271"/>
          <ac:spMkLst>
            <pc:docMk/>
            <pc:sldMk cId="668929690" sldId="562"/>
            <ac:spMk id="48" creationId="{61AF260B-4270-C212-ECF7-33E44ECC3CEC}"/>
          </ac:spMkLst>
        </pc:spChg>
        <pc:spChg chg="mod">
          <ac:chgData name="Benoît Pichon" userId="64d73d3c24d3cfa0" providerId="LiveId" clId="{136968C2-C6F9-4D9D-8EE3-0A61682DCBB7}" dt="2023-10-12T11:56:21.011" v="1273"/>
          <ac:spMkLst>
            <pc:docMk/>
            <pc:sldMk cId="668929690" sldId="562"/>
            <ac:spMk id="51" creationId="{252FD432-1D3A-FA88-EEB8-BAF195AC2A7F}"/>
          </ac:spMkLst>
        </pc:spChg>
        <pc:spChg chg="mod">
          <ac:chgData name="Benoît Pichon" userId="64d73d3c24d3cfa0" providerId="LiveId" clId="{136968C2-C6F9-4D9D-8EE3-0A61682DCBB7}" dt="2023-10-12T11:56:21.011" v="1273"/>
          <ac:spMkLst>
            <pc:docMk/>
            <pc:sldMk cId="668929690" sldId="562"/>
            <ac:spMk id="52" creationId="{9F62FB49-F0EF-BB85-F194-CC18F1E6DDBA}"/>
          </ac:spMkLst>
        </pc:spChg>
        <pc:spChg chg="mod">
          <ac:chgData name="Benoît Pichon" userId="64d73d3c24d3cfa0" providerId="LiveId" clId="{136968C2-C6F9-4D9D-8EE3-0A61682DCBB7}" dt="2023-10-12T11:56:21.011" v="1273"/>
          <ac:spMkLst>
            <pc:docMk/>
            <pc:sldMk cId="668929690" sldId="562"/>
            <ac:spMk id="56" creationId="{BCB16A0E-46C1-733C-A88D-3022C6728CCE}"/>
          </ac:spMkLst>
        </pc:spChg>
        <pc:spChg chg="mod">
          <ac:chgData name="Benoît Pichon" userId="64d73d3c24d3cfa0" providerId="LiveId" clId="{136968C2-C6F9-4D9D-8EE3-0A61682DCBB7}" dt="2023-10-12T11:56:21.011" v="1273"/>
          <ac:spMkLst>
            <pc:docMk/>
            <pc:sldMk cId="668929690" sldId="562"/>
            <ac:spMk id="57" creationId="{87428920-C15F-02FE-3239-003CF4884E72}"/>
          </ac:spMkLst>
        </pc:spChg>
        <pc:spChg chg="mod">
          <ac:chgData name="Benoît Pichon" userId="64d73d3c24d3cfa0" providerId="LiveId" clId="{136968C2-C6F9-4D9D-8EE3-0A61682DCBB7}" dt="2023-10-12T11:56:21.011" v="1273"/>
          <ac:spMkLst>
            <pc:docMk/>
            <pc:sldMk cId="668929690" sldId="562"/>
            <ac:spMk id="58" creationId="{27F090AB-892E-4934-E630-9A87450A1F95}"/>
          </ac:spMkLst>
        </pc:spChg>
        <pc:grpChg chg="add del mod">
          <ac:chgData name="Benoît Pichon" userId="64d73d3c24d3cfa0" providerId="LiveId" clId="{136968C2-C6F9-4D9D-8EE3-0A61682DCBB7}" dt="2023-10-12T11:56:14.216" v="1272"/>
          <ac:grpSpMkLst>
            <pc:docMk/>
            <pc:sldMk cId="668929690" sldId="562"/>
            <ac:grpSpMk id="14" creationId="{06A66B9F-58B6-CC3B-7BF8-87933D2A9197}"/>
          </ac:grpSpMkLst>
        </pc:grpChg>
        <pc:grpChg chg="add mod">
          <ac:chgData name="Benoît Pichon" userId="64d73d3c24d3cfa0" providerId="LiveId" clId="{136968C2-C6F9-4D9D-8EE3-0A61682DCBB7}" dt="2023-10-12T11:56:21.011" v="1273"/>
          <ac:grpSpMkLst>
            <pc:docMk/>
            <pc:sldMk cId="668929690" sldId="562"/>
            <ac:grpSpMk id="50" creationId="{D0009787-F3D0-97DD-BF2D-DEE27B5B28A3}"/>
          </ac:grpSpMkLst>
        </pc:grpChg>
        <pc:picChg chg="add mod">
          <ac:chgData name="Benoît Pichon" userId="64d73d3c24d3cfa0" providerId="LiveId" clId="{136968C2-C6F9-4D9D-8EE3-0A61682DCBB7}" dt="2023-10-13T14:53:55.186" v="2739" actId="1076"/>
          <ac:picMkLst>
            <pc:docMk/>
            <pc:sldMk cId="668929690" sldId="562"/>
            <ac:picMk id="5" creationId="{1815DB8F-07CC-032C-6D5E-42C72CB95351}"/>
          </ac:picMkLst>
        </pc:picChg>
        <pc:picChg chg="add del">
          <ac:chgData name="Benoît Pichon" userId="64d73d3c24d3cfa0" providerId="LiveId" clId="{136968C2-C6F9-4D9D-8EE3-0A61682DCBB7}" dt="2023-10-12T12:05:24.911" v="1466" actId="478"/>
          <ac:picMkLst>
            <pc:docMk/>
            <pc:sldMk cId="668929690" sldId="562"/>
            <ac:picMk id="12" creationId="{4D40BA8F-CB3D-FF04-329E-30C881EA72F0}"/>
          </ac:picMkLst>
        </pc:picChg>
        <pc:picChg chg="add mod">
          <ac:chgData name="Benoît Pichon" userId="64d73d3c24d3cfa0" providerId="LiveId" clId="{136968C2-C6F9-4D9D-8EE3-0A61682DCBB7}" dt="2023-10-13T14:53:55.186" v="2739" actId="1076"/>
          <ac:picMkLst>
            <pc:docMk/>
            <pc:sldMk cId="668929690" sldId="562"/>
            <ac:picMk id="12" creationId="{8CF0B666-7BD0-3D13-5994-0AD0AB024897}"/>
          </ac:picMkLst>
        </pc:picChg>
        <pc:picChg chg="add del mod">
          <ac:chgData name="Benoît Pichon" userId="64d73d3c24d3cfa0" providerId="LiveId" clId="{136968C2-C6F9-4D9D-8EE3-0A61682DCBB7}" dt="2023-10-13T14:53:31.076" v="2730" actId="21"/>
          <ac:picMkLst>
            <pc:docMk/>
            <pc:sldMk cId="668929690" sldId="562"/>
            <ac:picMk id="27" creationId="{6EB3FD86-71BE-DB40-53BE-3A486C3ED955}"/>
          </ac:picMkLst>
        </pc:picChg>
        <pc:picChg chg="mod">
          <ac:chgData name="Benoît Pichon" userId="64d73d3c24d3cfa0" providerId="LiveId" clId="{136968C2-C6F9-4D9D-8EE3-0A61682DCBB7}" dt="2023-10-12T11:56:11.821" v="1271"/>
          <ac:picMkLst>
            <pc:docMk/>
            <pc:sldMk cId="668929690" sldId="562"/>
            <ac:picMk id="30" creationId="{0ACE111F-553E-B3D1-CC3C-CE86CFB4B9B0}"/>
          </ac:picMkLst>
        </pc:picChg>
        <pc:picChg chg="del">
          <ac:chgData name="Benoît Pichon" userId="64d73d3c24d3cfa0" providerId="LiveId" clId="{136968C2-C6F9-4D9D-8EE3-0A61682DCBB7}" dt="2023-10-12T11:56:11.453" v="1270" actId="478"/>
          <ac:picMkLst>
            <pc:docMk/>
            <pc:sldMk cId="668929690" sldId="562"/>
            <ac:picMk id="35" creationId="{DCA455B7-A043-52F6-EE0C-F04F337660DA}"/>
          </ac:picMkLst>
        </pc:picChg>
        <pc:picChg chg="mod">
          <ac:chgData name="Benoît Pichon" userId="64d73d3c24d3cfa0" providerId="LiveId" clId="{136968C2-C6F9-4D9D-8EE3-0A61682DCBB7}" dt="2023-10-12T11:56:11.821" v="1271"/>
          <ac:picMkLst>
            <pc:docMk/>
            <pc:sldMk cId="668929690" sldId="562"/>
            <ac:picMk id="37" creationId="{C0D8BF2A-0448-3AC7-C05B-FAAB12F2C623}"/>
          </ac:picMkLst>
        </pc:picChg>
        <pc:picChg chg="del">
          <ac:chgData name="Benoît Pichon" userId="64d73d3c24d3cfa0" providerId="LiveId" clId="{136968C2-C6F9-4D9D-8EE3-0A61682DCBB7}" dt="2023-10-12T11:56:11.453" v="1270" actId="478"/>
          <ac:picMkLst>
            <pc:docMk/>
            <pc:sldMk cId="668929690" sldId="562"/>
            <ac:picMk id="38" creationId="{838AE36F-F6EC-3F49-C5AB-09C119131E25}"/>
          </ac:picMkLst>
        </pc:picChg>
        <pc:picChg chg="del">
          <ac:chgData name="Benoît Pichon" userId="64d73d3c24d3cfa0" providerId="LiveId" clId="{136968C2-C6F9-4D9D-8EE3-0A61682DCBB7}" dt="2023-10-12T11:56:11.453" v="1270" actId="478"/>
          <ac:picMkLst>
            <pc:docMk/>
            <pc:sldMk cId="668929690" sldId="562"/>
            <ac:picMk id="43" creationId="{EEAC1C6E-5F1D-54A4-F432-1ED161EB8CF5}"/>
          </ac:picMkLst>
        </pc:picChg>
        <pc:picChg chg="mod">
          <ac:chgData name="Benoît Pichon" userId="64d73d3c24d3cfa0" providerId="LiveId" clId="{136968C2-C6F9-4D9D-8EE3-0A61682DCBB7}" dt="2023-10-12T11:56:11.821" v="1271"/>
          <ac:picMkLst>
            <pc:docMk/>
            <pc:sldMk cId="668929690" sldId="562"/>
            <ac:picMk id="49" creationId="{D3920123-330A-2C5B-ECF8-27B77609CED4}"/>
          </ac:picMkLst>
        </pc:picChg>
        <pc:picChg chg="mod">
          <ac:chgData name="Benoît Pichon" userId="64d73d3c24d3cfa0" providerId="LiveId" clId="{136968C2-C6F9-4D9D-8EE3-0A61682DCBB7}" dt="2023-10-12T11:56:21.011" v="1273"/>
          <ac:picMkLst>
            <pc:docMk/>
            <pc:sldMk cId="668929690" sldId="562"/>
            <ac:picMk id="53" creationId="{93CE2058-8587-F3F3-D47F-63E81CCCE956}"/>
          </ac:picMkLst>
        </pc:picChg>
        <pc:picChg chg="mod">
          <ac:chgData name="Benoît Pichon" userId="64d73d3c24d3cfa0" providerId="LiveId" clId="{136968C2-C6F9-4D9D-8EE3-0A61682DCBB7}" dt="2023-10-12T11:56:21.011" v="1273"/>
          <ac:picMkLst>
            <pc:docMk/>
            <pc:sldMk cId="668929690" sldId="562"/>
            <ac:picMk id="55" creationId="{1208BBB6-1DFB-8BE8-F1EE-E727467F40EE}"/>
          </ac:picMkLst>
        </pc:picChg>
        <pc:picChg chg="mod">
          <ac:chgData name="Benoît Pichon" userId="64d73d3c24d3cfa0" providerId="LiveId" clId="{136968C2-C6F9-4D9D-8EE3-0A61682DCBB7}" dt="2023-10-12T11:56:21.011" v="1273"/>
          <ac:picMkLst>
            <pc:docMk/>
            <pc:sldMk cId="668929690" sldId="562"/>
            <ac:picMk id="59" creationId="{1F4EB518-832A-DC92-1BBA-8F00899A0D34}"/>
          </ac:picMkLst>
        </pc:picChg>
        <pc:cxnChg chg="mod">
          <ac:chgData name="Benoît Pichon" userId="64d73d3c24d3cfa0" providerId="LiveId" clId="{136968C2-C6F9-4D9D-8EE3-0A61682DCBB7}" dt="2023-10-13T14:53:45.634" v="2733" actId="1076"/>
          <ac:cxnSpMkLst>
            <pc:docMk/>
            <pc:sldMk cId="668929690" sldId="562"/>
            <ac:cxnSpMk id="11" creationId="{AB6C273C-2886-5FEE-BBB0-69D0B4DC7525}"/>
          </ac:cxnSpMkLst>
        </pc:cxnChg>
        <pc:cxnChg chg="mod">
          <ac:chgData name="Benoît Pichon" userId="64d73d3c24d3cfa0" providerId="LiveId" clId="{136968C2-C6F9-4D9D-8EE3-0A61682DCBB7}" dt="2023-10-12T11:56:11.821" v="1271"/>
          <ac:cxnSpMkLst>
            <pc:docMk/>
            <pc:sldMk cId="668929690" sldId="562"/>
            <ac:cxnSpMk id="32" creationId="{99A86B8F-73EA-E413-C1DD-CED7BCC3DF49}"/>
          </ac:cxnSpMkLst>
        </pc:cxnChg>
        <pc:cxnChg chg="add mod">
          <ac:chgData name="Benoît Pichon" userId="64d73d3c24d3cfa0" providerId="LiveId" clId="{136968C2-C6F9-4D9D-8EE3-0A61682DCBB7}" dt="2023-10-13T14:53:56.594" v="2740" actId="1076"/>
          <ac:cxnSpMkLst>
            <pc:docMk/>
            <pc:sldMk cId="668929690" sldId="562"/>
            <ac:cxnSpMk id="32" creationId="{C2AC48A4-3457-4583-4D87-3378CD0E349A}"/>
          </ac:cxnSpMkLst>
        </pc:cxnChg>
        <pc:cxnChg chg="del">
          <ac:chgData name="Benoît Pichon" userId="64d73d3c24d3cfa0" providerId="LiveId" clId="{136968C2-C6F9-4D9D-8EE3-0A61682DCBB7}" dt="2023-10-12T11:56:11.453" v="1270" actId="478"/>
          <ac:cxnSpMkLst>
            <pc:docMk/>
            <pc:sldMk cId="668929690" sldId="562"/>
            <ac:cxnSpMk id="36" creationId="{0D967EC0-25FE-5079-8674-1290F58E4398}"/>
          </ac:cxnSpMkLst>
        </pc:cxnChg>
        <pc:cxnChg chg="del">
          <ac:chgData name="Benoît Pichon" userId="64d73d3c24d3cfa0" providerId="LiveId" clId="{136968C2-C6F9-4D9D-8EE3-0A61682DCBB7}" dt="2023-10-12T11:56:11.453" v="1270" actId="478"/>
          <ac:cxnSpMkLst>
            <pc:docMk/>
            <pc:sldMk cId="668929690" sldId="562"/>
            <ac:cxnSpMk id="41" creationId="{8804C606-5E02-BF93-98EB-25E921E14A53}"/>
          </ac:cxnSpMkLst>
        </pc:cxnChg>
        <pc:cxnChg chg="mod">
          <ac:chgData name="Benoît Pichon" userId="64d73d3c24d3cfa0" providerId="LiveId" clId="{136968C2-C6F9-4D9D-8EE3-0A61682DCBB7}" dt="2023-10-12T11:56:21.011" v="1273"/>
          <ac:cxnSpMkLst>
            <pc:docMk/>
            <pc:sldMk cId="668929690" sldId="562"/>
            <ac:cxnSpMk id="54" creationId="{439F0CD6-F995-4B80-7016-90F54D26AFA6}"/>
          </ac:cxnSpMkLst>
        </pc:cxnChg>
      </pc:sldChg>
      <pc:sldChg chg="modSp mod">
        <pc:chgData name="Benoît Pichon" userId="64d73d3c24d3cfa0" providerId="LiveId" clId="{136968C2-C6F9-4D9D-8EE3-0A61682DCBB7}" dt="2023-10-16T08:34:27.671" v="3274" actId="1036"/>
        <pc:sldMkLst>
          <pc:docMk/>
          <pc:sldMk cId="674499910" sldId="566"/>
        </pc:sldMkLst>
        <pc:spChg chg="mod">
          <ac:chgData name="Benoît Pichon" userId="64d73d3c24d3cfa0" providerId="LiveId" clId="{136968C2-C6F9-4D9D-8EE3-0A61682DCBB7}" dt="2023-10-13T11:31:43.050" v="2710" actId="1037"/>
          <ac:spMkLst>
            <pc:docMk/>
            <pc:sldMk cId="674499910" sldId="566"/>
            <ac:spMk id="4" creationId="{06153709-849A-B22D-45BB-D6F14C82FC78}"/>
          </ac:spMkLst>
        </pc:spChg>
        <pc:spChg chg="mod">
          <ac:chgData name="Benoît Pichon" userId="64d73d3c24d3cfa0" providerId="LiveId" clId="{136968C2-C6F9-4D9D-8EE3-0A61682DCBB7}" dt="2023-10-13T11:31:43.050" v="2710" actId="1037"/>
          <ac:spMkLst>
            <pc:docMk/>
            <pc:sldMk cId="674499910" sldId="566"/>
            <ac:spMk id="6" creationId="{67D29D51-E161-474E-1063-349B4528244C}"/>
          </ac:spMkLst>
        </pc:spChg>
        <pc:spChg chg="mod">
          <ac:chgData name="Benoît Pichon" userId="64d73d3c24d3cfa0" providerId="LiveId" clId="{136968C2-C6F9-4D9D-8EE3-0A61682DCBB7}" dt="2023-10-13T11:31:43.050" v="2710" actId="1037"/>
          <ac:spMkLst>
            <pc:docMk/>
            <pc:sldMk cId="674499910" sldId="566"/>
            <ac:spMk id="10" creationId="{AF020E45-77E1-32E8-3A6C-D063E77A60F4}"/>
          </ac:spMkLst>
        </pc:spChg>
        <pc:spChg chg="mod">
          <ac:chgData name="Benoît Pichon" userId="64d73d3c24d3cfa0" providerId="LiveId" clId="{136968C2-C6F9-4D9D-8EE3-0A61682DCBB7}" dt="2023-10-13T11:31:43.050" v="2710" actId="1037"/>
          <ac:spMkLst>
            <pc:docMk/>
            <pc:sldMk cId="674499910" sldId="566"/>
            <ac:spMk id="11" creationId="{415A7C23-3EA3-2565-4549-ACB6B871DD95}"/>
          </ac:spMkLst>
        </pc:spChg>
        <pc:spChg chg="mod">
          <ac:chgData name="Benoît Pichon" userId="64d73d3c24d3cfa0" providerId="LiveId" clId="{136968C2-C6F9-4D9D-8EE3-0A61682DCBB7}" dt="2023-10-13T11:31:43.050" v="2710" actId="1037"/>
          <ac:spMkLst>
            <pc:docMk/>
            <pc:sldMk cId="674499910" sldId="566"/>
            <ac:spMk id="14" creationId="{5C35B6B5-6186-DEE0-9836-5B26870D5480}"/>
          </ac:spMkLst>
        </pc:spChg>
        <pc:picChg chg="mod">
          <ac:chgData name="Benoît Pichon" userId="64d73d3c24d3cfa0" providerId="LiveId" clId="{136968C2-C6F9-4D9D-8EE3-0A61682DCBB7}" dt="2023-10-13T11:31:43.050" v="2710" actId="1037"/>
          <ac:picMkLst>
            <pc:docMk/>
            <pc:sldMk cId="674499910" sldId="566"/>
            <ac:picMk id="5" creationId="{31C8DF43-BFE0-AE16-6DD0-A87602A8CF98}"/>
          </ac:picMkLst>
        </pc:picChg>
        <pc:picChg chg="mod">
          <ac:chgData name="Benoît Pichon" userId="64d73d3c24d3cfa0" providerId="LiveId" clId="{136968C2-C6F9-4D9D-8EE3-0A61682DCBB7}" dt="2023-10-13T11:31:43.050" v="2710" actId="1037"/>
          <ac:picMkLst>
            <pc:docMk/>
            <pc:sldMk cId="674499910" sldId="566"/>
            <ac:picMk id="7" creationId="{F41385EE-ADA6-E7D5-E8FD-7BBD704AD886}"/>
          </ac:picMkLst>
        </pc:picChg>
        <pc:picChg chg="mod">
          <ac:chgData name="Benoît Pichon" userId="64d73d3c24d3cfa0" providerId="LiveId" clId="{136968C2-C6F9-4D9D-8EE3-0A61682DCBB7}" dt="2023-10-16T08:34:27.671" v="3274" actId="1036"/>
          <ac:picMkLst>
            <pc:docMk/>
            <pc:sldMk cId="674499910" sldId="566"/>
            <ac:picMk id="13" creationId="{F5273B90-CFCA-9638-1ECF-60E5EE3B359C}"/>
          </ac:picMkLst>
        </pc:picChg>
        <pc:picChg chg="mod">
          <ac:chgData name="Benoît Pichon" userId="64d73d3c24d3cfa0" providerId="LiveId" clId="{136968C2-C6F9-4D9D-8EE3-0A61682DCBB7}" dt="2023-10-13T11:31:43.050" v="2710" actId="1037"/>
          <ac:picMkLst>
            <pc:docMk/>
            <pc:sldMk cId="674499910" sldId="566"/>
            <ac:picMk id="15" creationId="{D44216B1-D7EC-AE58-CE42-399281A0AC74}"/>
          </ac:picMkLst>
        </pc:picChg>
        <pc:picChg chg="mod">
          <ac:chgData name="Benoît Pichon" userId="64d73d3c24d3cfa0" providerId="LiveId" clId="{136968C2-C6F9-4D9D-8EE3-0A61682DCBB7}" dt="2023-10-13T11:31:43.050" v="2710" actId="1037"/>
          <ac:picMkLst>
            <pc:docMk/>
            <pc:sldMk cId="674499910" sldId="566"/>
            <ac:picMk id="16" creationId="{E3652CAA-43B3-5E60-5673-5A0E41C7D06C}"/>
          </ac:picMkLst>
        </pc:picChg>
        <pc:picChg chg="mod">
          <ac:chgData name="Benoît Pichon" userId="64d73d3c24d3cfa0" providerId="LiveId" clId="{136968C2-C6F9-4D9D-8EE3-0A61682DCBB7}" dt="2023-10-13T11:31:43.050" v="2710" actId="1037"/>
          <ac:picMkLst>
            <pc:docMk/>
            <pc:sldMk cId="674499910" sldId="566"/>
            <ac:picMk id="17" creationId="{E17C7923-AB85-05EB-EAC3-46465BF06BD4}"/>
          </ac:picMkLst>
        </pc:picChg>
      </pc:sldChg>
      <pc:sldChg chg="modSp mod ord">
        <pc:chgData name="Benoît Pichon" userId="64d73d3c24d3cfa0" providerId="LiveId" clId="{136968C2-C6F9-4D9D-8EE3-0A61682DCBB7}" dt="2023-10-17T07:19:39.039" v="3570" actId="208"/>
        <pc:sldMkLst>
          <pc:docMk/>
          <pc:sldMk cId="3233807082" sldId="570"/>
        </pc:sldMkLst>
        <pc:spChg chg="mod">
          <ac:chgData name="Benoît Pichon" userId="64d73d3c24d3cfa0" providerId="LiveId" clId="{136968C2-C6F9-4D9D-8EE3-0A61682DCBB7}" dt="2023-10-17T07:19:39.039" v="3570" actId="208"/>
          <ac:spMkLst>
            <pc:docMk/>
            <pc:sldMk cId="3233807082" sldId="570"/>
            <ac:spMk id="3" creationId="{B234789A-E05D-2D90-50F9-020F3EAD18FC}"/>
          </ac:spMkLst>
        </pc:spChg>
        <pc:spChg chg="mod">
          <ac:chgData name="Benoît Pichon" userId="64d73d3c24d3cfa0" providerId="LiveId" clId="{136968C2-C6F9-4D9D-8EE3-0A61682DCBB7}" dt="2023-10-15T05:42:53.755" v="3077" actId="20577"/>
          <ac:spMkLst>
            <pc:docMk/>
            <pc:sldMk cId="3233807082" sldId="570"/>
            <ac:spMk id="31" creationId="{39949CD7-9E0A-EB45-B186-8CEA23713DA2}"/>
          </ac:spMkLst>
        </pc:spChg>
        <pc:cxnChg chg="mod">
          <ac:chgData name="Benoît Pichon" userId="64d73d3c24d3cfa0" providerId="LiveId" clId="{136968C2-C6F9-4D9D-8EE3-0A61682DCBB7}" dt="2023-10-17T07:19:36.455" v="3569" actId="208"/>
          <ac:cxnSpMkLst>
            <pc:docMk/>
            <pc:sldMk cId="3233807082" sldId="570"/>
            <ac:cxnSpMk id="5" creationId="{1995D6EB-E60A-F7B1-0B56-5D289B31A653}"/>
          </ac:cxnSpMkLst>
        </pc:cxnChg>
      </pc:sldChg>
      <pc:sldChg chg="mod modShow">
        <pc:chgData name="Benoît Pichon" userId="64d73d3c24d3cfa0" providerId="LiveId" clId="{136968C2-C6F9-4D9D-8EE3-0A61682DCBB7}" dt="2023-10-12T15:43:26.357" v="2464" actId="729"/>
        <pc:sldMkLst>
          <pc:docMk/>
          <pc:sldMk cId="2090350688" sldId="577"/>
        </pc:sldMkLst>
      </pc:sldChg>
      <pc:sldChg chg="addSp delSp modSp del mod">
        <pc:chgData name="Benoît Pichon" userId="64d73d3c24d3cfa0" providerId="LiveId" clId="{136968C2-C6F9-4D9D-8EE3-0A61682DCBB7}" dt="2023-10-13T15:17:55.198" v="2814" actId="47"/>
        <pc:sldMkLst>
          <pc:docMk/>
          <pc:sldMk cId="4235561742" sldId="580"/>
        </pc:sldMkLst>
        <pc:spChg chg="del">
          <ac:chgData name="Benoît Pichon" userId="64d73d3c24d3cfa0" providerId="LiveId" clId="{136968C2-C6F9-4D9D-8EE3-0A61682DCBB7}" dt="2023-10-12T13:44:10.580" v="1516" actId="478"/>
          <ac:spMkLst>
            <pc:docMk/>
            <pc:sldMk cId="4235561742" sldId="580"/>
            <ac:spMk id="4" creationId="{3CAD3A11-F9AE-BC9C-8BF4-7521DFE4026E}"/>
          </ac:spMkLst>
        </pc:spChg>
        <pc:spChg chg="add mod">
          <ac:chgData name="Benoît Pichon" userId="64d73d3c24d3cfa0" providerId="LiveId" clId="{136968C2-C6F9-4D9D-8EE3-0A61682DCBB7}" dt="2023-10-12T13:44:10.909" v="1517"/>
          <ac:spMkLst>
            <pc:docMk/>
            <pc:sldMk cId="4235561742" sldId="580"/>
            <ac:spMk id="10" creationId="{487BCB9C-5E6A-BFC5-D3AB-FD5B349E7AEF}"/>
          </ac:spMkLst>
        </pc:spChg>
        <pc:spChg chg="mod">
          <ac:chgData name="Benoît Pichon" userId="64d73d3c24d3cfa0" providerId="LiveId" clId="{136968C2-C6F9-4D9D-8EE3-0A61682DCBB7}" dt="2023-10-12T11:56:00.907" v="1269" actId="1076"/>
          <ac:spMkLst>
            <pc:docMk/>
            <pc:sldMk cId="4235561742" sldId="580"/>
            <ac:spMk id="16" creationId="{8569A671-E463-B4DE-883C-0715E7FC7BEB}"/>
          </ac:spMkLst>
        </pc:spChg>
        <pc:spChg chg="mod">
          <ac:chgData name="Benoît Pichon" userId="64d73d3c24d3cfa0" providerId="LiveId" clId="{136968C2-C6F9-4D9D-8EE3-0A61682DCBB7}" dt="2023-10-12T11:56:00.907" v="1269" actId="1076"/>
          <ac:spMkLst>
            <pc:docMk/>
            <pc:sldMk cId="4235561742" sldId="580"/>
            <ac:spMk id="17" creationId="{A7B03B65-963C-6E2A-F681-B228F539A746}"/>
          </ac:spMkLst>
        </pc:spChg>
        <pc:spChg chg="del">
          <ac:chgData name="Benoît Pichon" userId="64d73d3c24d3cfa0" providerId="LiveId" clId="{136968C2-C6F9-4D9D-8EE3-0A61682DCBB7}" dt="2023-10-12T11:55:58.226" v="1267" actId="478"/>
          <ac:spMkLst>
            <pc:docMk/>
            <pc:sldMk cId="4235561742" sldId="580"/>
            <ac:spMk id="24" creationId="{8826B0D6-E0CB-50E5-3161-2F609FB38478}"/>
          </ac:spMkLst>
        </pc:spChg>
        <pc:spChg chg="del">
          <ac:chgData name="Benoît Pichon" userId="64d73d3c24d3cfa0" providerId="LiveId" clId="{136968C2-C6F9-4D9D-8EE3-0A61682DCBB7}" dt="2023-10-12T11:55:58.226" v="1267" actId="478"/>
          <ac:spMkLst>
            <pc:docMk/>
            <pc:sldMk cId="4235561742" sldId="580"/>
            <ac:spMk id="25" creationId="{95423664-25F3-06E1-A5F4-F6471AB311C4}"/>
          </ac:spMkLst>
        </pc:spChg>
        <pc:spChg chg="del">
          <ac:chgData name="Benoît Pichon" userId="64d73d3c24d3cfa0" providerId="LiveId" clId="{136968C2-C6F9-4D9D-8EE3-0A61682DCBB7}" dt="2023-10-12T11:55:58.226" v="1267" actId="478"/>
          <ac:spMkLst>
            <pc:docMk/>
            <pc:sldMk cId="4235561742" sldId="580"/>
            <ac:spMk id="27" creationId="{690EBB06-3A1E-6B82-D5F5-6B1AF6611EEB}"/>
          </ac:spMkLst>
        </pc:spChg>
        <pc:spChg chg="mod">
          <ac:chgData name="Benoît Pichon" userId="64d73d3c24d3cfa0" providerId="LiveId" clId="{136968C2-C6F9-4D9D-8EE3-0A61682DCBB7}" dt="2023-10-12T11:56:00.907" v="1269" actId="1076"/>
          <ac:spMkLst>
            <pc:docMk/>
            <pc:sldMk cId="4235561742" sldId="580"/>
            <ac:spMk id="29" creationId="{14E2A41F-0CDD-9C71-CC91-1E2DE55AFB8E}"/>
          </ac:spMkLst>
        </pc:spChg>
        <pc:spChg chg="mod">
          <ac:chgData name="Benoît Pichon" userId="64d73d3c24d3cfa0" providerId="LiveId" clId="{136968C2-C6F9-4D9D-8EE3-0A61682DCBB7}" dt="2023-10-12T11:56:00.907" v="1269" actId="1076"/>
          <ac:spMkLst>
            <pc:docMk/>
            <pc:sldMk cId="4235561742" sldId="580"/>
            <ac:spMk id="32" creationId="{7424C85E-F510-F8DC-08D8-07EB57A30911}"/>
          </ac:spMkLst>
        </pc:spChg>
        <pc:spChg chg="mod">
          <ac:chgData name="Benoît Pichon" userId="64d73d3c24d3cfa0" providerId="LiveId" clId="{136968C2-C6F9-4D9D-8EE3-0A61682DCBB7}" dt="2023-10-12T11:56:00.907" v="1269" actId="1076"/>
          <ac:spMkLst>
            <pc:docMk/>
            <pc:sldMk cId="4235561742" sldId="580"/>
            <ac:spMk id="33" creationId="{62D8FE0B-45B9-5138-DB58-AFE6F88899E4}"/>
          </ac:spMkLst>
        </pc:spChg>
        <pc:grpChg chg="add mod">
          <ac:chgData name="Benoît Pichon" userId="64d73d3c24d3cfa0" providerId="LiveId" clId="{136968C2-C6F9-4D9D-8EE3-0A61682DCBB7}" dt="2023-10-12T11:56:00.907" v="1269" actId="1076"/>
          <ac:grpSpMkLst>
            <pc:docMk/>
            <pc:sldMk cId="4235561742" sldId="580"/>
            <ac:grpSpMk id="15" creationId="{991DEB29-077F-D57F-1161-2CFB21CB6380}"/>
          </ac:grpSpMkLst>
        </pc:grpChg>
        <pc:picChg chg="add del mod">
          <ac:chgData name="Benoît Pichon" userId="64d73d3c24d3cfa0" providerId="LiveId" clId="{136968C2-C6F9-4D9D-8EE3-0A61682DCBB7}" dt="2023-10-12T12:04:45.068" v="1460" actId="21"/>
          <ac:picMkLst>
            <pc:docMk/>
            <pc:sldMk cId="4235561742" sldId="580"/>
            <ac:picMk id="10" creationId="{0E504C0B-65F7-EA8C-7C96-1D4A08ADDDA9}"/>
          </ac:picMkLst>
        </pc:picChg>
        <pc:picChg chg="mod">
          <ac:chgData name="Benoît Pichon" userId="64d73d3c24d3cfa0" providerId="LiveId" clId="{136968C2-C6F9-4D9D-8EE3-0A61682DCBB7}" dt="2023-10-12T11:56:00.907" v="1269" actId="1076"/>
          <ac:picMkLst>
            <pc:docMk/>
            <pc:sldMk cId="4235561742" sldId="580"/>
            <ac:picMk id="18" creationId="{B8675352-D3A9-8811-B0BA-5B044811672F}"/>
          </ac:picMkLst>
        </pc:picChg>
        <pc:picChg chg="mod">
          <ac:chgData name="Benoît Pichon" userId="64d73d3c24d3cfa0" providerId="LiveId" clId="{136968C2-C6F9-4D9D-8EE3-0A61682DCBB7}" dt="2023-10-12T11:56:00.907" v="1269" actId="1076"/>
          <ac:picMkLst>
            <pc:docMk/>
            <pc:sldMk cId="4235561742" sldId="580"/>
            <ac:picMk id="20" creationId="{934363CD-651A-BF14-A5FA-4CBACA39C4DF}"/>
          </ac:picMkLst>
        </pc:picChg>
        <pc:picChg chg="del">
          <ac:chgData name="Benoît Pichon" userId="64d73d3c24d3cfa0" providerId="LiveId" clId="{136968C2-C6F9-4D9D-8EE3-0A61682DCBB7}" dt="2023-10-12T11:55:58.226" v="1267" actId="478"/>
          <ac:picMkLst>
            <pc:docMk/>
            <pc:sldMk cId="4235561742" sldId="580"/>
            <ac:picMk id="21" creationId="{C4E442A9-CC38-2FAD-C964-B48714412FAA}"/>
          </ac:picMkLst>
        </pc:picChg>
        <pc:picChg chg="del">
          <ac:chgData name="Benoît Pichon" userId="64d73d3c24d3cfa0" providerId="LiveId" clId="{136968C2-C6F9-4D9D-8EE3-0A61682DCBB7}" dt="2023-10-12T11:55:58.226" v="1267" actId="478"/>
          <ac:picMkLst>
            <pc:docMk/>
            <pc:sldMk cId="4235561742" sldId="580"/>
            <ac:picMk id="23" creationId="{33D86C38-FA93-F2F3-CFCC-95C037B7D9F2}"/>
          </ac:picMkLst>
        </pc:picChg>
        <pc:picChg chg="del">
          <ac:chgData name="Benoît Pichon" userId="64d73d3c24d3cfa0" providerId="LiveId" clId="{136968C2-C6F9-4D9D-8EE3-0A61682DCBB7}" dt="2023-10-12T11:55:58.226" v="1267" actId="478"/>
          <ac:picMkLst>
            <pc:docMk/>
            <pc:sldMk cId="4235561742" sldId="580"/>
            <ac:picMk id="30" creationId="{DE1C8AD4-1EC3-DC27-8F77-E4A48F79463E}"/>
          </ac:picMkLst>
        </pc:picChg>
        <pc:picChg chg="mod">
          <ac:chgData name="Benoît Pichon" userId="64d73d3c24d3cfa0" providerId="LiveId" clId="{136968C2-C6F9-4D9D-8EE3-0A61682DCBB7}" dt="2023-10-12T11:56:00.907" v="1269" actId="1076"/>
          <ac:picMkLst>
            <pc:docMk/>
            <pc:sldMk cId="4235561742" sldId="580"/>
            <ac:picMk id="34" creationId="{46E56AB8-8BF1-3E54-F0E3-8BA85C5BA3E5}"/>
          </ac:picMkLst>
        </pc:picChg>
        <pc:cxnChg chg="mod">
          <ac:chgData name="Benoît Pichon" userId="64d73d3c24d3cfa0" providerId="LiveId" clId="{136968C2-C6F9-4D9D-8EE3-0A61682DCBB7}" dt="2023-10-12T11:56:00.907" v="1269" actId="1076"/>
          <ac:cxnSpMkLst>
            <pc:docMk/>
            <pc:sldMk cId="4235561742" sldId="580"/>
            <ac:cxnSpMk id="19" creationId="{1C7C805D-F5C4-8382-DC41-FE2CD9244296}"/>
          </ac:cxnSpMkLst>
        </pc:cxnChg>
        <pc:cxnChg chg="del">
          <ac:chgData name="Benoît Pichon" userId="64d73d3c24d3cfa0" providerId="LiveId" clId="{136968C2-C6F9-4D9D-8EE3-0A61682DCBB7}" dt="2023-10-12T11:55:58.226" v="1267" actId="478"/>
          <ac:cxnSpMkLst>
            <pc:docMk/>
            <pc:sldMk cId="4235561742" sldId="580"/>
            <ac:cxnSpMk id="22" creationId="{580473B4-5E7D-6D59-255D-FEA9C0FBA503}"/>
          </ac:cxnSpMkLst>
        </pc:cxnChg>
        <pc:cxnChg chg="del">
          <ac:chgData name="Benoît Pichon" userId="64d73d3c24d3cfa0" providerId="LiveId" clId="{136968C2-C6F9-4D9D-8EE3-0A61682DCBB7}" dt="2023-10-12T11:55:58.226" v="1267" actId="478"/>
          <ac:cxnSpMkLst>
            <pc:docMk/>
            <pc:sldMk cId="4235561742" sldId="580"/>
            <ac:cxnSpMk id="26" creationId="{58F7C775-7A6E-4211-078A-5A7E900E7DA9}"/>
          </ac:cxnSpMkLst>
        </pc:cxnChg>
      </pc:sldChg>
      <pc:sldChg chg="add del">
        <pc:chgData name="Benoît Pichon" userId="64d73d3c24d3cfa0" providerId="LiveId" clId="{136968C2-C6F9-4D9D-8EE3-0A61682DCBB7}" dt="2023-10-12T09:28:44.903" v="898" actId="2696"/>
        <pc:sldMkLst>
          <pc:docMk/>
          <pc:sldMk cId="2824426406" sldId="584"/>
        </pc:sldMkLst>
      </pc:sldChg>
      <pc:sldChg chg="add setBg">
        <pc:chgData name="Benoît Pichon" userId="64d73d3c24d3cfa0" providerId="LiveId" clId="{136968C2-C6F9-4D9D-8EE3-0A61682DCBB7}" dt="2023-10-12T09:28:53.289" v="900"/>
        <pc:sldMkLst>
          <pc:docMk/>
          <pc:sldMk cId="3024292335" sldId="584"/>
        </pc:sldMkLst>
      </pc:sldChg>
      <pc:sldChg chg="addSp delSp modSp mod delAnim modAnim">
        <pc:chgData name="Benoît Pichon" userId="64d73d3c24d3cfa0" providerId="LiveId" clId="{136968C2-C6F9-4D9D-8EE3-0A61682DCBB7}" dt="2023-10-12T13:46:03.098" v="1532"/>
        <pc:sldMkLst>
          <pc:docMk/>
          <pc:sldMk cId="1220196786" sldId="591"/>
        </pc:sldMkLst>
        <pc:spChg chg="add mod or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2" creationId="{011F03C5-E72E-DDDC-C915-B16C19F58244}"/>
          </ac:spMkLst>
        </pc:spChg>
        <pc:spChg chg="mod">
          <ac:chgData name="Benoît Pichon" userId="64d73d3c24d3cfa0" providerId="LiveId" clId="{136968C2-C6F9-4D9D-8EE3-0A61682DCBB7}" dt="2023-10-12T13:42:18.173" v="1479" actId="1076"/>
          <ac:spMkLst>
            <pc:docMk/>
            <pc:sldMk cId="1220196786" sldId="591"/>
            <ac:spMk id="3" creationId="{57C39945-2CC6-7466-09F8-8E9CC74E0B30}"/>
          </ac:spMkLst>
        </pc:spChg>
        <pc:spChg chg="del">
          <ac:chgData name="Benoît Pichon" userId="64d73d3c24d3cfa0" providerId="LiveId" clId="{136968C2-C6F9-4D9D-8EE3-0A61682DCBB7}" dt="2023-10-12T11:49:48.366" v="1221" actId="478"/>
          <ac:spMkLst>
            <pc:docMk/>
            <pc:sldMk cId="1220196786" sldId="591"/>
            <ac:spMk id="14" creationId="{391E6A19-ED91-596F-773C-A7B92698CF28}"/>
          </ac:spMkLst>
        </pc:spChg>
        <pc:spChg chg="add del mod">
          <ac:chgData name="Benoît Pichon" userId="64d73d3c24d3cfa0" providerId="LiveId" clId="{136968C2-C6F9-4D9D-8EE3-0A61682DCBB7}" dt="2023-10-12T08:35:02.309" v="156" actId="478"/>
          <ac:spMkLst>
            <pc:docMk/>
            <pc:sldMk cId="1220196786" sldId="591"/>
            <ac:spMk id="15" creationId="{9172AD5C-7AF8-6A2B-E407-71DA1D06FFE2}"/>
          </ac:spMkLst>
        </pc:spChg>
        <pc:spChg chg="add del mod">
          <ac:chgData name="Benoît Pichon" userId="64d73d3c24d3cfa0" providerId="LiveId" clId="{136968C2-C6F9-4D9D-8EE3-0A61682DCBB7}" dt="2023-10-12T08:35:04.999" v="157" actId="478"/>
          <ac:spMkLst>
            <pc:docMk/>
            <pc:sldMk cId="1220196786" sldId="591"/>
            <ac:spMk id="16" creationId="{DD6C8208-894A-3E48-F3ED-DA2BA2C319D8}"/>
          </ac:spMkLst>
        </pc:spChg>
        <pc:spChg chg="add 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17" creationId="{3C921788-E85B-13DD-F681-8774CC1FA9E4}"/>
          </ac:spMkLst>
        </pc:spChg>
        <pc:spChg chg="add 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18" creationId="{5C824143-8D7B-EAAA-77FF-A8D953D1F640}"/>
          </ac:spMkLst>
        </pc:spChg>
        <pc:spChg chg="add 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19" creationId="{60E56127-DD40-B6CD-D366-2C740EC768BD}"/>
          </ac:spMkLst>
        </pc:spChg>
        <pc:spChg chg="add del mod">
          <ac:chgData name="Benoît Pichon" userId="64d73d3c24d3cfa0" providerId="LiveId" clId="{136968C2-C6F9-4D9D-8EE3-0A61682DCBB7}" dt="2023-10-12T13:45:35.928" v="1522" actId="478"/>
          <ac:spMkLst>
            <pc:docMk/>
            <pc:sldMk cId="1220196786" sldId="591"/>
            <ac:spMk id="20" creationId="{3DA5FF68-E87A-9890-138C-520E1C598A99}"/>
          </ac:spMkLst>
        </pc:spChg>
        <pc:spChg chg="add del mod">
          <ac:chgData name="Benoît Pichon" userId="64d73d3c24d3cfa0" providerId="LiveId" clId="{136968C2-C6F9-4D9D-8EE3-0A61682DCBB7}" dt="2023-10-12T13:45:35.928" v="1522" actId="478"/>
          <ac:spMkLst>
            <pc:docMk/>
            <pc:sldMk cId="1220196786" sldId="591"/>
            <ac:spMk id="21" creationId="{9A15AA72-94FE-22F6-A9F5-9D4049A29724}"/>
          </ac:spMkLst>
        </pc:spChg>
        <pc:spChg chg="add del mod">
          <ac:chgData name="Benoît Pichon" userId="64d73d3c24d3cfa0" providerId="LiveId" clId="{136968C2-C6F9-4D9D-8EE3-0A61682DCBB7}" dt="2023-10-12T13:45:35.928" v="1522" actId="478"/>
          <ac:spMkLst>
            <pc:docMk/>
            <pc:sldMk cId="1220196786" sldId="591"/>
            <ac:spMk id="24" creationId="{82FCABF0-FF57-D2B6-1212-16CB8B2C00FA}"/>
          </ac:spMkLst>
        </pc:spChg>
        <pc:spChg chg="add del mod">
          <ac:chgData name="Benoît Pichon" userId="64d73d3c24d3cfa0" providerId="LiveId" clId="{136968C2-C6F9-4D9D-8EE3-0A61682DCBB7}" dt="2023-10-12T13:45:35.928" v="1522" actId="478"/>
          <ac:spMkLst>
            <pc:docMk/>
            <pc:sldMk cId="1220196786" sldId="591"/>
            <ac:spMk id="25" creationId="{92AF5DDD-0ACA-51B4-CBA6-132286644101}"/>
          </ac:spMkLst>
        </pc:spChg>
        <pc:spChg chg="add del mod">
          <ac:chgData name="Benoît Pichon" userId="64d73d3c24d3cfa0" providerId="LiveId" clId="{136968C2-C6F9-4D9D-8EE3-0A61682DCBB7}" dt="2023-10-12T13:45:35.928" v="1522" actId="478"/>
          <ac:spMkLst>
            <pc:docMk/>
            <pc:sldMk cId="1220196786" sldId="591"/>
            <ac:spMk id="26" creationId="{710CC515-8109-3717-03C1-5051999C4D37}"/>
          </ac:spMkLst>
        </pc:spChg>
        <pc:spChg chg="add del mod">
          <ac:chgData name="Benoît Pichon" userId="64d73d3c24d3cfa0" providerId="LiveId" clId="{136968C2-C6F9-4D9D-8EE3-0A61682DCBB7}" dt="2023-10-12T13:45:35.928" v="1522" actId="478"/>
          <ac:spMkLst>
            <pc:docMk/>
            <pc:sldMk cId="1220196786" sldId="591"/>
            <ac:spMk id="27" creationId="{B5979503-FFBA-D378-35F7-C6710CD0F06B}"/>
          </ac:spMkLst>
        </pc:spChg>
        <pc:spChg chg="mod ord topLvl">
          <ac:chgData name="Benoît Pichon" userId="64d73d3c24d3cfa0" providerId="LiveId" clId="{136968C2-C6F9-4D9D-8EE3-0A61682DCBB7}" dt="2023-10-12T11:45:28.646" v="1166" actId="164"/>
          <ac:spMkLst>
            <pc:docMk/>
            <pc:sldMk cId="1220196786" sldId="591"/>
            <ac:spMk id="222" creationId="{EBD61EAA-9461-A70A-8C66-A655CCEB6147}"/>
          </ac:spMkLst>
        </pc:spChg>
        <pc:spChg chg="del">
          <ac:chgData name="Benoît Pichon" userId="64d73d3c24d3cfa0" providerId="LiveId" clId="{136968C2-C6F9-4D9D-8EE3-0A61682DCBB7}" dt="2023-10-12T13:45:35.928" v="1522" actId="478"/>
          <ac:spMkLst>
            <pc:docMk/>
            <pc:sldMk cId="1220196786" sldId="591"/>
            <ac:spMk id="239" creationId="{D6293086-54B6-148A-A822-D39C013B707A}"/>
          </ac:spMkLst>
        </pc:spChg>
        <pc:spChg chg="del">
          <ac:chgData name="Benoît Pichon" userId="64d73d3c24d3cfa0" providerId="LiveId" clId="{136968C2-C6F9-4D9D-8EE3-0A61682DCBB7}" dt="2023-10-12T13:45:35.928" v="1522" actId="478"/>
          <ac:spMkLst>
            <pc:docMk/>
            <pc:sldMk cId="1220196786" sldId="591"/>
            <ac:spMk id="240" creationId="{D76F27E7-A23A-8375-15B6-53B3AB56B931}"/>
          </ac:spMkLst>
        </pc:spChg>
        <pc:spChg chg="del">
          <ac:chgData name="Benoît Pichon" userId="64d73d3c24d3cfa0" providerId="LiveId" clId="{136968C2-C6F9-4D9D-8EE3-0A61682DCBB7}" dt="2023-10-12T13:45:34.544" v="1521" actId="478"/>
          <ac:spMkLst>
            <pc:docMk/>
            <pc:sldMk cId="1220196786" sldId="591"/>
            <ac:spMk id="245" creationId="{786347C0-246A-EFBE-0E38-E6C92AFEE4BD}"/>
          </ac:spMkLst>
        </pc:spChg>
        <pc:spChg chg="del">
          <ac:chgData name="Benoît Pichon" userId="64d73d3c24d3cfa0" providerId="LiveId" clId="{136968C2-C6F9-4D9D-8EE3-0A61682DCBB7}" dt="2023-10-12T13:45:34.544" v="1521" actId="478"/>
          <ac:spMkLst>
            <pc:docMk/>
            <pc:sldMk cId="1220196786" sldId="591"/>
            <ac:spMk id="246" creationId="{FB87CFF1-AA8A-4DD1-202D-1A8EEFD7AA17}"/>
          </ac:spMkLst>
        </pc:spChg>
        <pc:spChg chg="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247" creationId="{A796DE50-31AA-325D-93D5-5DA844F4BB6C}"/>
          </ac:spMkLst>
        </pc:spChg>
        <pc:spChg chg="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248" creationId="{E4C37F0C-BE7C-3348-F725-BC89C0DDC08D}"/>
          </ac:spMkLst>
        </pc:spChg>
        <pc:spChg chg="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249" creationId="{F110ADAC-802A-76D4-EA20-17FB9FFD0F30}"/>
          </ac:spMkLst>
        </pc:spChg>
        <pc:spChg chg="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250" creationId="{EF0DBB47-FFD5-8E9D-6E67-D96E00732BA3}"/>
          </ac:spMkLst>
        </pc:spChg>
        <pc:spChg chg="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251" creationId="{6370AB4A-12BE-333D-AD9E-E4CF74DEB6B9}"/>
          </ac:spMkLst>
        </pc:spChg>
        <pc:spChg chg="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252" creationId="{D981C6D5-498A-A277-31C5-5A49E9947D0E}"/>
          </ac:spMkLst>
        </pc:spChg>
        <pc:spChg chg="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253" creationId="{AEF723E4-23A6-8B49-914B-BA1864712AD4}"/>
          </ac:spMkLst>
        </pc:spChg>
        <pc:spChg chg="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254" creationId="{5378EF0E-39B7-E241-C857-F1E10FA98A70}"/>
          </ac:spMkLst>
        </pc:spChg>
        <pc:spChg chg="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255" creationId="{332B0267-3263-FAAF-24BC-3D5D7B6AFA2E}"/>
          </ac:spMkLst>
        </pc:spChg>
        <pc:spChg chg="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256" creationId="{B83E390E-4181-89D7-2761-64864C438BC6}"/>
          </ac:spMkLst>
        </pc:spChg>
        <pc:spChg chg="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257" creationId="{783DB35F-1632-2F42-D024-5AEDC2248C9F}"/>
          </ac:spMkLst>
        </pc:spChg>
        <pc:spChg chg="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258" creationId="{F2BBC819-988D-7384-90BA-A99C73AA9A46}"/>
          </ac:spMkLst>
        </pc:spChg>
        <pc:spChg chg="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259" creationId="{168A657E-F2EC-BEF1-9CDA-B17745E10974}"/>
          </ac:spMkLst>
        </pc:spChg>
        <pc:spChg chg="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260" creationId="{95D36E64-BFC1-04EC-3400-90B4DFF3EBAD}"/>
          </ac:spMkLst>
        </pc:spChg>
        <pc:spChg chg="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261" creationId="{F7D63A70-3940-F14A-2E78-2D7EAFA3F07B}"/>
          </ac:spMkLst>
        </pc:spChg>
        <pc:spChg chg="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262" creationId="{D6875C15-C9D5-50E9-7D13-B996F24D253B}"/>
          </ac:spMkLst>
        </pc:spChg>
        <pc:spChg chg="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263" creationId="{FD5065ED-AF2E-69E2-4DF2-A2E97017A2CA}"/>
          </ac:spMkLst>
        </pc:spChg>
        <pc:spChg chg="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264" creationId="{E42B40AB-D6D0-39A2-6250-C2C70179482C}"/>
          </ac:spMkLst>
        </pc:spChg>
        <pc:spChg chg="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265" creationId="{D2FA0511-4331-EF3A-F441-57F3D4D5C364}"/>
          </ac:spMkLst>
        </pc:spChg>
        <pc:spChg chg="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266" creationId="{5417DADD-5B8A-0FA1-138F-DDD2ABD000AC}"/>
          </ac:spMkLst>
        </pc:spChg>
        <pc:spChg chg="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267" creationId="{CF79DF7B-ED52-B4E7-F6EC-674CA38E0BBE}"/>
          </ac:spMkLst>
        </pc:spChg>
        <pc:spChg chg="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268" creationId="{52D29221-F770-A590-0166-A141C848C36D}"/>
          </ac:spMkLst>
        </pc:spChg>
        <pc:spChg chg="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269" creationId="{04C36814-7DE0-B1AD-D063-2A8A75FA20CD}"/>
          </ac:spMkLst>
        </pc:spChg>
        <pc:spChg chg="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270" creationId="{A159F76F-DDFE-C422-887F-BC987AB372E2}"/>
          </ac:spMkLst>
        </pc:spChg>
        <pc:spChg chg="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271" creationId="{832198B0-4C1F-68D3-B57B-57D4581F6F22}"/>
          </ac:spMkLst>
        </pc:spChg>
        <pc:spChg chg="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272" creationId="{E9DB4D56-D0AF-43B2-602D-29B4F0DF7746}"/>
          </ac:spMkLst>
        </pc:spChg>
        <pc:spChg chg="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273" creationId="{D89E95FA-D22D-C33A-0630-26C82266F7FB}"/>
          </ac:spMkLst>
        </pc:spChg>
        <pc:spChg chg="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274" creationId="{693DA1CE-E198-CB77-3D35-F69F065FF568}"/>
          </ac:spMkLst>
        </pc:spChg>
        <pc:spChg chg="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275" creationId="{95F0BF44-3645-7F89-BB37-C5FF066C2E36}"/>
          </ac:spMkLst>
        </pc:spChg>
        <pc:spChg chg="mod">
          <ac:chgData name="Benoît Pichon" userId="64d73d3c24d3cfa0" providerId="LiveId" clId="{136968C2-C6F9-4D9D-8EE3-0A61682DCBB7}" dt="2023-10-12T11:45:08.996" v="1161" actId="164"/>
          <ac:spMkLst>
            <pc:docMk/>
            <pc:sldMk cId="1220196786" sldId="591"/>
            <ac:spMk id="276" creationId="{72CA6FC6-5E60-0E2E-9DE3-8304EF276E5D}"/>
          </ac:spMkLst>
        </pc:spChg>
        <pc:grpChg chg="add del mod">
          <ac:chgData name="Benoît Pichon" userId="64d73d3c24d3cfa0" providerId="LiveId" clId="{136968C2-C6F9-4D9D-8EE3-0A61682DCBB7}" dt="2023-10-12T13:45:34.544" v="1521" actId="478"/>
          <ac:grpSpMkLst>
            <pc:docMk/>
            <pc:sldMk cId="1220196786" sldId="591"/>
            <ac:grpSpMk id="15" creationId="{A0636AF9-A678-B898-FE62-04F31D245431}"/>
          </ac:grpSpMkLst>
        </pc:grpChg>
        <pc:grpChg chg="add del mod">
          <ac:chgData name="Benoît Pichon" userId="64d73d3c24d3cfa0" providerId="LiveId" clId="{136968C2-C6F9-4D9D-8EE3-0A61682DCBB7}" dt="2023-10-12T13:45:35.928" v="1522" actId="478"/>
          <ac:grpSpMkLst>
            <pc:docMk/>
            <pc:sldMk cId="1220196786" sldId="591"/>
            <ac:grpSpMk id="16" creationId="{4216FF1A-10A6-7737-F565-3BB9FE3D00B3}"/>
          </ac:grpSpMkLst>
        </pc:grpChg>
        <pc:grpChg chg="del">
          <ac:chgData name="Benoît Pichon" userId="64d73d3c24d3cfa0" providerId="LiveId" clId="{136968C2-C6F9-4D9D-8EE3-0A61682DCBB7}" dt="2023-10-12T11:45:18.220" v="1162" actId="165"/>
          <ac:grpSpMkLst>
            <pc:docMk/>
            <pc:sldMk cId="1220196786" sldId="591"/>
            <ac:grpSpMk id="221" creationId="{86C8FB62-E114-967D-C187-CA621D088AC6}"/>
          </ac:grpSpMkLst>
        </pc:grpChg>
        <pc:grpChg chg="mod ord topLvl">
          <ac:chgData name="Benoît Pichon" userId="64d73d3c24d3cfa0" providerId="LiveId" clId="{136968C2-C6F9-4D9D-8EE3-0A61682DCBB7}" dt="2023-10-12T11:45:28.646" v="1166" actId="164"/>
          <ac:grpSpMkLst>
            <pc:docMk/>
            <pc:sldMk cId="1220196786" sldId="591"/>
            <ac:grpSpMk id="223" creationId="{A9A43410-220B-E47D-A82D-19EC38850CF9}"/>
          </ac:grpSpMkLst>
        </pc:grpChg>
        <pc:grpChg chg="del mod">
          <ac:chgData name="Benoît Pichon" userId="64d73d3c24d3cfa0" providerId="LiveId" clId="{136968C2-C6F9-4D9D-8EE3-0A61682DCBB7}" dt="2023-10-12T13:45:35.928" v="1522" actId="478"/>
          <ac:grpSpMkLst>
            <pc:docMk/>
            <pc:sldMk cId="1220196786" sldId="591"/>
            <ac:grpSpMk id="227" creationId="{00E246AE-5F9F-A9D8-B6CC-F886AC76CDDF}"/>
          </ac:grpSpMkLst>
        </pc:grpChg>
        <pc:grpChg chg="del mod">
          <ac:chgData name="Benoît Pichon" userId="64d73d3c24d3cfa0" providerId="LiveId" clId="{136968C2-C6F9-4D9D-8EE3-0A61682DCBB7}" dt="2023-10-12T13:45:34.544" v="1521" actId="478"/>
          <ac:grpSpMkLst>
            <pc:docMk/>
            <pc:sldMk cId="1220196786" sldId="591"/>
            <ac:grpSpMk id="233" creationId="{6981BACC-2E4B-039E-F190-38E81E14B3A6}"/>
          </ac:grpSpMkLst>
        </pc:grpChg>
        <pc:picChg chg="del">
          <ac:chgData name="Benoît Pichon" userId="64d73d3c24d3cfa0" providerId="LiveId" clId="{136968C2-C6F9-4D9D-8EE3-0A61682DCBB7}" dt="2023-10-12T13:45:34.544" v="1521" actId="478"/>
          <ac:picMkLst>
            <pc:docMk/>
            <pc:sldMk cId="1220196786" sldId="591"/>
            <ac:picMk id="4" creationId="{177BDE0E-E6A9-1EEE-8D70-2AC0F6EA50E9}"/>
          </ac:picMkLst>
        </pc:picChg>
        <pc:picChg chg="add mod">
          <ac:chgData name="Benoît Pichon" userId="64d73d3c24d3cfa0" providerId="LiveId" clId="{136968C2-C6F9-4D9D-8EE3-0A61682DCBB7}" dt="2023-10-12T13:45:51.976" v="1530" actId="1076"/>
          <ac:picMkLst>
            <pc:docMk/>
            <pc:sldMk cId="1220196786" sldId="591"/>
            <ac:picMk id="6" creationId="{576ABF09-1EF8-8169-0C24-1EE89E8C286A}"/>
          </ac:picMkLst>
        </pc:picChg>
        <pc:picChg chg="del">
          <ac:chgData name="Benoît Pichon" userId="64d73d3c24d3cfa0" providerId="LiveId" clId="{136968C2-C6F9-4D9D-8EE3-0A61682DCBB7}" dt="2023-10-12T13:45:34.544" v="1521" actId="478"/>
          <ac:picMkLst>
            <pc:docMk/>
            <pc:sldMk cId="1220196786" sldId="591"/>
            <ac:picMk id="11" creationId="{A44B997D-8A97-5F7A-B557-3874CD8D9566}"/>
          </ac:picMkLst>
        </pc:picChg>
        <pc:picChg chg="del">
          <ac:chgData name="Benoît Pichon" userId="64d73d3c24d3cfa0" providerId="LiveId" clId="{136968C2-C6F9-4D9D-8EE3-0A61682DCBB7}" dt="2023-10-12T13:45:34.544" v="1521" actId="478"/>
          <ac:picMkLst>
            <pc:docMk/>
            <pc:sldMk cId="1220196786" sldId="591"/>
            <ac:picMk id="12" creationId="{078B7661-5C96-0CE9-1979-29C0580D5791}"/>
          </ac:picMkLst>
        </pc:picChg>
        <pc:picChg chg="add mod">
          <ac:chgData name="Benoît Pichon" userId="64d73d3c24d3cfa0" providerId="LiveId" clId="{136968C2-C6F9-4D9D-8EE3-0A61682DCBB7}" dt="2023-10-12T13:45:53.834" v="1531" actId="1076"/>
          <ac:picMkLst>
            <pc:docMk/>
            <pc:sldMk cId="1220196786" sldId="591"/>
            <ac:picMk id="14" creationId="{8E95BD35-87C1-68AB-91FE-0E9FB3432E70}"/>
          </ac:picMkLst>
        </pc:picChg>
        <pc:picChg chg="add mod">
          <ac:chgData name="Benoît Pichon" userId="64d73d3c24d3cfa0" providerId="LiveId" clId="{136968C2-C6F9-4D9D-8EE3-0A61682DCBB7}" dt="2023-10-12T13:45:49.664" v="1527" actId="1076"/>
          <ac:picMkLst>
            <pc:docMk/>
            <pc:sldMk cId="1220196786" sldId="591"/>
            <ac:picMk id="28" creationId="{EA8891BB-61FA-AF7C-AC99-49BFBC6B5527}"/>
          </ac:picMkLst>
        </pc:picChg>
        <pc:picChg chg="del">
          <ac:chgData name="Benoît Pichon" userId="64d73d3c24d3cfa0" providerId="LiveId" clId="{136968C2-C6F9-4D9D-8EE3-0A61682DCBB7}" dt="2023-10-12T13:45:35.928" v="1522" actId="478"/>
          <ac:picMkLst>
            <pc:docMk/>
            <pc:sldMk cId="1220196786" sldId="591"/>
            <ac:picMk id="210" creationId="{9C79466E-F6E8-CC62-8762-0B4661962BB0}"/>
          </ac:picMkLst>
        </pc:picChg>
        <pc:cxnChg chg="del">
          <ac:chgData name="Benoît Pichon" userId="64d73d3c24d3cfa0" providerId="LiveId" clId="{136968C2-C6F9-4D9D-8EE3-0A61682DCBB7}" dt="2023-10-12T13:45:35.928" v="1522" actId="478"/>
          <ac:cxnSpMkLst>
            <pc:docMk/>
            <pc:sldMk cId="1220196786" sldId="591"/>
            <ac:cxnSpMk id="5" creationId="{4B94BE4D-8498-0E95-6790-E8885CE7CA7E}"/>
          </ac:cxnSpMkLst>
        </pc:cxnChg>
        <pc:cxnChg chg="del">
          <ac:chgData name="Benoît Pichon" userId="64d73d3c24d3cfa0" providerId="LiveId" clId="{136968C2-C6F9-4D9D-8EE3-0A61682DCBB7}" dt="2023-10-12T11:49:48.366" v="1221" actId="478"/>
          <ac:cxnSpMkLst>
            <pc:docMk/>
            <pc:sldMk cId="1220196786" sldId="591"/>
            <ac:cxnSpMk id="6" creationId="{6B7BBE30-71D1-78FC-68C9-C82D64E8C0F7}"/>
          </ac:cxnSpMkLst>
        </pc:cxnChg>
        <pc:cxnChg chg="del">
          <ac:chgData name="Benoît Pichon" userId="64d73d3c24d3cfa0" providerId="LiveId" clId="{136968C2-C6F9-4D9D-8EE3-0A61682DCBB7}" dt="2023-10-12T13:45:35.928" v="1522" actId="478"/>
          <ac:cxnSpMkLst>
            <pc:docMk/>
            <pc:sldMk cId="1220196786" sldId="591"/>
            <ac:cxnSpMk id="8" creationId="{D9A994F5-AD63-0983-FF7A-BCB77669DF73}"/>
          </ac:cxnSpMkLst>
        </pc:cxnChg>
        <pc:cxnChg chg="del">
          <ac:chgData name="Benoît Pichon" userId="64d73d3c24d3cfa0" providerId="LiveId" clId="{136968C2-C6F9-4D9D-8EE3-0A61682DCBB7}" dt="2023-10-12T13:45:34.544" v="1521" actId="478"/>
          <ac:cxnSpMkLst>
            <pc:docMk/>
            <pc:sldMk cId="1220196786" sldId="591"/>
            <ac:cxnSpMk id="170" creationId="{2429E441-8F1C-0F2F-7C48-2646F5822916}"/>
          </ac:cxnSpMkLst>
        </pc:cxnChg>
        <pc:cxnChg chg="del mod">
          <ac:chgData name="Benoît Pichon" userId="64d73d3c24d3cfa0" providerId="LiveId" clId="{136968C2-C6F9-4D9D-8EE3-0A61682DCBB7}" dt="2023-10-12T13:45:35.928" v="1522" actId="478"/>
          <ac:cxnSpMkLst>
            <pc:docMk/>
            <pc:sldMk cId="1220196786" sldId="591"/>
            <ac:cxnSpMk id="211" creationId="{B6D38F3B-418C-883A-7FDA-54B9A251B2A1}"/>
          </ac:cxnSpMkLst>
        </pc:cxnChg>
        <pc:cxnChg chg="del">
          <ac:chgData name="Benoît Pichon" userId="64d73d3c24d3cfa0" providerId="LiveId" clId="{136968C2-C6F9-4D9D-8EE3-0A61682DCBB7}" dt="2023-10-12T13:45:35.928" v="1522" actId="478"/>
          <ac:cxnSpMkLst>
            <pc:docMk/>
            <pc:sldMk cId="1220196786" sldId="591"/>
            <ac:cxnSpMk id="214" creationId="{3C6AD43D-38F1-1B2D-0B82-7FAC5307B877}"/>
          </ac:cxnSpMkLst>
        </pc:cxnChg>
        <pc:cxnChg chg="mod">
          <ac:chgData name="Benoît Pichon" userId="64d73d3c24d3cfa0" providerId="LiveId" clId="{136968C2-C6F9-4D9D-8EE3-0A61682DCBB7}" dt="2023-10-12T13:45:35.928" v="1522" actId="478"/>
          <ac:cxnSpMkLst>
            <pc:docMk/>
            <pc:sldMk cId="1220196786" sldId="591"/>
            <ac:cxnSpMk id="225" creationId="{27E7ABCD-F42A-1FEA-EBEF-AC61A7068EE5}"/>
          </ac:cxnSpMkLst>
        </pc:cxnChg>
        <pc:cxnChg chg="mod">
          <ac:chgData name="Benoît Pichon" userId="64d73d3c24d3cfa0" providerId="LiveId" clId="{136968C2-C6F9-4D9D-8EE3-0A61682DCBB7}" dt="2023-10-12T13:45:35.928" v="1522" actId="478"/>
          <ac:cxnSpMkLst>
            <pc:docMk/>
            <pc:sldMk cId="1220196786" sldId="591"/>
            <ac:cxnSpMk id="226" creationId="{F77CEE90-4D26-53F8-BFA6-215A9D93335D}"/>
          </ac:cxnSpMkLst>
        </pc:cxnChg>
        <pc:cxnChg chg="mod">
          <ac:chgData name="Benoît Pichon" userId="64d73d3c24d3cfa0" providerId="LiveId" clId="{136968C2-C6F9-4D9D-8EE3-0A61682DCBB7}" dt="2023-10-12T13:45:35.928" v="1522" actId="478"/>
          <ac:cxnSpMkLst>
            <pc:docMk/>
            <pc:sldMk cId="1220196786" sldId="591"/>
            <ac:cxnSpMk id="231" creationId="{CFA71790-6EAB-5021-3BF2-56B08B297E95}"/>
          </ac:cxnSpMkLst>
        </pc:cxnChg>
        <pc:cxnChg chg="mod">
          <ac:chgData name="Benoît Pichon" userId="64d73d3c24d3cfa0" providerId="LiveId" clId="{136968C2-C6F9-4D9D-8EE3-0A61682DCBB7}" dt="2023-10-12T13:45:35.928" v="1522" actId="478"/>
          <ac:cxnSpMkLst>
            <pc:docMk/>
            <pc:sldMk cId="1220196786" sldId="591"/>
            <ac:cxnSpMk id="232" creationId="{3095D249-E48A-06FE-2651-212DD070C3FC}"/>
          </ac:cxnSpMkLst>
        </pc:cxnChg>
        <pc:cxnChg chg="mod">
          <ac:chgData name="Benoît Pichon" userId="64d73d3c24d3cfa0" providerId="LiveId" clId="{136968C2-C6F9-4D9D-8EE3-0A61682DCBB7}" dt="2023-10-12T13:45:34.544" v="1521" actId="478"/>
          <ac:cxnSpMkLst>
            <pc:docMk/>
            <pc:sldMk cId="1220196786" sldId="591"/>
            <ac:cxnSpMk id="237" creationId="{1567203C-4220-6112-A4E0-3A1FA6A92BE6}"/>
          </ac:cxnSpMkLst>
        </pc:cxnChg>
        <pc:cxnChg chg="mod">
          <ac:chgData name="Benoît Pichon" userId="64d73d3c24d3cfa0" providerId="LiveId" clId="{136968C2-C6F9-4D9D-8EE3-0A61682DCBB7}" dt="2023-10-12T13:45:34.544" v="1521" actId="478"/>
          <ac:cxnSpMkLst>
            <pc:docMk/>
            <pc:sldMk cId="1220196786" sldId="591"/>
            <ac:cxnSpMk id="238" creationId="{CF8777C0-B1B9-8D06-5BC1-067C34E6A3B8}"/>
          </ac:cxnSpMkLst>
        </pc:cxnChg>
      </pc:sldChg>
      <pc:sldChg chg="delSp modSp mod">
        <pc:chgData name="Benoît Pichon" userId="64d73d3c24d3cfa0" providerId="LiveId" clId="{136968C2-C6F9-4D9D-8EE3-0A61682DCBB7}" dt="2023-10-17T07:18:28.609" v="3563" actId="478"/>
        <pc:sldMkLst>
          <pc:docMk/>
          <pc:sldMk cId="117351195" sldId="604"/>
        </pc:sldMkLst>
        <pc:picChg chg="del mod">
          <ac:chgData name="Benoît Pichon" userId="64d73d3c24d3cfa0" providerId="LiveId" clId="{136968C2-C6F9-4D9D-8EE3-0A61682DCBB7}" dt="2023-10-17T07:18:28.609" v="3563" actId="478"/>
          <ac:picMkLst>
            <pc:docMk/>
            <pc:sldMk cId="117351195" sldId="604"/>
            <ac:picMk id="4" creationId="{97804E38-BB5D-3974-508A-47660F90BD60}"/>
          </ac:picMkLst>
        </pc:picChg>
      </pc:sldChg>
      <pc:sldChg chg="addSp delSp modSp mod delAnim modAnim">
        <pc:chgData name="Benoît Pichon" userId="64d73d3c24d3cfa0" providerId="LiveId" clId="{136968C2-C6F9-4D9D-8EE3-0A61682DCBB7}" dt="2023-10-14T15:57:09.918" v="3058" actId="21"/>
        <pc:sldMkLst>
          <pc:docMk/>
          <pc:sldMk cId="3592366044" sldId="605"/>
        </pc:sldMkLst>
        <pc:spChg chg="mod">
          <ac:chgData name="Benoît Pichon" userId="64d73d3c24d3cfa0" providerId="LiveId" clId="{136968C2-C6F9-4D9D-8EE3-0A61682DCBB7}" dt="2023-10-12T15:44:01.393" v="2476" actId="1076"/>
          <ac:spMkLst>
            <pc:docMk/>
            <pc:sldMk cId="3592366044" sldId="605"/>
            <ac:spMk id="12" creationId="{894CFD79-ECD0-02E0-EA4C-F446E22A9DD4}"/>
          </ac:spMkLst>
        </pc:spChg>
        <pc:spChg chg="mod">
          <ac:chgData name="Benoît Pichon" userId="64d73d3c24d3cfa0" providerId="LiveId" clId="{136968C2-C6F9-4D9D-8EE3-0A61682DCBB7}" dt="2023-10-12T15:44:01.393" v="2476" actId="1076"/>
          <ac:spMkLst>
            <pc:docMk/>
            <pc:sldMk cId="3592366044" sldId="605"/>
            <ac:spMk id="13" creationId="{2CBAFF77-E96C-8AE4-74E3-CCE293D41794}"/>
          </ac:spMkLst>
        </pc:spChg>
        <pc:spChg chg="mod">
          <ac:chgData name="Benoît Pichon" userId="64d73d3c24d3cfa0" providerId="LiveId" clId="{136968C2-C6F9-4D9D-8EE3-0A61682DCBB7}" dt="2023-10-12T13:43:35.272" v="1510" actId="1076"/>
          <ac:spMkLst>
            <pc:docMk/>
            <pc:sldMk cId="3592366044" sldId="605"/>
            <ac:spMk id="14" creationId="{D037BC36-262B-CE26-1209-5C7ABA04F61E}"/>
          </ac:spMkLst>
        </pc:spChg>
        <pc:spChg chg="add mod">
          <ac:chgData name="Benoît Pichon" userId="64d73d3c24d3cfa0" providerId="LiveId" clId="{136968C2-C6F9-4D9D-8EE3-0A61682DCBB7}" dt="2023-10-12T15:42:15.301" v="2454" actId="404"/>
          <ac:spMkLst>
            <pc:docMk/>
            <pc:sldMk cId="3592366044" sldId="605"/>
            <ac:spMk id="17" creationId="{745FE2AB-542B-9C72-B3C2-A3DDB8122228}"/>
          </ac:spMkLst>
        </pc:spChg>
        <pc:spChg chg="del">
          <ac:chgData name="Benoît Pichon" userId="64d73d3c24d3cfa0" providerId="LiveId" clId="{136968C2-C6F9-4D9D-8EE3-0A61682DCBB7}" dt="2023-10-12T15:41:22.897" v="2435" actId="478"/>
          <ac:spMkLst>
            <pc:docMk/>
            <pc:sldMk cId="3592366044" sldId="605"/>
            <ac:spMk id="18" creationId="{25560E7F-D088-9CFA-3A5E-5D03DD405D97}"/>
          </ac:spMkLst>
        </pc:spChg>
        <pc:spChg chg="add mod">
          <ac:chgData name="Benoît Pichon" userId="64d73d3c24d3cfa0" providerId="LiveId" clId="{136968C2-C6F9-4D9D-8EE3-0A61682DCBB7}" dt="2023-10-12T15:42:18.648" v="2455" actId="1076"/>
          <ac:spMkLst>
            <pc:docMk/>
            <pc:sldMk cId="3592366044" sldId="605"/>
            <ac:spMk id="19" creationId="{CEF684D8-946A-4F46-D45C-481C29D29698}"/>
          </ac:spMkLst>
        </pc:spChg>
        <pc:spChg chg="add mod">
          <ac:chgData name="Benoît Pichon" userId="64d73d3c24d3cfa0" providerId="LiveId" clId="{136968C2-C6F9-4D9D-8EE3-0A61682DCBB7}" dt="2023-10-12T15:42:26.642" v="2456" actId="1076"/>
          <ac:spMkLst>
            <pc:docMk/>
            <pc:sldMk cId="3592366044" sldId="605"/>
            <ac:spMk id="23" creationId="{4BE61544-CC3E-B77C-038E-5BED861EA039}"/>
          </ac:spMkLst>
        </pc:spChg>
        <pc:spChg chg="add mod">
          <ac:chgData name="Benoît Pichon" userId="64d73d3c24d3cfa0" providerId="LiveId" clId="{136968C2-C6F9-4D9D-8EE3-0A61682DCBB7}" dt="2023-10-12T15:42:26.642" v="2456" actId="1076"/>
          <ac:spMkLst>
            <pc:docMk/>
            <pc:sldMk cId="3592366044" sldId="605"/>
            <ac:spMk id="25" creationId="{0D2F4C9B-63D8-E982-2710-A9DE5CBB51A3}"/>
          </ac:spMkLst>
        </pc:spChg>
        <pc:spChg chg="add mod">
          <ac:chgData name="Benoît Pichon" userId="64d73d3c24d3cfa0" providerId="LiveId" clId="{136968C2-C6F9-4D9D-8EE3-0A61682DCBB7}" dt="2023-10-12T15:42:26.642" v="2456" actId="1076"/>
          <ac:spMkLst>
            <pc:docMk/>
            <pc:sldMk cId="3592366044" sldId="605"/>
            <ac:spMk id="26" creationId="{32A151F9-6C15-50B8-8C36-3078905B6B79}"/>
          </ac:spMkLst>
        </pc:spChg>
        <pc:spChg chg="add mod">
          <ac:chgData name="Benoît Pichon" userId="64d73d3c24d3cfa0" providerId="LiveId" clId="{136968C2-C6F9-4D9D-8EE3-0A61682DCBB7}" dt="2023-10-12T15:42:26.642" v="2456" actId="1076"/>
          <ac:spMkLst>
            <pc:docMk/>
            <pc:sldMk cId="3592366044" sldId="605"/>
            <ac:spMk id="27" creationId="{4F29B268-FEA3-71E8-FD87-B2164DB77242}"/>
          </ac:spMkLst>
        </pc:spChg>
        <pc:spChg chg="add mod">
          <ac:chgData name="Benoît Pichon" userId="64d73d3c24d3cfa0" providerId="LiveId" clId="{136968C2-C6F9-4D9D-8EE3-0A61682DCBB7}" dt="2023-10-12T15:42:26.642" v="2456" actId="1076"/>
          <ac:spMkLst>
            <pc:docMk/>
            <pc:sldMk cId="3592366044" sldId="605"/>
            <ac:spMk id="29" creationId="{A701E894-8DB5-5EB9-DACA-B35B05DEE67B}"/>
          </ac:spMkLst>
        </pc:spChg>
        <pc:spChg chg="add mod">
          <ac:chgData name="Benoît Pichon" userId="64d73d3c24d3cfa0" providerId="LiveId" clId="{136968C2-C6F9-4D9D-8EE3-0A61682DCBB7}" dt="2023-10-12T15:42:26.642" v="2456" actId="1076"/>
          <ac:spMkLst>
            <pc:docMk/>
            <pc:sldMk cId="3592366044" sldId="605"/>
            <ac:spMk id="30" creationId="{8B10CC3B-4F10-FA18-9102-6D2D09566C2B}"/>
          </ac:spMkLst>
        </pc:spChg>
        <pc:spChg chg="mod">
          <ac:chgData name="Benoît Pichon" userId="64d73d3c24d3cfa0" providerId="LiveId" clId="{136968C2-C6F9-4D9D-8EE3-0A61682DCBB7}" dt="2023-10-14T15:57:09.918" v="3058" actId="21"/>
          <ac:spMkLst>
            <pc:docMk/>
            <pc:sldMk cId="3592366044" sldId="605"/>
            <ac:spMk id="31" creationId="{39949CD7-9E0A-EB45-B186-8CEA23713DA2}"/>
          </ac:spMkLst>
        </pc:spChg>
        <pc:spChg chg="add mod">
          <ac:chgData name="Benoît Pichon" userId="64d73d3c24d3cfa0" providerId="LiveId" clId="{136968C2-C6F9-4D9D-8EE3-0A61682DCBB7}" dt="2023-10-12T15:42:15.301" v="2454" actId="404"/>
          <ac:spMkLst>
            <pc:docMk/>
            <pc:sldMk cId="3592366044" sldId="605"/>
            <ac:spMk id="1025" creationId="{9EAD1DD3-95FF-72A7-FFB8-7CF470CB0FC5}"/>
          </ac:spMkLst>
        </pc:spChg>
        <pc:spChg chg="add mod">
          <ac:chgData name="Benoît Pichon" userId="64d73d3c24d3cfa0" providerId="LiveId" clId="{136968C2-C6F9-4D9D-8EE3-0A61682DCBB7}" dt="2023-10-12T15:42:15.301" v="2454" actId="404"/>
          <ac:spMkLst>
            <pc:docMk/>
            <pc:sldMk cId="3592366044" sldId="605"/>
            <ac:spMk id="1033" creationId="{2FB5D9B1-1225-2EA7-EA3D-EA0EB265FA46}"/>
          </ac:spMkLst>
        </pc:spChg>
        <pc:spChg chg="add mod">
          <ac:chgData name="Benoît Pichon" userId="64d73d3c24d3cfa0" providerId="LiveId" clId="{136968C2-C6F9-4D9D-8EE3-0A61682DCBB7}" dt="2023-10-12T15:42:15.301" v="2454" actId="404"/>
          <ac:spMkLst>
            <pc:docMk/>
            <pc:sldMk cId="3592366044" sldId="605"/>
            <ac:spMk id="1034" creationId="{9D6CE1B5-3863-C21A-F7F1-B01A6B6D867D}"/>
          </ac:spMkLst>
        </pc:spChg>
        <pc:spChg chg="add mod">
          <ac:chgData name="Benoît Pichon" userId="64d73d3c24d3cfa0" providerId="LiveId" clId="{136968C2-C6F9-4D9D-8EE3-0A61682DCBB7}" dt="2023-10-12T15:42:15.301" v="2454" actId="404"/>
          <ac:spMkLst>
            <pc:docMk/>
            <pc:sldMk cId="3592366044" sldId="605"/>
            <ac:spMk id="1035" creationId="{DC84F55F-5D6C-C294-C6AE-3ADF7667A8CC}"/>
          </ac:spMkLst>
        </pc:spChg>
        <pc:spChg chg="add mod">
          <ac:chgData name="Benoît Pichon" userId="64d73d3c24d3cfa0" providerId="LiveId" clId="{136968C2-C6F9-4D9D-8EE3-0A61682DCBB7}" dt="2023-10-12T15:42:15.301" v="2454" actId="404"/>
          <ac:spMkLst>
            <pc:docMk/>
            <pc:sldMk cId="3592366044" sldId="605"/>
            <ac:spMk id="1036" creationId="{35CC8E8F-1AF7-CC77-1819-C0E768C97AB1}"/>
          </ac:spMkLst>
        </pc:spChg>
        <pc:spChg chg="add mod">
          <ac:chgData name="Benoît Pichon" userId="64d73d3c24d3cfa0" providerId="LiveId" clId="{136968C2-C6F9-4D9D-8EE3-0A61682DCBB7}" dt="2023-10-12T15:42:15.301" v="2454" actId="404"/>
          <ac:spMkLst>
            <pc:docMk/>
            <pc:sldMk cId="3592366044" sldId="605"/>
            <ac:spMk id="1037" creationId="{3B8B8E26-4A63-00E1-C78B-D23A4B299831}"/>
          </ac:spMkLst>
        </pc:spChg>
        <pc:spChg chg="add mod">
          <ac:chgData name="Benoît Pichon" userId="64d73d3c24d3cfa0" providerId="LiveId" clId="{136968C2-C6F9-4D9D-8EE3-0A61682DCBB7}" dt="2023-10-12T15:42:15.301" v="2454" actId="404"/>
          <ac:spMkLst>
            <pc:docMk/>
            <pc:sldMk cId="3592366044" sldId="605"/>
            <ac:spMk id="1038" creationId="{A0E8C2AA-CC7F-00DC-C2DB-FE0276ECD0FB}"/>
          </ac:spMkLst>
        </pc:spChg>
        <pc:spChg chg="add del mod">
          <ac:chgData name="Benoît Pichon" userId="64d73d3c24d3cfa0" providerId="LiveId" clId="{136968C2-C6F9-4D9D-8EE3-0A61682DCBB7}" dt="2023-10-12T15:43:48.393" v="2472" actId="478"/>
          <ac:spMkLst>
            <pc:docMk/>
            <pc:sldMk cId="3592366044" sldId="605"/>
            <ac:spMk id="1048" creationId="{4559C4A5-0B9A-8382-7BE2-D3F75C722F59}"/>
          </ac:spMkLst>
        </pc:spChg>
        <pc:grpChg chg="add mod">
          <ac:chgData name="Benoît Pichon" userId="64d73d3c24d3cfa0" providerId="LiveId" clId="{136968C2-C6F9-4D9D-8EE3-0A61682DCBB7}" dt="2023-10-12T15:42:00.760" v="2447" actId="164"/>
          <ac:grpSpMkLst>
            <pc:docMk/>
            <pc:sldMk cId="3592366044" sldId="605"/>
            <ac:grpSpMk id="3" creationId="{70000BB7-56C2-67A1-AB47-D3DFEAE86FF0}"/>
          </ac:grpSpMkLst>
        </pc:grpChg>
        <pc:grpChg chg="mod">
          <ac:chgData name="Benoît Pichon" userId="64d73d3c24d3cfa0" providerId="LiveId" clId="{136968C2-C6F9-4D9D-8EE3-0A61682DCBB7}" dt="2023-10-12T15:44:01.393" v="2476" actId="1076"/>
          <ac:grpSpMkLst>
            <pc:docMk/>
            <pc:sldMk cId="3592366044" sldId="605"/>
            <ac:grpSpMk id="8" creationId="{E04E9DDC-2074-BC82-045F-E89E313D1CBC}"/>
          </ac:grpSpMkLst>
        </pc:grpChg>
        <pc:grpChg chg="add del mod">
          <ac:chgData name="Benoît Pichon" userId="64d73d3c24d3cfa0" providerId="LiveId" clId="{136968C2-C6F9-4D9D-8EE3-0A61682DCBB7}" dt="2023-10-12T15:43:47.792" v="2471" actId="478"/>
          <ac:grpSpMkLst>
            <pc:docMk/>
            <pc:sldMk cId="3592366044" sldId="605"/>
            <ac:grpSpMk id="1047" creationId="{7B8796A2-B423-9BF8-19A0-6EB324FBFF05}"/>
          </ac:grpSpMkLst>
        </pc:grpChg>
        <pc:picChg chg="del">
          <ac:chgData name="Benoît Pichon" userId="64d73d3c24d3cfa0" providerId="LiveId" clId="{136968C2-C6F9-4D9D-8EE3-0A61682DCBB7}" dt="2023-10-12T12:05:06.384" v="1463" actId="478"/>
          <ac:picMkLst>
            <pc:docMk/>
            <pc:sldMk cId="3592366044" sldId="605"/>
            <ac:picMk id="3" creationId="{120F035E-F5C5-CABD-BC87-66AAA15D6660}"/>
          </ac:picMkLst>
        </pc:picChg>
        <pc:picChg chg="mod">
          <ac:chgData name="Benoît Pichon" userId="64d73d3c24d3cfa0" providerId="LiveId" clId="{136968C2-C6F9-4D9D-8EE3-0A61682DCBB7}" dt="2023-10-12T15:41:44.438" v="2443"/>
          <ac:picMkLst>
            <pc:docMk/>
            <pc:sldMk cId="3592366044" sldId="605"/>
            <ac:picMk id="5" creationId="{18E1BD6D-0193-8D47-4237-85504CDF187B}"/>
          </ac:picMkLst>
        </pc:picChg>
        <pc:picChg chg="mod">
          <ac:chgData name="Benoît Pichon" userId="64d73d3c24d3cfa0" providerId="LiveId" clId="{136968C2-C6F9-4D9D-8EE3-0A61682DCBB7}" dt="2023-10-12T15:41:44.438" v="2443"/>
          <ac:picMkLst>
            <pc:docMk/>
            <pc:sldMk cId="3592366044" sldId="605"/>
            <ac:picMk id="6" creationId="{181ED62E-403D-6C51-7B30-A963B45C41CC}"/>
          </ac:picMkLst>
        </pc:picChg>
        <pc:picChg chg="mod">
          <ac:chgData name="Benoît Pichon" userId="64d73d3c24d3cfa0" providerId="LiveId" clId="{136968C2-C6F9-4D9D-8EE3-0A61682DCBB7}" dt="2023-10-12T15:41:44.438" v="2443"/>
          <ac:picMkLst>
            <pc:docMk/>
            <pc:sldMk cId="3592366044" sldId="605"/>
            <ac:picMk id="7" creationId="{85DD232E-77EB-BEF3-1DF1-E93204C81E2C}"/>
          </ac:picMkLst>
        </pc:picChg>
        <pc:picChg chg="del">
          <ac:chgData name="Benoît Pichon" userId="64d73d3c24d3cfa0" providerId="LiveId" clId="{136968C2-C6F9-4D9D-8EE3-0A61682DCBB7}" dt="2023-10-12T15:41:22.897" v="2435" actId="478"/>
          <ac:picMkLst>
            <pc:docMk/>
            <pc:sldMk cId="3592366044" sldId="605"/>
            <ac:picMk id="15" creationId="{6E5BEE6D-A9D9-38E0-03E1-56700F1CF0C8}"/>
          </ac:picMkLst>
        </pc:picChg>
        <pc:picChg chg="del">
          <ac:chgData name="Benoît Pichon" userId="64d73d3c24d3cfa0" providerId="LiveId" clId="{136968C2-C6F9-4D9D-8EE3-0A61682DCBB7}" dt="2023-10-12T15:41:22.897" v="2435" actId="478"/>
          <ac:picMkLst>
            <pc:docMk/>
            <pc:sldMk cId="3592366044" sldId="605"/>
            <ac:picMk id="16" creationId="{ACC5103C-2923-41C9-D39F-C0CDBC603D5F}"/>
          </ac:picMkLst>
        </pc:picChg>
        <pc:picChg chg="mod">
          <ac:chgData name="Benoît Pichon" userId="64d73d3c24d3cfa0" providerId="LiveId" clId="{136968C2-C6F9-4D9D-8EE3-0A61682DCBB7}" dt="2023-10-12T15:43:56.288" v="2475" actId="1076"/>
          <ac:picMkLst>
            <pc:docMk/>
            <pc:sldMk cId="3592366044" sldId="605"/>
            <ac:picMk id="20" creationId="{13292703-6E7D-6550-C6C4-505541F33847}"/>
          </ac:picMkLst>
        </pc:picChg>
        <pc:picChg chg="mod">
          <ac:chgData name="Benoît Pichon" userId="64d73d3c24d3cfa0" providerId="LiveId" clId="{136968C2-C6F9-4D9D-8EE3-0A61682DCBB7}" dt="2023-10-12T15:43:54.624" v="2474" actId="14100"/>
          <ac:picMkLst>
            <pc:docMk/>
            <pc:sldMk cId="3592366044" sldId="605"/>
            <ac:picMk id="22" creationId="{A43E6344-D613-BA18-8145-145797554BB8}"/>
          </ac:picMkLst>
        </pc:picChg>
        <pc:picChg chg="del mod">
          <ac:chgData name="Benoît Pichon" userId="64d73d3c24d3cfa0" providerId="LiveId" clId="{136968C2-C6F9-4D9D-8EE3-0A61682DCBB7}" dt="2023-10-12T15:41:30.411" v="2439" actId="21"/>
          <ac:picMkLst>
            <pc:docMk/>
            <pc:sldMk cId="3592366044" sldId="605"/>
            <ac:picMk id="24" creationId="{B6952340-44F4-56DC-D60E-2715E10EC005}"/>
          </ac:picMkLst>
        </pc:picChg>
        <pc:picChg chg="del">
          <ac:chgData name="Benoît Pichon" userId="64d73d3c24d3cfa0" providerId="LiveId" clId="{136968C2-C6F9-4D9D-8EE3-0A61682DCBB7}" dt="2023-10-12T15:41:22.897" v="2435" actId="478"/>
          <ac:picMkLst>
            <pc:docMk/>
            <pc:sldMk cId="3592366044" sldId="605"/>
            <ac:picMk id="1026" creationId="{D19F5103-F72D-7310-CA71-EB7F82D1E52D}"/>
          </ac:picMkLst>
        </pc:picChg>
        <pc:cxnChg chg="add mod">
          <ac:chgData name="Benoît Pichon" userId="64d73d3c24d3cfa0" providerId="LiveId" clId="{136968C2-C6F9-4D9D-8EE3-0A61682DCBB7}" dt="2023-10-12T15:42:00.760" v="2447" actId="164"/>
          <ac:cxnSpMkLst>
            <pc:docMk/>
            <pc:sldMk cId="3592366044" sldId="605"/>
            <ac:cxnSpMk id="21" creationId="{2C279CFB-0610-CBA0-3F00-9B766139DBDC}"/>
          </ac:cxnSpMkLst>
        </pc:cxnChg>
        <pc:cxnChg chg="add mod">
          <ac:chgData name="Benoît Pichon" userId="64d73d3c24d3cfa0" providerId="LiveId" clId="{136968C2-C6F9-4D9D-8EE3-0A61682DCBB7}" dt="2023-10-12T15:42:00.760" v="2447" actId="164"/>
          <ac:cxnSpMkLst>
            <pc:docMk/>
            <pc:sldMk cId="3592366044" sldId="605"/>
            <ac:cxnSpMk id="1024" creationId="{7CB8C8B7-D8B6-F567-2586-23F5DAADB00E}"/>
          </ac:cxnSpMkLst>
        </pc:cxnChg>
        <pc:cxnChg chg="add mod">
          <ac:chgData name="Benoît Pichon" userId="64d73d3c24d3cfa0" providerId="LiveId" clId="{136968C2-C6F9-4D9D-8EE3-0A61682DCBB7}" dt="2023-10-12T15:42:00.760" v="2447" actId="164"/>
          <ac:cxnSpMkLst>
            <pc:docMk/>
            <pc:sldMk cId="3592366044" sldId="605"/>
            <ac:cxnSpMk id="1027" creationId="{54A3A7FA-C82E-C553-0786-363F5DBF71C3}"/>
          </ac:cxnSpMkLst>
        </pc:cxnChg>
        <pc:cxnChg chg="add mod">
          <ac:chgData name="Benoît Pichon" userId="64d73d3c24d3cfa0" providerId="LiveId" clId="{136968C2-C6F9-4D9D-8EE3-0A61682DCBB7}" dt="2023-10-12T15:42:00.760" v="2447" actId="164"/>
          <ac:cxnSpMkLst>
            <pc:docMk/>
            <pc:sldMk cId="3592366044" sldId="605"/>
            <ac:cxnSpMk id="1028" creationId="{2A972D59-A37C-D771-B1BA-2165424CDE32}"/>
          </ac:cxnSpMkLst>
        </pc:cxnChg>
        <pc:cxnChg chg="add mod">
          <ac:chgData name="Benoît Pichon" userId="64d73d3c24d3cfa0" providerId="LiveId" clId="{136968C2-C6F9-4D9D-8EE3-0A61682DCBB7}" dt="2023-10-12T15:42:00.760" v="2447" actId="164"/>
          <ac:cxnSpMkLst>
            <pc:docMk/>
            <pc:sldMk cId="3592366044" sldId="605"/>
            <ac:cxnSpMk id="1029" creationId="{73D4CCE6-BDC1-4BC3-FEDC-50FBFFBE2446}"/>
          </ac:cxnSpMkLst>
        </pc:cxnChg>
        <pc:cxnChg chg="add mod">
          <ac:chgData name="Benoît Pichon" userId="64d73d3c24d3cfa0" providerId="LiveId" clId="{136968C2-C6F9-4D9D-8EE3-0A61682DCBB7}" dt="2023-10-12T15:42:00.760" v="2447" actId="164"/>
          <ac:cxnSpMkLst>
            <pc:docMk/>
            <pc:sldMk cId="3592366044" sldId="605"/>
            <ac:cxnSpMk id="1030" creationId="{2CD7932C-FE9F-5BBB-960E-0608550695E4}"/>
          </ac:cxnSpMkLst>
        </pc:cxnChg>
        <pc:cxnChg chg="add mod">
          <ac:chgData name="Benoît Pichon" userId="64d73d3c24d3cfa0" providerId="LiveId" clId="{136968C2-C6F9-4D9D-8EE3-0A61682DCBB7}" dt="2023-10-12T15:42:00.760" v="2447" actId="164"/>
          <ac:cxnSpMkLst>
            <pc:docMk/>
            <pc:sldMk cId="3592366044" sldId="605"/>
            <ac:cxnSpMk id="1031" creationId="{B41FD2B9-97DC-D707-A3DE-6681AA126395}"/>
          </ac:cxnSpMkLst>
        </pc:cxnChg>
        <pc:cxnChg chg="add mod">
          <ac:chgData name="Benoît Pichon" userId="64d73d3c24d3cfa0" providerId="LiveId" clId="{136968C2-C6F9-4D9D-8EE3-0A61682DCBB7}" dt="2023-10-12T15:42:00.760" v="2447" actId="164"/>
          <ac:cxnSpMkLst>
            <pc:docMk/>
            <pc:sldMk cId="3592366044" sldId="605"/>
            <ac:cxnSpMk id="1032" creationId="{CD7BF215-4E84-CB69-4C4B-FAFE44FA253A}"/>
          </ac:cxnSpMkLst>
        </pc:cxnChg>
      </pc:sldChg>
      <pc:sldChg chg="addSp delSp modSp mod modAnim">
        <pc:chgData name="Benoît Pichon" userId="64d73d3c24d3cfa0" providerId="LiveId" clId="{136968C2-C6F9-4D9D-8EE3-0A61682DCBB7}" dt="2023-10-12T15:40:31.629" v="2428" actId="1037"/>
        <pc:sldMkLst>
          <pc:docMk/>
          <pc:sldMk cId="2805112017" sldId="606"/>
        </pc:sldMkLst>
        <pc:spChg chg="del">
          <ac:chgData name="Benoît Pichon" userId="64d73d3c24d3cfa0" providerId="LiveId" clId="{136968C2-C6F9-4D9D-8EE3-0A61682DCBB7}" dt="2023-10-12T15:40:17.323" v="2420" actId="21"/>
          <ac:spMkLst>
            <pc:docMk/>
            <pc:sldMk cId="2805112017" sldId="606"/>
            <ac:spMk id="4" creationId="{2CB3126B-3600-38CD-F973-F85194C8C378}"/>
          </ac:spMkLst>
        </pc:spChg>
        <pc:spChg chg="add mod">
          <ac:chgData name="Benoît Pichon" userId="64d73d3c24d3cfa0" providerId="LiveId" clId="{136968C2-C6F9-4D9D-8EE3-0A61682DCBB7}" dt="2023-10-12T08:38:42.589" v="172" actId="1076"/>
          <ac:spMkLst>
            <pc:docMk/>
            <pc:sldMk cId="2805112017" sldId="606"/>
            <ac:spMk id="13" creationId="{111C847A-202E-3BF8-30A3-E11AE6C52876}"/>
          </ac:spMkLst>
        </pc:spChg>
        <pc:spChg chg="add mod">
          <ac:chgData name="Benoît Pichon" userId="64d73d3c24d3cfa0" providerId="LiveId" clId="{136968C2-C6F9-4D9D-8EE3-0A61682DCBB7}" dt="2023-10-12T15:40:26.801" v="2422" actId="1076"/>
          <ac:spMkLst>
            <pc:docMk/>
            <pc:sldMk cId="2805112017" sldId="606"/>
            <ac:spMk id="17" creationId="{1F07F3A8-AB91-BB14-3777-611E052773B4}"/>
          </ac:spMkLst>
        </pc:spChg>
        <pc:spChg chg="add del mod">
          <ac:chgData name="Benoît Pichon" userId="64d73d3c24d3cfa0" providerId="LiveId" clId="{136968C2-C6F9-4D9D-8EE3-0A61682DCBB7}" dt="2023-10-12T08:39:54.300" v="209" actId="478"/>
          <ac:spMkLst>
            <pc:docMk/>
            <pc:sldMk cId="2805112017" sldId="606"/>
            <ac:spMk id="17" creationId="{3C9F0787-1CAB-3F76-0259-73BD2E444A4B}"/>
          </ac:spMkLst>
        </pc:spChg>
        <pc:spChg chg="add mod">
          <ac:chgData name="Benoît Pichon" userId="64d73d3c24d3cfa0" providerId="LiveId" clId="{136968C2-C6F9-4D9D-8EE3-0A61682DCBB7}" dt="2023-10-12T08:39:54.635" v="210"/>
          <ac:spMkLst>
            <pc:docMk/>
            <pc:sldMk cId="2805112017" sldId="606"/>
            <ac:spMk id="18" creationId="{10FD17C5-738A-FE30-E44B-D1B2C041AE48}"/>
          </ac:spMkLst>
        </pc:spChg>
        <pc:spChg chg="add mod">
          <ac:chgData name="Benoît Pichon" userId="64d73d3c24d3cfa0" providerId="LiveId" clId="{136968C2-C6F9-4D9D-8EE3-0A61682DCBB7}" dt="2023-10-12T15:40:31.629" v="2428" actId="1037"/>
          <ac:spMkLst>
            <pc:docMk/>
            <pc:sldMk cId="2805112017" sldId="606"/>
            <ac:spMk id="20" creationId="{D15ACAFE-01B8-29F4-59CC-9FEDE5ABEC3C}"/>
          </ac:spMkLst>
        </pc:spChg>
        <pc:spChg chg="mod">
          <ac:chgData name="Benoît Pichon" userId="64d73d3c24d3cfa0" providerId="LiveId" clId="{136968C2-C6F9-4D9D-8EE3-0A61682DCBB7}" dt="2023-10-12T11:57:48.580" v="1312" actId="1076"/>
          <ac:spMkLst>
            <pc:docMk/>
            <pc:sldMk cId="2805112017" sldId="606"/>
            <ac:spMk id="34" creationId="{7088B822-13B3-35E0-A1FA-92BB3E3EF10E}"/>
          </ac:spMkLst>
        </pc:spChg>
        <pc:picChg chg="mod">
          <ac:chgData name="Benoît Pichon" userId="64d73d3c24d3cfa0" providerId="LiveId" clId="{136968C2-C6F9-4D9D-8EE3-0A61682DCBB7}" dt="2023-10-12T11:53:07.075" v="1235" actId="1076"/>
          <ac:picMkLst>
            <pc:docMk/>
            <pc:sldMk cId="2805112017" sldId="606"/>
            <ac:picMk id="8" creationId="{C7550823-D83A-06A6-935A-5A3C14B17DAC}"/>
          </ac:picMkLst>
        </pc:picChg>
        <pc:cxnChg chg="add mod">
          <ac:chgData name="Benoît Pichon" userId="64d73d3c24d3cfa0" providerId="LiveId" clId="{136968C2-C6F9-4D9D-8EE3-0A61682DCBB7}" dt="2023-10-12T15:40:26.801" v="2422" actId="1076"/>
          <ac:cxnSpMkLst>
            <pc:docMk/>
            <pc:sldMk cId="2805112017" sldId="606"/>
            <ac:cxnSpMk id="21" creationId="{DB91EFD6-7AFC-FC4E-4409-9FC3397C56F0}"/>
          </ac:cxnSpMkLst>
        </pc:cxnChg>
        <pc:cxnChg chg="add mod">
          <ac:chgData name="Benoît Pichon" userId="64d73d3c24d3cfa0" providerId="LiveId" clId="{136968C2-C6F9-4D9D-8EE3-0A61682DCBB7}" dt="2023-10-12T15:40:26.801" v="2422" actId="1076"/>
          <ac:cxnSpMkLst>
            <pc:docMk/>
            <pc:sldMk cId="2805112017" sldId="606"/>
            <ac:cxnSpMk id="22" creationId="{4ABA1C41-113D-80D4-DBDB-C39BA48EEB42}"/>
          </ac:cxnSpMkLst>
        </pc:cxnChg>
      </pc:sldChg>
      <pc:sldChg chg="addSp delSp modSp mod ord">
        <pc:chgData name="Benoît Pichon" userId="64d73d3c24d3cfa0" providerId="LiveId" clId="{136968C2-C6F9-4D9D-8EE3-0A61682DCBB7}" dt="2023-10-17T16:38:50.031" v="3737" actId="1076"/>
        <pc:sldMkLst>
          <pc:docMk/>
          <pc:sldMk cId="1477117011" sldId="607"/>
        </pc:sldMkLst>
        <pc:spChg chg="add mod">
          <ac:chgData name="Benoît Pichon" userId="64d73d3c24d3cfa0" providerId="LiveId" clId="{136968C2-C6F9-4D9D-8EE3-0A61682DCBB7}" dt="2023-10-17T16:38:50.031" v="3737" actId="1076"/>
          <ac:spMkLst>
            <pc:docMk/>
            <pc:sldMk cId="1477117011" sldId="607"/>
            <ac:spMk id="5" creationId="{FE4EEC79-1CCB-A1A6-FF17-417ABA2C8B57}"/>
          </ac:spMkLst>
        </pc:spChg>
        <pc:spChg chg="mod">
          <ac:chgData name="Benoît Pichon" userId="64d73d3c24d3cfa0" providerId="LiveId" clId="{136968C2-C6F9-4D9D-8EE3-0A61682DCBB7}" dt="2023-10-17T16:38:50.031" v="3737" actId="1076"/>
          <ac:spMkLst>
            <pc:docMk/>
            <pc:sldMk cId="1477117011" sldId="607"/>
            <ac:spMk id="25" creationId="{6D638594-F977-B7CF-8F0B-594A757F9778}"/>
          </ac:spMkLst>
        </pc:spChg>
        <pc:spChg chg="mod">
          <ac:chgData name="Benoît Pichon" userId="64d73d3c24d3cfa0" providerId="LiveId" clId="{136968C2-C6F9-4D9D-8EE3-0A61682DCBB7}" dt="2023-10-17T16:38:50.031" v="3737" actId="1076"/>
          <ac:spMkLst>
            <pc:docMk/>
            <pc:sldMk cId="1477117011" sldId="607"/>
            <ac:spMk id="129" creationId="{DA996B45-F059-AEB7-18EE-53DE7300F34D}"/>
          </ac:spMkLst>
        </pc:spChg>
        <pc:spChg chg="mod">
          <ac:chgData name="Benoît Pichon" userId="64d73d3c24d3cfa0" providerId="LiveId" clId="{136968C2-C6F9-4D9D-8EE3-0A61682DCBB7}" dt="2023-10-17T16:38:50.031" v="3737" actId="1076"/>
          <ac:spMkLst>
            <pc:docMk/>
            <pc:sldMk cId="1477117011" sldId="607"/>
            <ac:spMk id="130" creationId="{1377C0D0-540B-3A4A-9D07-21F9FD591419}"/>
          </ac:spMkLst>
        </pc:spChg>
        <pc:spChg chg="mod">
          <ac:chgData name="Benoît Pichon" userId="64d73d3c24d3cfa0" providerId="LiveId" clId="{136968C2-C6F9-4D9D-8EE3-0A61682DCBB7}" dt="2023-10-17T16:38:50.031" v="3737" actId="1076"/>
          <ac:spMkLst>
            <pc:docMk/>
            <pc:sldMk cId="1477117011" sldId="607"/>
            <ac:spMk id="131" creationId="{24B2A009-DEEB-A1FE-78D6-9760D97D1F1A}"/>
          </ac:spMkLst>
        </pc:spChg>
        <pc:spChg chg="mod">
          <ac:chgData name="Benoît Pichon" userId="64d73d3c24d3cfa0" providerId="LiveId" clId="{136968C2-C6F9-4D9D-8EE3-0A61682DCBB7}" dt="2023-10-17T16:38:50.031" v="3737" actId="1076"/>
          <ac:spMkLst>
            <pc:docMk/>
            <pc:sldMk cId="1477117011" sldId="607"/>
            <ac:spMk id="132" creationId="{A5B1781C-00E4-DB52-8D63-C21E84F4C4A3}"/>
          </ac:spMkLst>
        </pc:spChg>
        <pc:spChg chg="mod">
          <ac:chgData name="Benoît Pichon" userId="64d73d3c24d3cfa0" providerId="LiveId" clId="{136968C2-C6F9-4D9D-8EE3-0A61682DCBB7}" dt="2023-10-17T16:38:50.031" v="3737" actId="1076"/>
          <ac:spMkLst>
            <pc:docMk/>
            <pc:sldMk cId="1477117011" sldId="607"/>
            <ac:spMk id="133" creationId="{6E96055A-1309-21D5-8330-B956F37AC545}"/>
          </ac:spMkLst>
        </pc:spChg>
        <pc:spChg chg="mod">
          <ac:chgData name="Benoît Pichon" userId="64d73d3c24d3cfa0" providerId="LiveId" clId="{136968C2-C6F9-4D9D-8EE3-0A61682DCBB7}" dt="2023-10-17T16:38:50.031" v="3737" actId="1076"/>
          <ac:spMkLst>
            <pc:docMk/>
            <pc:sldMk cId="1477117011" sldId="607"/>
            <ac:spMk id="134" creationId="{34F93C6A-F71A-217C-54F6-D4A5CBF29EBD}"/>
          </ac:spMkLst>
        </pc:spChg>
        <pc:spChg chg="mod">
          <ac:chgData name="Benoît Pichon" userId="64d73d3c24d3cfa0" providerId="LiveId" clId="{136968C2-C6F9-4D9D-8EE3-0A61682DCBB7}" dt="2023-10-17T16:38:50.031" v="3737" actId="1076"/>
          <ac:spMkLst>
            <pc:docMk/>
            <pc:sldMk cId="1477117011" sldId="607"/>
            <ac:spMk id="135" creationId="{C1F382E5-914E-1C3F-E6FB-227B8A9ADB35}"/>
          </ac:spMkLst>
        </pc:spChg>
        <pc:spChg chg="mod">
          <ac:chgData name="Benoît Pichon" userId="64d73d3c24d3cfa0" providerId="LiveId" clId="{136968C2-C6F9-4D9D-8EE3-0A61682DCBB7}" dt="2023-10-17T16:38:50.031" v="3737" actId="1076"/>
          <ac:spMkLst>
            <pc:docMk/>
            <pc:sldMk cId="1477117011" sldId="607"/>
            <ac:spMk id="136" creationId="{C958479F-0728-EC64-4E43-3DEC309CCB49}"/>
          </ac:spMkLst>
        </pc:spChg>
        <pc:spChg chg="mod">
          <ac:chgData name="Benoît Pichon" userId="64d73d3c24d3cfa0" providerId="LiveId" clId="{136968C2-C6F9-4D9D-8EE3-0A61682DCBB7}" dt="2023-10-17T16:38:50.031" v="3737" actId="1076"/>
          <ac:spMkLst>
            <pc:docMk/>
            <pc:sldMk cId="1477117011" sldId="607"/>
            <ac:spMk id="137" creationId="{33816375-AC68-CE42-65B3-1AFD6A11F190}"/>
          </ac:spMkLst>
        </pc:spChg>
        <pc:spChg chg="mod">
          <ac:chgData name="Benoît Pichon" userId="64d73d3c24d3cfa0" providerId="LiveId" clId="{136968C2-C6F9-4D9D-8EE3-0A61682DCBB7}" dt="2023-10-17T16:38:50.031" v="3737" actId="1076"/>
          <ac:spMkLst>
            <pc:docMk/>
            <pc:sldMk cId="1477117011" sldId="607"/>
            <ac:spMk id="138" creationId="{A204DF16-7D4B-568E-D648-A8DBF052197F}"/>
          </ac:spMkLst>
        </pc:spChg>
        <pc:spChg chg="mod">
          <ac:chgData name="Benoît Pichon" userId="64d73d3c24d3cfa0" providerId="LiveId" clId="{136968C2-C6F9-4D9D-8EE3-0A61682DCBB7}" dt="2023-10-17T16:38:50.031" v="3737" actId="1076"/>
          <ac:spMkLst>
            <pc:docMk/>
            <pc:sldMk cId="1477117011" sldId="607"/>
            <ac:spMk id="143" creationId="{BF16AF25-6B71-2F15-E81F-AC0348CD33F5}"/>
          </ac:spMkLst>
        </pc:spChg>
        <pc:spChg chg="mod">
          <ac:chgData name="Benoît Pichon" userId="64d73d3c24d3cfa0" providerId="LiveId" clId="{136968C2-C6F9-4D9D-8EE3-0A61682DCBB7}" dt="2023-10-17T16:38:50.031" v="3737" actId="1076"/>
          <ac:spMkLst>
            <pc:docMk/>
            <pc:sldMk cId="1477117011" sldId="607"/>
            <ac:spMk id="145" creationId="{E14E5603-682E-F96D-E7BD-702FEC43C329}"/>
          </ac:spMkLst>
        </pc:spChg>
        <pc:spChg chg="mod">
          <ac:chgData name="Benoît Pichon" userId="64d73d3c24d3cfa0" providerId="LiveId" clId="{136968C2-C6F9-4D9D-8EE3-0A61682DCBB7}" dt="2023-10-17T16:38:50.031" v="3737" actId="1076"/>
          <ac:spMkLst>
            <pc:docMk/>
            <pc:sldMk cId="1477117011" sldId="607"/>
            <ac:spMk id="146" creationId="{68887BF9-B59A-8F0F-D0FA-D7CF34786596}"/>
          </ac:spMkLst>
        </pc:spChg>
        <pc:spChg chg="mod">
          <ac:chgData name="Benoît Pichon" userId="64d73d3c24d3cfa0" providerId="LiveId" clId="{136968C2-C6F9-4D9D-8EE3-0A61682DCBB7}" dt="2023-10-17T16:38:50.031" v="3737" actId="1076"/>
          <ac:spMkLst>
            <pc:docMk/>
            <pc:sldMk cId="1477117011" sldId="607"/>
            <ac:spMk id="147" creationId="{4E2063E1-37CD-9ED3-1386-08781F2AF9D5}"/>
          </ac:spMkLst>
        </pc:spChg>
        <pc:spChg chg="mod">
          <ac:chgData name="Benoît Pichon" userId="64d73d3c24d3cfa0" providerId="LiveId" clId="{136968C2-C6F9-4D9D-8EE3-0A61682DCBB7}" dt="2023-10-17T16:38:50.031" v="3737" actId="1076"/>
          <ac:spMkLst>
            <pc:docMk/>
            <pc:sldMk cId="1477117011" sldId="607"/>
            <ac:spMk id="148" creationId="{C841E678-40AC-6B05-339A-4A93135339E7}"/>
          </ac:spMkLst>
        </pc:spChg>
        <pc:spChg chg="mod">
          <ac:chgData name="Benoît Pichon" userId="64d73d3c24d3cfa0" providerId="LiveId" clId="{136968C2-C6F9-4D9D-8EE3-0A61682DCBB7}" dt="2023-10-17T16:38:50.031" v="3737" actId="1076"/>
          <ac:spMkLst>
            <pc:docMk/>
            <pc:sldMk cId="1477117011" sldId="607"/>
            <ac:spMk id="149" creationId="{C5E8CE6F-7147-88A1-2A79-C928FD478155}"/>
          </ac:spMkLst>
        </pc:spChg>
        <pc:spChg chg="mod">
          <ac:chgData name="Benoît Pichon" userId="64d73d3c24d3cfa0" providerId="LiveId" clId="{136968C2-C6F9-4D9D-8EE3-0A61682DCBB7}" dt="2023-10-17T16:38:50.031" v="3737" actId="1076"/>
          <ac:spMkLst>
            <pc:docMk/>
            <pc:sldMk cId="1477117011" sldId="607"/>
            <ac:spMk id="150" creationId="{076134BF-6657-D996-C385-C7D38DC3E440}"/>
          </ac:spMkLst>
        </pc:spChg>
        <pc:spChg chg="mod">
          <ac:chgData name="Benoît Pichon" userId="64d73d3c24d3cfa0" providerId="LiveId" clId="{136968C2-C6F9-4D9D-8EE3-0A61682DCBB7}" dt="2023-10-17T16:38:50.031" v="3737" actId="1076"/>
          <ac:spMkLst>
            <pc:docMk/>
            <pc:sldMk cId="1477117011" sldId="607"/>
            <ac:spMk id="151" creationId="{23A81845-A4D0-4727-5AC7-F95D612602CE}"/>
          </ac:spMkLst>
        </pc:spChg>
        <pc:spChg chg="mod">
          <ac:chgData name="Benoît Pichon" userId="64d73d3c24d3cfa0" providerId="LiveId" clId="{136968C2-C6F9-4D9D-8EE3-0A61682DCBB7}" dt="2023-10-17T16:38:50.031" v="3737" actId="1076"/>
          <ac:spMkLst>
            <pc:docMk/>
            <pc:sldMk cId="1477117011" sldId="607"/>
            <ac:spMk id="152" creationId="{21FFC733-CE08-0AA4-5549-5646C2D44675}"/>
          </ac:spMkLst>
        </pc:spChg>
        <pc:spChg chg="mod">
          <ac:chgData name="Benoît Pichon" userId="64d73d3c24d3cfa0" providerId="LiveId" clId="{136968C2-C6F9-4D9D-8EE3-0A61682DCBB7}" dt="2023-10-17T16:38:50.031" v="3737" actId="1076"/>
          <ac:spMkLst>
            <pc:docMk/>
            <pc:sldMk cId="1477117011" sldId="607"/>
            <ac:spMk id="153" creationId="{08287DDC-37F1-E00C-2B48-03180558080B}"/>
          </ac:spMkLst>
        </pc:spChg>
        <pc:spChg chg="mod">
          <ac:chgData name="Benoît Pichon" userId="64d73d3c24d3cfa0" providerId="LiveId" clId="{136968C2-C6F9-4D9D-8EE3-0A61682DCBB7}" dt="2023-10-17T16:38:50.031" v="3737" actId="1076"/>
          <ac:spMkLst>
            <pc:docMk/>
            <pc:sldMk cId="1477117011" sldId="607"/>
            <ac:spMk id="154" creationId="{D2BD8EB9-C840-C85A-D01F-8FC36F6E0F12}"/>
          </ac:spMkLst>
        </pc:spChg>
        <pc:spChg chg="del">
          <ac:chgData name="Benoît Pichon" userId="64d73d3c24d3cfa0" providerId="LiveId" clId="{136968C2-C6F9-4D9D-8EE3-0A61682DCBB7}" dt="2023-10-17T16:38:43.975" v="3735" actId="478"/>
          <ac:spMkLst>
            <pc:docMk/>
            <pc:sldMk cId="1477117011" sldId="607"/>
            <ac:spMk id="156" creationId="{DBCB7545-B32C-15AB-B8C5-5E52CD635148}"/>
          </ac:spMkLst>
        </pc:spChg>
        <pc:spChg chg="del">
          <ac:chgData name="Benoît Pichon" userId="64d73d3c24d3cfa0" providerId="LiveId" clId="{136968C2-C6F9-4D9D-8EE3-0A61682DCBB7}" dt="2023-10-17T16:38:45.495" v="3736" actId="478"/>
          <ac:spMkLst>
            <pc:docMk/>
            <pc:sldMk cId="1477117011" sldId="607"/>
            <ac:spMk id="157" creationId="{90980416-7E47-BE6F-2AE4-E46208989DD0}"/>
          </ac:spMkLst>
        </pc:spChg>
        <pc:grpChg chg="mod">
          <ac:chgData name="Benoît Pichon" userId="64d73d3c24d3cfa0" providerId="LiveId" clId="{136968C2-C6F9-4D9D-8EE3-0A61682DCBB7}" dt="2023-10-17T16:38:50.031" v="3737" actId="1076"/>
          <ac:grpSpMkLst>
            <pc:docMk/>
            <pc:sldMk cId="1477117011" sldId="607"/>
            <ac:grpSpMk id="26" creationId="{D4A0C143-3989-09A5-815D-A3871DC377B2}"/>
          </ac:grpSpMkLst>
        </pc:grpChg>
        <pc:grpChg chg="mod">
          <ac:chgData name="Benoît Pichon" userId="64d73d3c24d3cfa0" providerId="LiveId" clId="{136968C2-C6F9-4D9D-8EE3-0A61682DCBB7}" dt="2023-10-17T16:38:50.031" v="3737" actId="1076"/>
          <ac:grpSpMkLst>
            <pc:docMk/>
            <pc:sldMk cId="1477117011" sldId="607"/>
            <ac:grpSpMk id="54" creationId="{733C8747-923A-E90C-4D26-C3DD940264E2}"/>
          </ac:grpSpMkLst>
        </pc:grpChg>
        <pc:grpChg chg="mod">
          <ac:chgData name="Benoît Pichon" userId="64d73d3c24d3cfa0" providerId="LiveId" clId="{136968C2-C6F9-4D9D-8EE3-0A61682DCBB7}" dt="2023-10-17T16:38:50.031" v="3737" actId="1076"/>
          <ac:grpSpMkLst>
            <pc:docMk/>
            <pc:sldMk cId="1477117011" sldId="607"/>
            <ac:grpSpMk id="78" creationId="{135622E9-D2C6-9217-59CA-528CA79917E3}"/>
          </ac:grpSpMkLst>
        </pc:grpChg>
        <pc:grpChg chg="mod">
          <ac:chgData name="Benoît Pichon" userId="64d73d3c24d3cfa0" providerId="LiveId" clId="{136968C2-C6F9-4D9D-8EE3-0A61682DCBB7}" dt="2023-10-17T16:38:50.031" v="3737" actId="1076"/>
          <ac:grpSpMkLst>
            <pc:docMk/>
            <pc:sldMk cId="1477117011" sldId="607"/>
            <ac:grpSpMk id="83" creationId="{D2846A55-2842-6445-0930-90A2D598B2DF}"/>
          </ac:grpSpMkLst>
        </pc:grpChg>
        <pc:grpChg chg="mod">
          <ac:chgData name="Benoît Pichon" userId="64d73d3c24d3cfa0" providerId="LiveId" clId="{136968C2-C6F9-4D9D-8EE3-0A61682DCBB7}" dt="2023-10-17T16:38:50.031" v="3737" actId="1076"/>
          <ac:grpSpMkLst>
            <pc:docMk/>
            <pc:sldMk cId="1477117011" sldId="607"/>
            <ac:grpSpMk id="106" creationId="{2A681B9D-5A78-3DFF-5FE6-7D810D113336}"/>
          </ac:grpSpMkLst>
        </pc:grpChg>
        <pc:picChg chg="del mod">
          <ac:chgData name="Benoît Pichon" userId="64d73d3c24d3cfa0" providerId="LiveId" clId="{136968C2-C6F9-4D9D-8EE3-0A61682DCBB7}" dt="2023-10-12T12:03:37.988" v="1447" actId="21"/>
          <ac:picMkLst>
            <pc:docMk/>
            <pc:sldMk cId="1477117011" sldId="607"/>
            <ac:picMk id="3" creationId="{4380D5DB-84E5-2E4F-4EA9-B6C3BB942B73}"/>
          </ac:picMkLst>
        </pc:picChg>
        <pc:cxnChg chg="mod">
          <ac:chgData name="Benoît Pichon" userId="64d73d3c24d3cfa0" providerId="LiveId" clId="{136968C2-C6F9-4D9D-8EE3-0A61682DCBB7}" dt="2023-10-17T16:38:50.031" v="3737" actId="1076"/>
          <ac:cxnSpMkLst>
            <pc:docMk/>
            <pc:sldMk cId="1477117011" sldId="607"/>
            <ac:cxnSpMk id="17" creationId="{A3870D1C-74E3-1D1D-6DE6-0F8B2B5802A4}"/>
          </ac:cxnSpMkLst>
        </pc:cxnChg>
        <pc:cxnChg chg="mod">
          <ac:chgData name="Benoît Pichon" userId="64d73d3c24d3cfa0" providerId="LiveId" clId="{136968C2-C6F9-4D9D-8EE3-0A61682DCBB7}" dt="2023-10-17T16:38:50.031" v="3737" actId="1076"/>
          <ac:cxnSpMkLst>
            <pc:docMk/>
            <pc:sldMk cId="1477117011" sldId="607"/>
            <ac:cxnSpMk id="79" creationId="{A477D520-8E7F-0FDC-9DDF-990223429537}"/>
          </ac:cxnSpMkLst>
        </pc:cxnChg>
      </pc:sldChg>
      <pc:sldChg chg="modSp mod">
        <pc:chgData name="Benoît Pichon" userId="64d73d3c24d3cfa0" providerId="LiveId" clId="{136968C2-C6F9-4D9D-8EE3-0A61682DCBB7}" dt="2023-10-12T11:59:23.360" v="1343" actId="122"/>
        <pc:sldMkLst>
          <pc:docMk/>
          <pc:sldMk cId="3502077943" sldId="608"/>
        </pc:sldMkLst>
        <pc:spChg chg="mod">
          <ac:chgData name="Benoît Pichon" userId="64d73d3c24d3cfa0" providerId="LiveId" clId="{136968C2-C6F9-4D9D-8EE3-0A61682DCBB7}" dt="2023-10-12T11:59:23.360" v="1343" actId="122"/>
          <ac:spMkLst>
            <pc:docMk/>
            <pc:sldMk cId="3502077943" sldId="608"/>
            <ac:spMk id="5" creationId="{7F1948B5-2AD5-ECDC-68C2-D04014434AFB}"/>
          </ac:spMkLst>
        </pc:spChg>
      </pc:sldChg>
      <pc:sldChg chg="addSp delSp modSp mod">
        <pc:chgData name="Benoît Pichon" userId="64d73d3c24d3cfa0" providerId="LiveId" clId="{136968C2-C6F9-4D9D-8EE3-0A61682DCBB7}" dt="2023-10-12T08:41:59.014" v="233" actId="1076"/>
        <pc:sldMkLst>
          <pc:docMk/>
          <pc:sldMk cId="2913533914" sldId="609"/>
        </pc:sldMkLst>
        <pc:spChg chg="mod">
          <ac:chgData name="Benoît Pichon" userId="64d73d3c24d3cfa0" providerId="LiveId" clId="{136968C2-C6F9-4D9D-8EE3-0A61682DCBB7}" dt="2023-10-12T08:41:38.331" v="223" actId="121"/>
          <ac:spMkLst>
            <pc:docMk/>
            <pc:sldMk cId="2913533914" sldId="609"/>
            <ac:spMk id="4" creationId="{264719BF-BF2A-8DEF-6CF6-ECEECEFF071B}"/>
          </ac:spMkLst>
        </pc:spChg>
        <pc:spChg chg="add del mod">
          <ac:chgData name="Benoît Pichon" userId="64d73d3c24d3cfa0" providerId="LiveId" clId="{136968C2-C6F9-4D9D-8EE3-0A61682DCBB7}" dt="2023-10-12T08:41:34.269" v="221" actId="21"/>
          <ac:spMkLst>
            <pc:docMk/>
            <pc:sldMk cId="2913533914" sldId="609"/>
            <ac:spMk id="8" creationId="{A54183B9-6BA6-37D3-50C4-E914E5F8DE90}"/>
          </ac:spMkLst>
        </pc:spChg>
        <pc:spChg chg="add del mod">
          <ac:chgData name="Benoît Pichon" userId="64d73d3c24d3cfa0" providerId="LiveId" clId="{136968C2-C6F9-4D9D-8EE3-0A61682DCBB7}" dt="2023-10-12T08:41:34.269" v="221" actId="21"/>
          <ac:spMkLst>
            <pc:docMk/>
            <pc:sldMk cId="2913533914" sldId="609"/>
            <ac:spMk id="9" creationId="{1AA1A264-81A1-A7CB-AC34-2D45AFF1F2A9}"/>
          </ac:spMkLst>
        </pc:spChg>
        <pc:spChg chg="add mod">
          <ac:chgData name="Benoît Pichon" userId="64d73d3c24d3cfa0" providerId="LiveId" clId="{136968C2-C6F9-4D9D-8EE3-0A61682DCBB7}" dt="2023-10-12T08:41:59.014" v="233" actId="1076"/>
          <ac:spMkLst>
            <pc:docMk/>
            <pc:sldMk cId="2913533914" sldId="609"/>
            <ac:spMk id="10" creationId="{CD4691ED-99E5-AE5B-101C-245368559C76}"/>
          </ac:spMkLst>
        </pc:spChg>
        <pc:spChg chg="add mod">
          <ac:chgData name="Benoît Pichon" userId="64d73d3c24d3cfa0" providerId="LiveId" clId="{136968C2-C6F9-4D9D-8EE3-0A61682DCBB7}" dt="2023-10-12T08:41:54.990" v="232" actId="1076"/>
          <ac:spMkLst>
            <pc:docMk/>
            <pc:sldMk cId="2913533914" sldId="609"/>
            <ac:spMk id="11" creationId="{169B416F-A257-F32C-7D98-6EB766DE6C96}"/>
          </ac:spMkLst>
        </pc:spChg>
      </pc:sldChg>
      <pc:sldChg chg="addSp delSp modSp mod delAnim modAnim">
        <pc:chgData name="Benoît Pichon" userId="64d73d3c24d3cfa0" providerId="LiveId" clId="{136968C2-C6F9-4D9D-8EE3-0A61682DCBB7}" dt="2023-10-17T07:18:35.513" v="3568" actId="478"/>
        <pc:sldMkLst>
          <pc:docMk/>
          <pc:sldMk cId="3258207833" sldId="611"/>
        </pc:sldMkLst>
        <pc:picChg chg="del mod">
          <ac:chgData name="Benoît Pichon" userId="64d73d3c24d3cfa0" providerId="LiveId" clId="{136968C2-C6F9-4D9D-8EE3-0A61682DCBB7}" dt="2023-10-17T07:18:34.013" v="3567" actId="478"/>
          <ac:picMkLst>
            <pc:docMk/>
            <pc:sldMk cId="3258207833" sldId="611"/>
            <ac:picMk id="4" creationId="{97804E38-BB5D-3974-508A-47660F90BD60}"/>
          </ac:picMkLst>
        </pc:picChg>
        <pc:picChg chg="del">
          <ac:chgData name="Benoît Pichon" userId="64d73d3c24d3cfa0" providerId="LiveId" clId="{136968C2-C6F9-4D9D-8EE3-0A61682DCBB7}" dt="2023-10-17T07:18:35.513" v="3568" actId="478"/>
          <ac:picMkLst>
            <pc:docMk/>
            <pc:sldMk cId="3258207833" sldId="611"/>
            <ac:picMk id="9" creationId="{8FAB29DA-8F0C-919E-5823-B750E4ECE880}"/>
          </ac:picMkLst>
        </pc:picChg>
        <pc:picChg chg="add del mod">
          <ac:chgData name="Benoît Pichon" userId="64d73d3c24d3cfa0" providerId="LiveId" clId="{136968C2-C6F9-4D9D-8EE3-0A61682DCBB7}" dt="2023-10-17T07:18:32.685" v="3565" actId="478"/>
          <ac:picMkLst>
            <pc:docMk/>
            <pc:sldMk cId="3258207833" sldId="611"/>
            <ac:picMk id="22" creationId="{3E627F93-5F01-24F8-DBB9-A20FD1477944}"/>
          </ac:picMkLst>
        </pc:picChg>
        <pc:picChg chg="add del mod">
          <ac:chgData name="Benoît Pichon" userId="64d73d3c24d3cfa0" providerId="LiveId" clId="{136968C2-C6F9-4D9D-8EE3-0A61682DCBB7}" dt="2023-10-17T07:18:32.685" v="3565" actId="478"/>
          <ac:picMkLst>
            <pc:docMk/>
            <pc:sldMk cId="3258207833" sldId="611"/>
            <ac:picMk id="25" creationId="{94163264-D544-9826-B11E-85F22A520F55}"/>
          </ac:picMkLst>
        </pc:picChg>
      </pc:sldChg>
      <pc:sldChg chg="addSp delSp modSp mod delAnim modAnim">
        <pc:chgData name="Benoît Pichon" userId="64d73d3c24d3cfa0" providerId="LiveId" clId="{136968C2-C6F9-4D9D-8EE3-0A61682DCBB7}" dt="2023-10-13T14:52:10.378" v="2722" actId="478"/>
        <pc:sldMkLst>
          <pc:docMk/>
          <pc:sldMk cId="1837862421" sldId="614"/>
        </pc:sldMkLst>
        <pc:spChg chg="del">
          <ac:chgData name="Benoît Pichon" userId="64d73d3c24d3cfa0" providerId="LiveId" clId="{136968C2-C6F9-4D9D-8EE3-0A61682DCBB7}" dt="2023-10-12T15:50:56.267" v="2647" actId="478"/>
          <ac:spMkLst>
            <pc:docMk/>
            <pc:sldMk cId="1837862421" sldId="614"/>
            <ac:spMk id="3" creationId="{E54A4AB9-595A-E530-B42C-6C31EC6795B2}"/>
          </ac:spMkLst>
        </pc:spChg>
        <pc:spChg chg="del">
          <ac:chgData name="Benoît Pichon" userId="64d73d3c24d3cfa0" providerId="LiveId" clId="{136968C2-C6F9-4D9D-8EE3-0A61682DCBB7}" dt="2023-10-12T15:50:56.267" v="2647" actId="478"/>
          <ac:spMkLst>
            <pc:docMk/>
            <pc:sldMk cId="1837862421" sldId="614"/>
            <ac:spMk id="4" creationId="{059FCFC6-BE8D-CB68-AB3F-9CA5A5596990}"/>
          </ac:spMkLst>
        </pc:spChg>
        <pc:spChg chg="del">
          <ac:chgData name="Benoît Pichon" userId="64d73d3c24d3cfa0" providerId="LiveId" clId="{136968C2-C6F9-4D9D-8EE3-0A61682DCBB7}" dt="2023-10-12T15:50:56.267" v="2647" actId="478"/>
          <ac:spMkLst>
            <pc:docMk/>
            <pc:sldMk cId="1837862421" sldId="614"/>
            <ac:spMk id="5" creationId="{37154341-439D-4572-E061-BE91BAEEFF5B}"/>
          </ac:spMkLst>
        </pc:spChg>
        <pc:spChg chg="del">
          <ac:chgData name="Benoît Pichon" userId="64d73d3c24d3cfa0" providerId="LiveId" clId="{136968C2-C6F9-4D9D-8EE3-0A61682DCBB7}" dt="2023-10-12T15:50:56.267" v="2647" actId="478"/>
          <ac:spMkLst>
            <pc:docMk/>
            <pc:sldMk cId="1837862421" sldId="614"/>
            <ac:spMk id="7" creationId="{560E170F-31CD-D618-8313-705C0C4E9800}"/>
          </ac:spMkLst>
        </pc:spChg>
        <pc:spChg chg="mod">
          <ac:chgData name="Benoît Pichon" userId="64d73d3c24d3cfa0" providerId="LiveId" clId="{136968C2-C6F9-4D9D-8EE3-0A61682DCBB7}" dt="2023-10-13T11:31:19.757" v="2706" actId="1038"/>
          <ac:spMkLst>
            <pc:docMk/>
            <pc:sldMk cId="1837862421" sldId="614"/>
            <ac:spMk id="10" creationId="{434B3076-51BD-A769-BBFA-40C4B6012413}"/>
          </ac:spMkLst>
        </pc:spChg>
        <pc:spChg chg="mod">
          <ac:chgData name="Benoît Pichon" userId="64d73d3c24d3cfa0" providerId="LiveId" clId="{136968C2-C6F9-4D9D-8EE3-0A61682DCBB7}" dt="2023-10-13T11:31:19.757" v="2706" actId="1038"/>
          <ac:spMkLst>
            <pc:docMk/>
            <pc:sldMk cId="1837862421" sldId="614"/>
            <ac:spMk id="11" creationId="{415A7C23-3EA3-2565-4549-ACB6B871DD95}"/>
          </ac:spMkLst>
        </pc:spChg>
        <pc:spChg chg="mod">
          <ac:chgData name="Benoît Pichon" userId="64d73d3c24d3cfa0" providerId="LiveId" clId="{136968C2-C6F9-4D9D-8EE3-0A61682DCBB7}" dt="2023-10-13T11:31:19.757" v="2706" actId="1038"/>
          <ac:spMkLst>
            <pc:docMk/>
            <pc:sldMk cId="1837862421" sldId="614"/>
            <ac:spMk id="13" creationId="{210F397A-2EE0-E8F6-749F-060F5BD311B4}"/>
          </ac:spMkLst>
        </pc:spChg>
        <pc:spChg chg="mod">
          <ac:chgData name="Benoît Pichon" userId="64d73d3c24d3cfa0" providerId="LiveId" clId="{136968C2-C6F9-4D9D-8EE3-0A61682DCBB7}" dt="2023-10-13T11:31:19.757" v="2706" actId="1038"/>
          <ac:spMkLst>
            <pc:docMk/>
            <pc:sldMk cId="1837862421" sldId="614"/>
            <ac:spMk id="14" creationId="{5C35B6B5-6186-DEE0-9836-5B26870D5480}"/>
          </ac:spMkLst>
        </pc:spChg>
        <pc:picChg chg="del mod">
          <ac:chgData name="Benoît Pichon" userId="64d73d3c24d3cfa0" providerId="LiveId" clId="{136968C2-C6F9-4D9D-8EE3-0A61682DCBB7}" dt="2023-10-12T09:35:00.048" v="911" actId="21"/>
          <ac:picMkLst>
            <pc:docMk/>
            <pc:sldMk cId="1837862421" sldId="614"/>
            <ac:picMk id="8" creationId="{99B116DB-A75B-44B6-B794-2EEF86251BF4}"/>
          </ac:picMkLst>
        </pc:picChg>
        <pc:picChg chg="mod">
          <ac:chgData name="Benoît Pichon" userId="64d73d3c24d3cfa0" providerId="LiveId" clId="{136968C2-C6F9-4D9D-8EE3-0A61682DCBB7}" dt="2023-10-13T11:31:19.757" v="2706" actId="1038"/>
          <ac:picMkLst>
            <pc:docMk/>
            <pc:sldMk cId="1837862421" sldId="614"/>
            <ac:picMk id="9" creationId="{173D8E9C-E15B-FFE7-2D88-10494E7B982F}"/>
          </ac:picMkLst>
        </pc:picChg>
        <pc:picChg chg="add del mod">
          <ac:chgData name="Benoît Pichon" userId="64d73d3c24d3cfa0" providerId="LiveId" clId="{136968C2-C6F9-4D9D-8EE3-0A61682DCBB7}" dt="2023-10-13T14:52:10.378" v="2722" actId="478"/>
          <ac:picMkLst>
            <pc:docMk/>
            <pc:sldMk cId="1837862421" sldId="614"/>
            <ac:picMk id="12" creationId="{B507CAB3-6D76-66EC-546F-A94D82743385}"/>
          </ac:picMkLst>
        </pc:picChg>
        <pc:picChg chg="mod">
          <ac:chgData name="Benoît Pichon" userId="64d73d3c24d3cfa0" providerId="LiveId" clId="{136968C2-C6F9-4D9D-8EE3-0A61682DCBB7}" dt="2023-10-13T11:31:19.757" v="2706" actId="1038"/>
          <ac:picMkLst>
            <pc:docMk/>
            <pc:sldMk cId="1837862421" sldId="614"/>
            <ac:picMk id="15" creationId="{A15396D4-057F-FD6F-F483-90233A6C51DF}"/>
          </ac:picMkLst>
        </pc:picChg>
        <pc:picChg chg="mod">
          <ac:chgData name="Benoît Pichon" userId="64d73d3c24d3cfa0" providerId="LiveId" clId="{136968C2-C6F9-4D9D-8EE3-0A61682DCBB7}" dt="2023-10-13T11:31:19.757" v="2706" actId="1038"/>
          <ac:picMkLst>
            <pc:docMk/>
            <pc:sldMk cId="1837862421" sldId="614"/>
            <ac:picMk id="16" creationId="{0A98D6B5-AE28-7B30-A65E-4B9AEC6C3E7A}"/>
          </ac:picMkLst>
        </pc:picChg>
        <pc:picChg chg="mod">
          <ac:chgData name="Benoît Pichon" userId="64d73d3c24d3cfa0" providerId="LiveId" clId="{136968C2-C6F9-4D9D-8EE3-0A61682DCBB7}" dt="2023-10-13T11:31:19.757" v="2706" actId="1038"/>
          <ac:picMkLst>
            <pc:docMk/>
            <pc:sldMk cId="1837862421" sldId="614"/>
            <ac:picMk id="17" creationId="{36E84337-1DCF-7E60-50AC-7E8BB25251CB}"/>
          </ac:picMkLst>
        </pc:picChg>
        <pc:picChg chg="del">
          <ac:chgData name="Benoît Pichon" userId="64d73d3c24d3cfa0" providerId="LiveId" clId="{136968C2-C6F9-4D9D-8EE3-0A61682DCBB7}" dt="2023-10-12T15:50:56.267" v="2647" actId="478"/>
          <ac:picMkLst>
            <pc:docMk/>
            <pc:sldMk cId="1837862421" sldId="614"/>
            <ac:picMk id="18" creationId="{CBDA8801-F4AE-4BC3-B018-01A9608D47DC}"/>
          </ac:picMkLst>
        </pc:picChg>
        <pc:picChg chg="del">
          <ac:chgData name="Benoît Pichon" userId="64d73d3c24d3cfa0" providerId="LiveId" clId="{136968C2-C6F9-4D9D-8EE3-0A61682DCBB7}" dt="2023-10-12T15:50:56.267" v="2647" actId="478"/>
          <ac:picMkLst>
            <pc:docMk/>
            <pc:sldMk cId="1837862421" sldId="614"/>
            <ac:picMk id="19" creationId="{20209AA5-FBDD-5DED-BB17-D9A1AECDAB03}"/>
          </ac:picMkLst>
        </pc:picChg>
      </pc:sldChg>
      <pc:sldChg chg="del">
        <pc:chgData name="Benoît Pichon" userId="64d73d3c24d3cfa0" providerId="LiveId" clId="{136968C2-C6F9-4D9D-8EE3-0A61682DCBB7}" dt="2023-10-12T09:28:30.987" v="893" actId="2696"/>
        <pc:sldMkLst>
          <pc:docMk/>
          <pc:sldMk cId="316690337" sldId="618"/>
        </pc:sldMkLst>
      </pc:sldChg>
      <pc:sldChg chg="add setBg">
        <pc:chgData name="Benoît Pichon" userId="64d73d3c24d3cfa0" providerId="LiveId" clId="{136968C2-C6F9-4D9D-8EE3-0A61682DCBB7}" dt="2023-10-12T09:28:53.289" v="900"/>
        <pc:sldMkLst>
          <pc:docMk/>
          <pc:sldMk cId="876304964" sldId="618"/>
        </pc:sldMkLst>
      </pc:sldChg>
      <pc:sldChg chg="del">
        <pc:chgData name="Benoît Pichon" userId="64d73d3c24d3cfa0" providerId="LiveId" clId="{136968C2-C6F9-4D9D-8EE3-0A61682DCBB7}" dt="2023-10-12T09:28:39.923" v="895" actId="47"/>
        <pc:sldMkLst>
          <pc:docMk/>
          <pc:sldMk cId="3012008048" sldId="624"/>
        </pc:sldMkLst>
      </pc:sldChg>
      <pc:sldChg chg="addSp delSp modSp mod ord">
        <pc:chgData name="Benoît Pichon" userId="64d73d3c24d3cfa0" providerId="LiveId" clId="{136968C2-C6F9-4D9D-8EE3-0A61682DCBB7}" dt="2023-10-17T17:29:40.683" v="3793" actId="1076"/>
        <pc:sldMkLst>
          <pc:docMk/>
          <pc:sldMk cId="1489278391" sldId="640"/>
        </pc:sldMkLst>
        <pc:spChg chg="mod">
          <ac:chgData name="Benoît Pichon" userId="64d73d3c24d3cfa0" providerId="LiveId" clId="{136968C2-C6F9-4D9D-8EE3-0A61682DCBB7}" dt="2023-10-17T17:29:40.683" v="3793" actId="1076"/>
          <ac:spMkLst>
            <pc:docMk/>
            <pc:sldMk cId="1489278391" sldId="640"/>
            <ac:spMk id="2" creationId="{DE499BE9-B7A7-9C57-811C-DE50B355183E}"/>
          </ac:spMkLst>
        </pc:spChg>
        <pc:spChg chg="add mod">
          <ac:chgData name="Benoît Pichon" userId="64d73d3c24d3cfa0" providerId="LiveId" clId="{136968C2-C6F9-4D9D-8EE3-0A61682DCBB7}" dt="2023-10-17T17:29:32.666" v="3790" actId="1076"/>
          <ac:spMkLst>
            <pc:docMk/>
            <pc:sldMk cId="1489278391" sldId="640"/>
            <ac:spMk id="22" creationId="{0E299C09-5982-58BE-235D-5518DF21F6B8}"/>
          </ac:spMkLst>
        </pc:spChg>
        <pc:grpChg chg="add del mod">
          <ac:chgData name="Benoît Pichon" userId="64d73d3c24d3cfa0" providerId="LiveId" clId="{136968C2-C6F9-4D9D-8EE3-0A61682DCBB7}" dt="2023-10-12T14:01:26.759" v="1811" actId="478"/>
          <ac:grpSpMkLst>
            <pc:docMk/>
            <pc:sldMk cId="1489278391" sldId="640"/>
            <ac:grpSpMk id="8" creationId="{64ACBF5F-9C93-DBB4-CA1D-545772B3D3B7}"/>
          </ac:grpSpMkLst>
        </pc:grpChg>
        <pc:grpChg chg="add del mod">
          <ac:chgData name="Benoît Pichon" userId="64d73d3c24d3cfa0" providerId="LiveId" clId="{136968C2-C6F9-4D9D-8EE3-0A61682DCBB7}" dt="2023-10-12T14:01:34.133" v="1815"/>
          <ac:grpSpMkLst>
            <pc:docMk/>
            <pc:sldMk cId="1489278391" sldId="640"/>
            <ac:grpSpMk id="9" creationId="{77B3BD35-F059-64DF-9652-31ED1E58E2CA}"/>
          </ac:grpSpMkLst>
        </pc:grpChg>
        <pc:grpChg chg="mod">
          <ac:chgData name="Benoît Pichon" userId="64d73d3c24d3cfa0" providerId="LiveId" clId="{136968C2-C6F9-4D9D-8EE3-0A61682DCBB7}" dt="2023-10-12T14:01:32.946" v="1814"/>
          <ac:grpSpMkLst>
            <pc:docMk/>
            <pc:sldMk cId="1489278391" sldId="640"/>
            <ac:grpSpMk id="13" creationId="{8F4A19B3-6084-B340-4B50-DB60C5265602}"/>
          </ac:grpSpMkLst>
        </pc:grpChg>
        <pc:grpChg chg="mod">
          <ac:chgData name="Benoît Pichon" userId="64d73d3c24d3cfa0" providerId="LiveId" clId="{136968C2-C6F9-4D9D-8EE3-0A61682DCBB7}" dt="2023-10-12T14:01:32.946" v="1814"/>
          <ac:grpSpMkLst>
            <pc:docMk/>
            <pc:sldMk cId="1489278391" sldId="640"/>
            <ac:grpSpMk id="14" creationId="{E1CF0775-E14B-7EB4-DF52-F6112290C542}"/>
          </ac:grpSpMkLst>
        </pc:grpChg>
        <pc:grpChg chg="add mod">
          <ac:chgData name="Benoît Pichon" userId="64d73d3c24d3cfa0" providerId="LiveId" clId="{136968C2-C6F9-4D9D-8EE3-0A61682DCBB7}" dt="2023-10-12T14:26:10.177" v="2341"/>
          <ac:grpSpMkLst>
            <pc:docMk/>
            <pc:sldMk cId="1489278391" sldId="640"/>
            <ac:grpSpMk id="23" creationId="{76DAFCB1-A638-BAD0-6D98-21B63DB6BBEB}"/>
          </ac:grpSpMkLst>
        </pc:grpChg>
        <pc:grpChg chg="mod">
          <ac:chgData name="Benoît Pichon" userId="64d73d3c24d3cfa0" providerId="LiveId" clId="{136968C2-C6F9-4D9D-8EE3-0A61682DCBB7}" dt="2023-10-12T14:26:10.177" v="2341"/>
          <ac:grpSpMkLst>
            <pc:docMk/>
            <pc:sldMk cId="1489278391" sldId="640"/>
            <ac:grpSpMk id="24" creationId="{F5A69414-1C16-EA77-8937-D3F01404E7A2}"/>
          </ac:grpSpMkLst>
        </pc:grpChg>
        <pc:picChg chg="del mod">
          <ac:chgData name="Benoît Pichon" userId="64d73d3c24d3cfa0" providerId="LiveId" clId="{136968C2-C6F9-4D9D-8EE3-0A61682DCBB7}" dt="2023-10-12T14:01:26.759" v="1811" actId="478"/>
          <ac:picMkLst>
            <pc:docMk/>
            <pc:sldMk cId="1489278391" sldId="640"/>
            <ac:picMk id="3" creationId="{82FAF4AA-EEC2-6ECC-05B2-34F98E7AC2AE}"/>
          </ac:picMkLst>
        </pc:picChg>
        <pc:picChg chg="mod">
          <ac:chgData name="Benoît Pichon" userId="64d73d3c24d3cfa0" providerId="LiveId" clId="{136968C2-C6F9-4D9D-8EE3-0A61682DCBB7}" dt="2023-10-17T17:29:38.604" v="3792" actId="1076"/>
          <ac:picMkLst>
            <pc:docMk/>
            <pc:sldMk cId="1489278391" sldId="640"/>
            <ac:picMk id="4" creationId="{4646702A-1C99-4033-E84E-DBD828A2ECD7}"/>
          </ac:picMkLst>
        </pc:picChg>
        <pc:picChg chg="del mod">
          <ac:chgData name="Benoît Pichon" userId="64d73d3c24d3cfa0" providerId="LiveId" clId="{136968C2-C6F9-4D9D-8EE3-0A61682DCBB7}" dt="2023-10-12T14:01:26.759" v="1811" actId="478"/>
          <ac:picMkLst>
            <pc:docMk/>
            <pc:sldMk cId="1489278391" sldId="640"/>
            <ac:picMk id="5" creationId="{EBD82E64-D263-D4DA-01C1-AE23389F8222}"/>
          </ac:picMkLst>
        </pc:picChg>
        <pc:picChg chg="del mod">
          <ac:chgData name="Benoît Pichon" userId="64d73d3c24d3cfa0" providerId="LiveId" clId="{136968C2-C6F9-4D9D-8EE3-0A61682DCBB7}" dt="2023-10-12T14:01:26.759" v="1811" actId="478"/>
          <ac:picMkLst>
            <pc:docMk/>
            <pc:sldMk cId="1489278391" sldId="640"/>
            <ac:picMk id="6" creationId="{3DC4299A-1D69-001C-EAE2-1116BB4EEC27}"/>
          </ac:picMkLst>
        </pc:picChg>
        <pc:picChg chg="del mod">
          <ac:chgData name="Benoît Pichon" userId="64d73d3c24d3cfa0" providerId="LiveId" clId="{136968C2-C6F9-4D9D-8EE3-0A61682DCBB7}" dt="2023-10-12T14:01:26.759" v="1811" actId="478"/>
          <ac:picMkLst>
            <pc:docMk/>
            <pc:sldMk cId="1489278391" sldId="640"/>
            <ac:picMk id="7" creationId="{60522D36-C0A6-DB52-032F-F73688FA6BE0}"/>
          </ac:picMkLst>
        </pc:picChg>
        <pc:picChg chg="mod">
          <ac:chgData name="Benoît Pichon" userId="64d73d3c24d3cfa0" providerId="LiveId" clId="{136968C2-C6F9-4D9D-8EE3-0A61682DCBB7}" dt="2023-10-12T14:01:32.946" v="1814"/>
          <ac:picMkLst>
            <pc:docMk/>
            <pc:sldMk cId="1489278391" sldId="640"/>
            <ac:picMk id="10" creationId="{42B7475D-F753-A19E-2F07-7B90719E759E}"/>
          </ac:picMkLst>
        </pc:picChg>
        <pc:picChg chg="mod">
          <ac:chgData name="Benoît Pichon" userId="64d73d3c24d3cfa0" providerId="LiveId" clId="{136968C2-C6F9-4D9D-8EE3-0A61682DCBB7}" dt="2023-10-12T14:01:32.946" v="1814"/>
          <ac:picMkLst>
            <pc:docMk/>
            <pc:sldMk cId="1489278391" sldId="640"/>
            <ac:picMk id="16" creationId="{9495FA4B-8BBC-EF73-E09E-D930B58736D2}"/>
          </ac:picMkLst>
        </pc:picChg>
        <pc:picChg chg="mod">
          <ac:chgData name="Benoît Pichon" userId="64d73d3c24d3cfa0" providerId="LiveId" clId="{136968C2-C6F9-4D9D-8EE3-0A61682DCBB7}" dt="2023-10-12T14:01:32.946" v="1814"/>
          <ac:picMkLst>
            <pc:docMk/>
            <pc:sldMk cId="1489278391" sldId="640"/>
            <ac:picMk id="17" creationId="{8B2AC89D-D220-BE4F-3B32-D17EA8764D55}"/>
          </ac:picMkLst>
        </pc:picChg>
        <pc:picChg chg="mod">
          <ac:chgData name="Benoît Pichon" userId="64d73d3c24d3cfa0" providerId="LiveId" clId="{136968C2-C6F9-4D9D-8EE3-0A61682DCBB7}" dt="2023-10-12T14:01:32.946" v="1814"/>
          <ac:picMkLst>
            <pc:docMk/>
            <pc:sldMk cId="1489278391" sldId="640"/>
            <ac:picMk id="18" creationId="{2DF3B2BB-58CF-E32E-3ECA-7A15AB4788E6}"/>
          </ac:picMkLst>
        </pc:picChg>
        <pc:picChg chg="mod">
          <ac:chgData name="Benoît Pichon" userId="64d73d3c24d3cfa0" providerId="LiveId" clId="{136968C2-C6F9-4D9D-8EE3-0A61682DCBB7}" dt="2023-10-12T14:01:32.946" v="1814"/>
          <ac:picMkLst>
            <pc:docMk/>
            <pc:sldMk cId="1489278391" sldId="640"/>
            <ac:picMk id="19" creationId="{84C1ED76-CC03-39BA-7A7A-6107387BFFD9}"/>
          </ac:picMkLst>
        </pc:picChg>
        <pc:picChg chg="mod">
          <ac:chgData name="Benoît Pichon" userId="64d73d3c24d3cfa0" providerId="LiveId" clId="{136968C2-C6F9-4D9D-8EE3-0A61682DCBB7}" dt="2023-10-12T14:01:32.946" v="1814"/>
          <ac:picMkLst>
            <pc:docMk/>
            <pc:sldMk cId="1489278391" sldId="640"/>
            <ac:picMk id="20" creationId="{DDF80419-8CBA-7B36-ABCA-08528EF1B5E0}"/>
          </ac:picMkLst>
        </pc:picChg>
        <pc:picChg chg="mod">
          <ac:chgData name="Benoît Pichon" userId="64d73d3c24d3cfa0" providerId="LiveId" clId="{136968C2-C6F9-4D9D-8EE3-0A61682DCBB7}" dt="2023-10-12T14:01:32.946" v="1814"/>
          <ac:picMkLst>
            <pc:docMk/>
            <pc:sldMk cId="1489278391" sldId="640"/>
            <ac:picMk id="21" creationId="{2329CB59-2228-B342-AB62-CC297E894C75}"/>
          </ac:picMkLst>
        </pc:picChg>
        <pc:picChg chg="mod">
          <ac:chgData name="Benoît Pichon" userId="64d73d3c24d3cfa0" providerId="LiveId" clId="{136968C2-C6F9-4D9D-8EE3-0A61682DCBB7}" dt="2023-10-12T14:26:10.177" v="2341"/>
          <ac:picMkLst>
            <pc:docMk/>
            <pc:sldMk cId="1489278391" sldId="640"/>
            <ac:picMk id="25" creationId="{35417B43-7F51-678B-CF1F-9F92333A4B32}"/>
          </ac:picMkLst>
        </pc:picChg>
        <pc:picChg chg="mod">
          <ac:chgData name="Benoît Pichon" userId="64d73d3c24d3cfa0" providerId="LiveId" clId="{136968C2-C6F9-4D9D-8EE3-0A61682DCBB7}" dt="2023-10-12T14:26:10.177" v="2341"/>
          <ac:picMkLst>
            <pc:docMk/>
            <pc:sldMk cId="1489278391" sldId="640"/>
            <ac:picMk id="26" creationId="{FE2AE17B-3C6A-6C4B-8043-168AD8698B4E}"/>
          </ac:picMkLst>
        </pc:picChg>
        <pc:picChg chg="mod">
          <ac:chgData name="Benoît Pichon" userId="64d73d3c24d3cfa0" providerId="LiveId" clId="{136968C2-C6F9-4D9D-8EE3-0A61682DCBB7}" dt="2023-10-12T14:26:10.177" v="2341"/>
          <ac:picMkLst>
            <pc:docMk/>
            <pc:sldMk cId="1489278391" sldId="640"/>
            <ac:picMk id="27" creationId="{EEB5718E-1F54-51AD-EA7E-6B6916C3F144}"/>
          </ac:picMkLst>
        </pc:picChg>
        <pc:picChg chg="mod">
          <ac:chgData name="Benoît Pichon" userId="64d73d3c24d3cfa0" providerId="LiveId" clId="{136968C2-C6F9-4D9D-8EE3-0A61682DCBB7}" dt="2023-10-12T14:26:10.177" v="2341"/>
          <ac:picMkLst>
            <pc:docMk/>
            <pc:sldMk cId="1489278391" sldId="640"/>
            <ac:picMk id="28" creationId="{6D13FB47-CA0F-A228-5009-01C792302ACE}"/>
          </ac:picMkLst>
        </pc:picChg>
        <pc:cxnChg chg="mod">
          <ac:chgData name="Benoît Pichon" userId="64d73d3c24d3cfa0" providerId="LiveId" clId="{136968C2-C6F9-4D9D-8EE3-0A61682DCBB7}" dt="2023-10-12T14:01:32.946" v="1814"/>
          <ac:cxnSpMkLst>
            <pc:docMk/>
            <pc:sldMk cId="1489278391" sldId="640"/>
            <ac:cxnSpMk id="11" creationId="{65145819-9555-B30F-E034-476749DFE075}"/>
          </ac:cxnSpMkLst>
        </pc:cxnChg>
        <pc:cxnChg chg="mod">
          <ac:chgData name="Benoît Pichon" userId="64d73d3c24d3cfa0" providerId="LiveId" clId="{136968C2-C6F9-4D9D-8EE3-0A61682DCBB7}" dt="2023-10-12T14:01:32.946" v="1814"/>
          <ac:cxnSpMkLst>
            <pc:docMk/>
            <pc:sldMk cId="1489278391" sldId="640"/>
            <ac:cxnSpMk id="12" creationId="{F04B052E-A2BB-2CA5-D078-682CA506E81F}"/>
          </ac:cxnSpMkLst>
        </pc:cxnChg>
        <pc:cxnChg chg="mod">
          <ac:chgData name="Benoît Pichon" userId="64d73d3c24d3cfa0" providerId="LiveId" clId="{136968C2-C6F9-4D9D-8EE3-0A61682DCBB7}" dt="2023-10-12T14:01:32.946" v="1814"/>
          <ac:cxnSpMkLst>
            <pc:docMk/>
            <pc:sldMk cId="1489278391" sldId="640"/>
            <ac:cxnSpMk id="15" creationId="{A813808C-883B-A053-30B1-60CFCF95E472}"/>
          </ac:cxnSpMkLst>
        </pc:cxnChg>
      </pc:sldChg>
      <pc:sldChg chg="ord">
        <pc:chgData name="Benoît Pichon" userId="64d73d3c24d3cfa0" providerId="LiveId" clId="{136968C2-C6F9-4D9D-8EE3-0A61682DCBB7}" dt="2023-10-12T09:27:53.852" v="885"/>
        <pc:sldMkLst>
          <pc:docMk/>
          <pc:sldMk cId="1852374853" sldId="735"/>
        </pc:sldMkLst>
      </pc:sldChg>
      <pc:sldChg chg="addSp modSp add mod setBg">
        <pc:chgData name="Benoît Pichon" userId="64d73d3c24d3cfa0" providerId="LiveId" clId="{136968C2-C6F9-4D9D-8EE3-0A61682DCBB7}" dt="2023-10-15T05:48:27.976" v="3081" actId="1076"/>
        <pc:sldMkLst>
          <pc:docMk/>
          <pc:sldMk cId="470994737" sldId="742"/>
        </pc:sldMkLst>
        <pc:picChg chg="add mod">
          <ac:chgData name="Benoît Pichon" userId="64d73d3c24d3cfa0" providerId="LiveId" clId="{136968C2-C6F9-4D9D-8EE3-0A61682DCBB7}" dt="2023-10-15T05:48:27.976" v="3081" actId="1076"/>
          <ac:picMkLst>
            <pc:docMk/>
            <pc:sldMk cId="470994737" sldId="742"/>
            <ac:picMk id="3" creationId="{E80B0403-750A-851F-E1CE-BBF9A484C396}"/>
          </ac:picMkLst>
        </pc:picChg>
      </pc:sldChg>
      <pc:sldChg chg="del ord">
        <pc:chgData name="Benoît Pichon" userId="64d73d3c24d3cfa0" providerId="LiveId" clId="{136968C2-C6F9-4D9D-8EE3-0A61682DCBB7}" dt="2023-10-12T09:28:30.987" v="893" actId="2696"/>
        <pc:sldMkLst>
          <pc:docMk/>
          <pc:sldMk cId="3596622316" sldId="742"/>
        </pc:sldMkLst>
      </pc:sldChg>
      <pc:sldChg chg="addSp delSp modSp mod delAnim modAnim modShow">
        <pc:chgData name="Benoît Pichon" userId="64d73d3c24d3cfa0" providerId="LiveId" clId="{136968C2-C6F9-4D9D-8EE3-0A61682DCBB7}" dt="2023-10-17T16:31:57.989" v="3730" actId="729"/>
        <pc:sldMkLst>
          <pc:docMk/>
          <pc:sldMk cId="1073356440" sldId="749"/>
        </pc:sldMkLst>
        <pc:spChg chg="add mod">
          <ac:chgData name="Benoît Pichon" userId="64d73d3c24d3cfa0" providerId="LiveId" clId="{136968C2-C6F9-4D9D-8EE3-0A61682DCBB7}" dt="2023-10-13T11:26:02.800" v="2693" actId="1076"/>
          <ac:spMkLst>
            <pc:docMk/>
            <pc:sldMk cId="1073356440" sldId="749"/>
            <ac:spMk id="3" creationId="{070D0A4D-ADE2-93B1-2283-43515D049A51}"/>
          </ac:spMkLst>
        </pc:spChg>
        <pc:spChg chg="add mod">
          <ac:chgData name="Benoît Pichon" userId="64d73d3c24d3cfa0" providerId="LiveId" clId="{136968C2-C6F9-4D9D-8EE3-0A61682DCBB7}" dt="2023-10-16T08:33:47.087" v="3254" actId="1076"/>
          <ac:spMkLst>
            <pc:docMk/>
            <pc:sldMk cId="1073356440" sldId="749"/>
            <ac:spMk id="5" creationId="{10CD3CC5-83A4-F655-E72C-D1E250E5F1D5}"/>
          </ac:spMkLst>
        </pc:spChg>
        <pc:spChg chg="del">
          <ac:chgData name="Benoît Pichon" userId="64d73d3c24d3cfa0" providerId="LiveId" clId="{136968C2-C6F9-4D9D-8EE3-0A61682DCBB7}" dt="2023-10-12T14:18:26.368" v="2035" actId="478"/>
          <ac:spMkLst>
            <pc:docMk/>
            <pc:sldMk cId="1073356440" sldId="749"/>
            <ac:spMk id="7" creationId="{54ECE749-0A80-D8F1-3F0C-DC9860C1CFD6}"/>
          </ac:spMkLst>
        </pc:spChg>
        <pc:spChg chg="add del mod">
          <ac:chgData name="Benoît Pichon" userId="64d73d3c24d3cfa0" providerId="LiveId" clId="{136968C2-C6F9-4D9D-8EE3-0A61682DCBB7}" dt="2023-10-14T14:43:16.759" v="3055" actId="478"/>
          <ac:spMkLst>
            <pc:docMk/>
            <pc:sldMk cId="1073356440" sldId="749"/>
            <ac:spMk id="7" creationId="{E5BABE0E-0613-BCC6-C536-A74BC6BC6F36}"/>
          </ac:spMkLst>
        </pc:spChg>
        <pc:spChg chg="mod">
          <ac:chgData name="Benoît Pichon" userId="64d73d3c24d3cfa0" providerId="LiveId" clId="{136968C2-C6F9-4D9D-8EE3-0A61682DCBB7}" dt="2023-10-12T14:16:22.498" v="1984"/>
          <ac:spMkLst>
            <pc:docMk/>
            <pc:sldMk cId="1073356440" sldId="749"/>
            <ac:spMk id="15" creationId="{8761478D-12AD-C56A-D2AF-8A1A41F0216E}"/>
          </ac:spMkLst>
        </pc:spChg>
        <pc:spChg chg="mod">
          <ac:chgData name="Benoît Pichon" userId="64d73d3c24d3cfa0" providerId="LiveId" clId="{136968C2-C6F9-4D9D-8EE3-0A61682DCBB7}" dt="2023-10-12T14:16:22.498" v="1984"/>
          <ac:spMkLst>
            <pc:docMk/>
            <pc:sldMk cId="1073356440" sldId="749"/>
            <ac:spMk id="22" creationId="{65D08900-DC12-11DF-3E45-DD9C045CE6D1}"/>
          </ac:spMkLst>
        </pc:spChg>
        <pc:spChg chg="add mod">
          <ac:chgData name="Benoît Pichon" userId="64d73d3c24d3cfa0" providerId="LiveId" clId="{136968C2-C6F9-4D9D-8EE3-0A61682DCBB7}" dt="2023-10-13T11:26:02.800" v="2693" actId="1076"/>
          <ac:spMkLst>
            <pc:docMk/>
            <pc:sldMk cId="1073356440" sldId="749"/>
            <ac:spMk id="26" creationId="{A91EEE4C-8994-F9E0-D647-27300AB4A7EB}"/>
          </ac:spMkLst>
        </pc:spChg>
        <pc:spChg chg="mod">
          <ac:chgData name="Benoît Pichon" userId="64d73d3c24d3cfa0" providerId="LiveId" clId="{136968C2-C6F9-4D9D-8EE3-0A61682DCBB7}" dt="2023-10-12T14:16:22.498" v="1984"/>
          <ac:spMkLst>
            <pc:docMk/>
            <pc:sldMk cId="1073356440" sldId="749"/>
            <ac:spMk id="32" creationId="{A2E09BBA-D116-0B9B-59DF-BFDAB15B809A}"/>
          </ac:spMkLst>
        </pc:spChg>
        <pc:spChg chg="add mod">
          <ac:chgData name="Benoît Pichon" userId="64d73d3c24d3cfa0" providerId="LiveId" clId="{136968C2-C6F9-4D9D-8EE3-0A61682DCBB7}" dt="2023-10-13T11:26:02.800" v="2693" actId="1076"/>
          <ac:spMkLst>
            <pc:docMk/>
            <pc:sldMk cId="1073356440" sldId="749"/>
            <ac:spMk id="36" creationId="{0B9E87B6-DA48-EFB2-90E2-15A21EA2D9AB}"/>
          </ac:spMkLst>
        </pc:spChg>
        <pc:spChg chg="add mod">
          <ac:chgData name="Benoît Pichon" userId="64d73d3c24d3cfa0" providerId="LiveId" clId="{136968C2-C6F9-4D9D-8EE3-0A61682DCBB7}" dt="2023-10-13T11:26:02.800" v="2693" actId="1076"/>
          <ac:spMkLst>
            <pc:docMk/>
            <pc:sldMk cId="1073356440" sldId="749"/>
            <ac:spMk id="37" creationId="{5827F5E2-F901-5CA0-BB43-6745A9CC7DB5}"/>
          </ac:spMkLst>
        </pc:spChg>
        <pc:spChg chg="add del mod">
          <ac:chgData name="Benoît Pichon" userId="64d73d3c24d3cfa0" providerId="LiveId" clId="{136968C2-C6F9-4D9D-8EE3-0A61682DCBB7}" dt="2023-10-12T14:17:42.792" v="2018"/>
          <ac:spMkLst>
            <pc:docMk/>
            <pc:sldMk cId="1073356440" sldId="749"/>
            <ac:spMk id="41" creationId="{E2F88D20-26B9-FCB3-23E4-56569AE731A6}"/>
          </ac:spMkLst>
        </pc:spChg>
        <pc:spChg chg="mod">
          <ac:chgData name="Benoît Pichon" userId="64d73d3c24d3cfa0" providerId="LiveId" clId="{136968C2-C6F9-4D9D-8EE3-0A61682DCBB7}" dt="2023-10-14T14:43:18.853" v="3056" actId="20577"/>
          <ac:spMkLst>
            <pc:docMk/>
            <pc:sldMk cId="1073356440" sldId="749"/>
            <ac:spMk id="44" creationId="{A22ACEAA-195A-FC88-5108-8C35C2D19115}"/>
          </ac:spMkLst>
        </pc:spChg>
        <pc:spChg chg="del mod">
          <ac:chgData name="Benoît Pichon" userId="64d73d3c24d3cfa0" providerId="LiveId" clId="{136968C2-C6F9-4D9D-8EE3-0A61682DCBB7}" dt="2023-10-12T14:16:01.312" v="1981" actId="478"/>
          <ac:spMkLst>
            <pc:docMk/>
            <pc:sldMk cId="1073356440" sldId="749"/>
            <ac:spMk id="49" creationId="{3C47262B-D046-2846-CE1C-6C8F1F6A930C}"/>
          </ac:spMkLst>
        </pc:spChg>
        <pc:spChg chg="add del mod">
          <ac:chgData name="Benoît Pichon" userId="64d73d3c24d3cfa0" providerId="LiveId" clId="{136968C2-C6F9-4D9D-8EE3-0A61682DCBB7}" dt="2023-10-13T11:25:37.550" v="2687" actId="478"/>
          <ac:spMkLst>
            <pc:docMk/>
            <pc:sldMk cId="1073356440" sldId="749"/>
            <ac:spMk id="59" creationId="{7C2431B2-C109-CD05-711B-0D0C64EDF8E4}"/>
          </ac:spMkLst>
        </pc:spChg>
        <pc:spChg chg="del mod">
          <ac:chgData name="Benoît Pichon" userId="64d73d3c24d3cfa0" providerId="LiveId" clId="{136968C2-C6F9-4D9D-8EE3-0A61682DCBB7}" dt="2023-10-12T14:16:01.312" v="1981" actId="478"/>
          <ac:spMkLst>
            <pc:docMk/>
            <pc:sldMk cId="1073356440" sldId="749"/>
            <ac:spMk id="72" creationId="{A872BC75-596F-5253-4829-5C0135F0A305}"/>
          </ac:spMkLst>
        </pc:spChg>
        <pc:spChg chg="add del mod">
          <ac:chgData name="Benoît Pichon" userId="64d73d3c24d3cfa0" providerId="LiveId" clId="{136968C2-C6F9-4D9D-8EE3-0A61682DCBB7}" dt="2023-10-13T11:25:37.550" v="2687" actId="478"/>
          <ac:spMkLst>
            <pc:docMk/>
            <pc:sldMk cId="1073356440" sldId="749"/>
            <ac:spMk id="79" creationId="{B59E831F-BE07-6011-08BE-52EF2C857C92}"/>
          </ac:spMkLst>
        </pc:spChg>
        <pc:spChg chg="mod">
          <ac:chgData name="Benoît Pichon" userId="64d73d3c24d3cfa0" providerId="LiveId" clId="{136968C2-C6F9-4D9D-8EE3-0A61682DCBB7}" dt="2023-10-16T08:33:49.754" v="3271" actId="1035"/>
          <ac:spMkLst>
            <pc:docMk/>
            <pc:sldMk cId="1073356440" sldId="749"/>
            <ac:spMk id="80" creationId="{475E2F38-7DF9-058B-F938-D57CAAF84B08}"/>
          </ac:spMkLst>
        </pc:spChg>
        <pc:spChg chg="mod ord">
          <ac:chgData name="Benoît Pichon" userId="64d73d3c24d3cfa0" providerId="LiveId" clId="{136968C2-C6F9-4D9D-8EE3-0A61682DCBB7}" dt="2023-10-12T14:18:05.112" v="2026" actId="1076"/>
          <ac:spMkLst>
            <pc:docMk/>
            <pc:sldMk cId="1073356440" sldId="749"/>
            <ac:spMk id="84" creationId="{E224C554-2AC5-0B8B-BF6F-77E7E92379BC}"/>
          </ac:spMkLst>
        </pc:spChg>
        <pc:spChg chg="del mod">
          <ac:chgData name="Benoît Pichon" userId="64d73d3c24d3cfa0" providerId="LiveId" clId="{136968C2-C6F9-4D9D-8EE3-0A61682DCBB7}" dt="2023-10-12T14:17:47.837" v="2020" actId="478"/>
          <ac:spMkLst>
            <pc:docMk/>
            <pc:sldMk cId="1073356440" sldId="749"/>
            <ac:spMk id="103" creationId="{B6521AE9-0E8D-B137-A652-58751DB05FA9}"/>
          </ac:spMkLst>
        </pc:spChg>
        <pc:spChg chg="mod ord">
          <ac:chgData name="Benoît Pichon" userId="64d73d3c24d3cfa0" providerId="LiveId" clId="{136968C2-C6F9-4D9D-8EE3-0A61682DCBB7}" dt="2023-10-12T15:39:00.380" v="2402" actId="1037"/>
          <ac:spMkLst>
            <pc:docMk/>
            <pc:sldMk cId="1073356440" sldId="749"/>
            <ac:spMk id="112" creationId="{CCC48F1E-EA01-7573-5546-65C2A4006CBE}"/>
          </ac:spMkLst>
        </pc:spChg>
        <pc:spChg chg="mod ord">
          <ac:chgData name="Benoît Pichon" userId="64d73d3c24d3cfa0" providerId="LiveId" clId="{136968C2-C6F9-4D9D-8EE3-0A61682DCBB7}" dt="2023-10-12T14:18:05.112" v="2026" actId="1076"/>
          <ac:spMkLst>
            <pc:docMk/>
            <pc:sldMk cId="1073356440" sldId="749"/>
            <ac:spMk id="113" creationId="{902079F5-D726-DEED-31FE-830AD4B5DC22}"/>
          </ac:spMkLst>
        </pc:spChg>
        <pc:spChg chg="del mod">
          <ac:chgData name="Benoît Pichon" userId="64d73d3c24d3cfa0" providerId="LiveId" clId="{136968C2-C6F9-4D9D-8EE3-0A61682DCBB7}" dt="2023-10-12T09:39:15.962" v="1063" actId="478"/>
          <ac:spMkLst>
            <pc:docMk/>
            <pc:sldMk cId="1073356440" sldId="749"/>
            <ac:spMk id="114" creationId="{D177188C-E431-1D55-6E71-85E8485BB905}"/>
          </ac:spMkLst>
        </pc:spChg>
        <pc:spChg chg="del mod">
          <ac:chgData name="Benoît Pichon" userId="64d73d3c24d3cfa0" providerId="LiveId" clId="{136968C2-C6F9-4D9D-8EE3-0A61682DCBB7}" dt="2023-10-12T09:39:15.962" v="1063" actId="478"/>
          <ac:spMkLst>
            <pc:docMk/>
            <pc:sldMk cId="1073356440" sldId="749"/>
            <ac:spMk id="115" creationId="{AD63171E-4936-1F54-6887-6E0DB822AFBF}"/>
          </ac:spMkLst>
        </pc:spChg>
        <pc:spChg chg="del mod">
          <ac:chgData name="Benoît Pichon" userId="64d73d3c24d3cfa0" providerId="LiveId" clId="{136968C2-C6F9-4D9D-8EE3-0A61682DCBB7}" dt="2023-10-12T09:39:15.962" v="1063" actId="478"/>
          <ac:spMkLst>
            <pc:docMk/>
            <pc:sldMk cId="1073356440" sldId="749"/>
            <ac:spMk id="116" creationId="{2069A576-6171-88FB-5143-8602CF246802}"/>
          </ac:spMkLst>
        </pc:spChg>
        <pc:spChg chg="del mod">
          <ac:chgData name="Benoît Pichon" userId="64d73d3c24d3cfa0" providerId="LiveId" clId="{136968C2-C6F9-4D9D-8EE3-0A61682DCBB7}" dt="2023-10-13T11:25:37.550" v="2687" actId="478"/>
          <ac:spMkLst>
            <pc:docMk/>
            <pc:sldMk cId="1073356440" sldId="749"/>
            <ac:spMk id="117" creationId="{850B44D7-A9B9-F292-07D4-A8C8C93C94B7}"/>
          </ac:spMkLst>
        </pc:spChg>
        <pc:spChg chg="del mod">
          <ac:chgData name="Benoît Pichon" userId="64d73d3c24d3cfa0" providerId="LiveId" clId="{136968C2-C6F9-4D9D-8EE3-0A61682DCBB7}" dt="2023-10-13T11:25:37.550" v="2687" actId="478"/>
          <ac:spMkLst>
            <pc:docMk/>
            <pc:sldMk cId="1073356440" sldId="749"/>
            <ac:spMk id="120" creationId="{19DEA3F5-598C-65E9-2219-73C2778E33AE}"/>
          </ac:spMkLst>
        </pc:spChg>
        <pc:grpChg chg="del mod">
          <ac:chgData name="Benoît Pichon" userId="64d73d3c24d3cfa0" providerId="LiveId" clId="{136968C2-C6F9-4D9D-8EE3-0A61682DCBB7}" dt="2023-10-13T11:25:37.550" v="2687" actId="478"/>
          <ac:grpSpMkLst>
            <pc:docMk/>
            <pc:sldMk cId="1073356440" sldId="749"/>
            <ac:grpSpMk id="5" creationId="{EB36A809-CCCB-C743-78DE-C77C9253D054}"/>
          </ac:grpSpMkLst>
        </pc:grpChg>
        <pc:grpChg chg="add mod">
          <ac:chgData name="Benoît Pichon" userId="64d73d3c24d3cfa0" providerId="LiveId" clId="{136968C2-C6F9-4D9D-8EE3-0A61682DCBB7}" dt="2023-10-13T11:26:02.800" v="2693" actId="1076"/>
          <ac:grpSpMkLst>
            <pc:docMk/>
            <pc:sldMk cId="1073356440" sldId="749"/>
            <ac:grpSpMk id="14" creationId="{F72C8DBF-4DA8-439D-EC4A-FEA1FA880991}"/>
          </ac:grpSpMkLst>
        </pc:grpChg>
        <pc:grpChg chg="mod">
          <ac:chgData name="Benoît Pichon" userId="64d73d3c24d3cfa0" providerId="LiveId" clId="{136968C2-C6F9-4D9D-8EE3-0A61682DCBB7}" dt="2023-10-12T14:16:22.498" v="1984"/>
          <ac:grpSpMkLst>
            <pc:docMk/>
            <pc:sldMk cId="1073356440" sldId="749"/>
            <ac:grpSpMk id="17" creationId="{F59F3688-0448-F603-51D4-30732674F807}"/>
          </ac:grpSpMkLst>
        </pc:grpChg>
        <pc:grpChg chg="add mod">
          <ac:chgData name="Benoît Pichon" userId="64d73d3c24d3cfa0" providerId="LiveId" clId="{136968C2-C6F9-4D9D-8EE3-0A61682DCBB7}" dt="2023-10-13T11:26:02.800" v="2693" actId="1076"/>
          <ac:grpSpMkLst>
            <pc:docMk/>
            <pc:sldMk cId="1073356440" sldId="749"/>
            <ac:grpSpMk id="21" creationId="{015D1B2B-2CEF-B372-1B78-B72508D3E38E}"/>
          </ac:grpSpMkLst>
        </pc:grpChg>
        <pc:grpChg chg="mod">
          <ac:chgData name="Benoît Pichon" userId="64d73d3c24d3cfa0" providerId="LiveId" clId="{136968C2-C6F9-4D9D-8EE3-0A61682DCBB7}" dt="2023-10-12T14:16:22.498" v="1984"/>
          <ac:grpSpMkLst>
            <pc:docMk/>
            <pc:sldMk cId="1073356440" sldId="749"/>
            <ac:grpSpMk id="23" creationId="{3670AAA5-0B32-94B5-3F92-98CBF90F2FB5}"/>
          </ac:grpSpMkLst>
        </pc:grpChg>
        <pc:grpChg chg="add mod">
          <ac:chgData name="Benoît Pichon" userId="64d73d3c24d3cfa0" providerId="LiveId" clId="{136968C2-C6F9-4D9D-8EE3-0A61682DCBB7}" dt="2023-10-13T11:26:02.800" v="2693" actId="1076"/>
          <ac:grpSpMkLst>
            <pc:docMk/>
            <pc:sldMk cId="1073356440" sldId="749"/>
            <ac:grpSpMk id="31" creationId="{E3B141E3-C837-9C06-EF71-A130392D4931}"/>
          </ac:grpSpMkLst>
        </pc:grpChg>
        <pc:grpChg chg="mod">
          <ac:chgData name="Benoît Pichon" userId="64d73d3c24d3cfa0" providerId="LiveId" clId="{136968C2-C6F9-4D9D-8EE3-0A61682DCBB7}" dt="2023-10-12T14:16:22.498" v="1984"/>
          <ac:grpSpMkLst>
            <pc:docMk/>
            <pc:sldMk cId="1073356440" sldId="749"/>
            <ac:grpSpMk id="33" creationId="{99901067-26D3-A0C3-8D10-4277D6054D50}"/>
          </ac:grpSpMkLst>
        </pc:grpChg>
        <pc:grpChg chg="del mod">
          <ac:chgData name="Benoît Pichon" userId="64d73d3c24d3cfa0" providerId="LiveId" clId="{136968C2-C6F9-4D9D-8EE3-0A61682DCBB7}" dt="2023-10-12T14:16:01.312" v="1981" actId="478"/>
          <ac:grpSpMkLst>
            <pc:docMk/>
            <pc:sldMk cId="1073356440" sldId="749"/>
            <ac:grpSpMk id="53" creationId="{1316FB33-6DFD-A6D1-8F96-7588B8E59916}"/>
          </ac:grpSpMkLst>
        </pc:grpChg>
        <pc:grpChg chg="del mod">
          <ac:chgData name="Benoît Pichon" userId="64d73d3c24d3cfa0" providerId="LiveId" clId="{136968C2-C6F9-4D9D-8EE3-0A61682DCBB7}" dt="2023-10-12T14:16:01.312" v="1981" actId="478"/>
          <ac:grpSpMkLst>
            <pc:docMk/>
            <pc:sldMk cId="1073356440" sldId="749"/>
            <ac:grpSpMk id="60" creationId="{5A20C2C6-BC9A-C17A-7EF6-C143F711949E}"/>
          </ac:grpSpMkLst>
        </pc:grpChg>
        <pc:grpChg chg="del mod">
          <ac:chgData name="Benoît Pichon" userId="64d73d3c24d3cfa0" providerId="LiveId" clId="{136968C2-C6F9-4D9D-8EE3-0A61682DCBB7}" dt="2023-10-12T14:16:02.523" v="1983" actId="478"/>
          <ac:grpSpMkLst>
            <pc:docMk/>
            <pc:sldMk cId="1073356440" sldId="749"/>
            <ac:grpSpMk id="66" creationId="{27D5A4A9-3C4B-F073-91FF-3E71E9BC6BCD}"/>
          </ac:grpSpMkLst>
        </pc:grpChg>
        <pc:grpChg chg="mod">
          <ac:chgData name="Benoît Pichon" userId="64d73d3c24d3cfa0" providerId="LiveId" clId="{136968C2-C6F9-4D9D-8EE3-0A61682DCBB7}" dt="2023-10-12T09:39:00.176" v="1055" actId="206"/>
          <ac:grpSpMkLst>
            <pc:docMk/>
            <pc:sldMk cId="1073356440" sldId="749"/>
            <ac:grpSpMk id="118" creationId="{884E2210-59F1-F0C6-AA6C-4AE4A66B8E8F}"/>
          </ac:grpSpMkLst>
        </pc:grpChg>
        <pc:grpChg chg="del mod">
          <ac:chgData name="Benoît Pichon" userId="64d73d3c24d3cfa0" providerId="LiveId" clId="{136968C2-C6F9-4D9D-8EE3-0A61682DCBB7}" dt="2023-10-13T11:25:37.550" v="2687" actId="478"/>
          <ac:grpSpMkLst>
            <pc:docMk/>
            <pc:sldMk cId="1073356440" sldId="749"/>
            <ac:grpSpMk id="119" creationId="{5D3EA790-9E0E-C54A-E183-EF0906C8E4E5}"/>
          </ac:grpSpMkLst>
        </pc:grpChg>
        <pc:picChg chg="add mod">
          <ac:chgData name="Benoît Pichon" userId="64d73d3c24d3cfa0" providerId="LiveId" clId="{136968C2-C6F9-4D9D-8EE3-0A61682DCBB7}" dt="2023-10-13T11:26:02.800" v="2693" actId="1076"/>
          <ac:picMkLst>
            <pc:docMk/>
            <pc:sldMk cId="1073356440" sldId="749"/>
            <ac:picMk id="2" creationId="{510548D8-0CCE-26CA-C637-AC826A47DC1C}"/>
          </ac:picMkLst>
        </pc:picChg>
        <pc:picChg chg="add mod">
          <ac:chgData name="Benoît Pichon" userId="64d73d3c24d3cfa0" providerId="LiveId" clId="{136968C2-C6F9-4D9D-8EE3-0A61682DCBB7}" dt="2023-10-13T11:26:02.800" v="2693" actId="1076"/>
          <ac:picMkLst>
            <pc:docMk/>
            <pc:sldMk cId="1073356440" sldId="749"/>
            <ac:picMk id="6" creationId="{7D4CF62F-54E8-C611-DB64-E5E98F50E7EE}"/>
          </ac:picMkLst>
        </pc:picChg>
        <pc:picChg chg="del mod">
          <ac:chgData name="Benoît Pichon" userId="64d73d3c24d3cfa0" providerId="LiveId" clId="{136968C2-C6F9-4D9D-8EE3-0A61682DCBB7}" dt="2023-10-13T11:25:37.550" v="2687" actId="478"/>
          <ac:picMkLst>
            <pc:docMk/>
            <pc:sldMk cId="1073356440" sldId="749"/>
            <ac:picMk id="16" creationId="{8DD1467A-E3DD-B1DA-9A60-AFAAEC9FAD56}"/>
          </ac:picMkLst>
        </pc:picChg>
        <pc:picChg chg="add mod">
          <ac:chgData name="Benoît Pichon" userId="64d73d3c24d3cfa0" providerId="LiveId" clId="{136968C2-C6F9-4D9D-8EE3-0A61682DCBB7}" dt="2023-10-13T11:26:02.800" v="2693" actId="1076"/>
          <ac:picMkLst>
            <pc:docMk/>
            <pc:sldMk cId="1073356440" sldId="749"/>
            <ac:picMk id="29" creationId="{EAC54A37-4103-F418-F9C0-27C84D4AF145}"/>
          </ac:picMkLst>
        </pc:picChg>
        <pc:picChg chg="add mod">
          <ac:chgData name="Benoît Pichon" userId="64d73d3c24d3cfa0" providerId="LiveId" clId="{136968C2-C6F9-4D9D-8EE3-0A61682DCBB7}" dt="2023-10-13T11:26:02.800" v="2693" actId="1076"/>
          <ac:picMkLst>
            <pc:docMk/>
            <pc:sldMk cId="1073356440" sldId="749"/>
            <ac:picMk id="30" creationId="{0E7B39AC-BA72-10F8-281D-6AC7FBF01C85}"/>
          </ac:picMkLst>
        </pc:picChg>
        <pc:picChg chg="del mod">
          <ac:chgData name="Benoît Pichon" userId="64d73d3c24d3cfa0" providerId="LiveId" clId="{136968C2-C6F9-4D9D-8EE3-0A61682DCBB7}" dt="2023-10-12T14:16:01.312" v="1981" actId="478"/>
          <ac:picMkLst>
            <pc:docMk/>
            <pc:sldMk cId="1073356440" sldId="749"/>
            <ac:picMk id="48" creationId="{F456BD03-2446-CEFA-D951-A1C129212DF3}"/>
          </ac:picMkLst>
        </pc:picChg>
        <pc:picChg chg="del mod">
          <ac:chgData name="Benoît Pichon" userId="64d73d3c24d3cfa0" providerId="LiveId" clId="{136968C2-C6F9-4D9D-8EE3-0A61682DCBB7}" dt="2023-10-12T14:16:01.312" v="1981" actId="478"/>
          <ac:picMkLst>
            <pc:docMk/>
            <pc:sldMk cId="1073356440" sldId="749"/>
            <ac:picMk id="50" creationId="{CC4FD8E6-33C6-803F-D9AB-A20F69F2544E}"/>
          </ac:picMkLst>
        </pc:picChg>
        <pc:picChg chg="del mod">
          <ac:chgData name="Benoît Pichon" userId="64d73d3c24d3cfa0" providerId="LiveId" clId="{136968C2-C6F9-4D9D-8EE3-0A61682DCBB7}" dt="2023-10-12T14:16:01.841" v="1982" actId="478"/>
          <ac:picMkLst>
            <pc:docMk/>
            <pc:sldMk cId="1073356440" sldId="749"/>
            <ac:picMk id="75" creationId="{30CD46EB-FFBB-36FD-7FE0-D677B5148E2A}"/>
          </ac:picMkLst>
        </pc:picChg>
        <pc:picChg chg="del mod">
          <ac:chgData name="Benoît Pichon" userId="64d73d3c24d3cfa0" providerId="LiveId" clId="{136968C2-C6F9-4D9D-8EE3-0A61682DCBB7}" dt="2023-10-12T14:16:01.312" v="1981" actId="478"/>
          <ac:picMkLst>
            <pc:docMk/>
            <pc:sldMk cId="1073356440" sldId="749"/>
            <ac:picMk id="76" creationId="{3ED055DB-086A-AEC3-0845-9362F1B5C21B}"/>
          </ac:picMkLst>
        </pc:picChg>
        <pc:picChg chg="del">
          <ac:chgData name="Benoît Pichon" userId="64d73d3c24d3cfa0" providerId="LiveId" clId="{136968C2-C6F9-4D9D-8EE3-0A61682DCBB7}" dt="2023-10-12T09:34:48.743" v="908" actId="21"/>
          <ac:picMkLst>
            <pc:docMk/>
            <pc:sldMk cId="1073356440" sldId="749"/>
            <ac:picMk id="121" creationId="{B34D0297-6D89-0744-8A00-5F7397AB0EC0}"/>
          </ac:picMkLst>
        </pc:picChg>
        <pc:cxnChg chg="del">
          <ac:chgData name="Benoît Pichon" userId="64d73d3c24d3cfa0" providerId="LiveId" clId="{136968C2-C6F9-4D9D-8EE3-0A61682DCBB7}" dt="2023-10-12T14:18:26.368" v="2035" actId="478"/>
          <ac:cxnSpMkLst>
            <pc:docMk/>
            <pc:sldMk cId="1073356440" sldId="749"/>
            <ac:cxnSpMk id="10" creationId="{2913D62D-D645-21C2-BBAF-62A0BAA07B83}"/>
          </ac:cxnSpMkLst>
        </pc:cxnChg>
        <pc:cxnChg chg="del">
          <ac:chgData name="Benoît Pichon" userId="64d73d3c24d3cfa0" providerId="LiveId" clId="{136968C2-C6F9-4D9D-8EE3-0A61682DCBB7}" dt="2023-10-12T14:18:26.368" v="2035" actId="478"/>
          <ac:cxnSpMkLst>
            <pc:docMk/>
            <pc:sldMk cId="1073356440" sldId="749"/>
            <ac:cxnSpMk id="11" creationId="{C69EF78E-2AEB-E1F0-EE01-95323051FFA7}"/>
          </ac:cxnSpMkLst>
        </pc:cxnChg>
        <pc:cxnChg chg="add mod">
          <ac:chgData name="Benoît Pichon" userId="64d73d3c24d3cfa0" providerId="LiveId" clId="{136968C2-C6F9-4D9D-8EE3-0A61682DCBB7}" dt="2023-10-13T11:26:02.800" v="2693" actId="1076"/>
          <ac:cxnSpMkLst>
            <pc:docMk/>
            <pc:sldMk cId="1073356440" sldId="749"/>
            <ac:cxnSpMk id="12" creationId="{6D938C73-8DEA-B1D2-AB75-D93C37162A07}"/>
          </ac:cxnSpMkLst>
        </pc:cxnChg>
        <pc:cxnChg chg="add mod">
          <ac:chgData name="Benoît Pichon" userId="64d73d3c24d3cfa0" providerId="LiveId" clId="{136968C2-C6F9-4D9D-8EE3-0A61682DCBB7}" dt="2023-10-13T11:26:02.800" v="2693" actId="1076"/>
          <ac:cxnSpMkLst>
            <pc:docMk/>
            <pc:sldMk cId="1073356440" sldId="749"/>
            <ac:cxnSpMk id="13" creationId="{EB9B7969-8378-A6E4-A563-316F6A13D662}"/>
          </ac:cxnSpMkLst>
        </pc:cxnChg>
        <pc:cxnChg chg="del mod">
          <ac:chgData name="Benoît Pichon" userId="64d73d3c24d3cfa0" providerId="LiveId" clId="{136968C2-C6F9-4D9D-8EE3-0A61682DCBB7}" dt="2023-10-13T11:25:37.550" v="2687" actId="478"/>
          <ac:cxnSpMkLst>
            <pc:docMk/>
            <pc:sldMk cId="1073356440" sldId="749"/>
            <ac:cxnSpMk id="18" creationId="{8FAB5FC4-04DF-9C64-2145-747F827242D8}"/>
          </ac:cxnSpMkLst>
        </pc:cxnChg>
        <pc:cxnChg chg="mod">
          <ac:chgData name="Benoît Pichon" userId="64d73d3c24d3cfa0" providerId="LiveId" clId="{136968C2-C6F9-4D9D-8EE3-0A61682DCBB7}" dt="2023-10-12T14:16:22.498" v="1984"/>
          <ac:cxnSpMkLst>
            <pc:docMk/>
            <pc:sldMk cId="1073356440" sldId="749"/>
            <ac:cxnSpMk id="19" creationId="{9994ABFE-D01C-5610-215D-FFCCA27C9376}"/>
          </ac:cxnSpMkLst>
        </pc:cxnChg>
        <pc:cxnChg chg="mod">
          <ac:chgData name="Benoît Pichon" userId="64d73d3c24d3cfa0" providerId="LiveId" clId="{136968C2-C6F9-4D9D-8EE3-0A61682DCBB7}" dt="2023-10-12T14:16:22.498" v="1984"/>
          <ac:cxnSpMkLst>
            <pc:docMk/>
            <pc:sldMk cId="1073356440" sldId="749"/>
            <ac:cxnSpMk id="20" creationId="{BF7C0A73-7168-77BE-DB5B-D2C0DF0D7186}"/>
          </ac:cxnSpMkLst>
        </pc:cxnChg>
        <pc:cxnChg chg="mod">
          <ac:chgData name="Benoît Pichon" userId="64d73d3c24d3cfa0" providerId="LiveId" clId="{136968C2-C6F9-4D9D-8EE3-0A61682DCBB7}" dt="2023-10-12T14:16:22.498" v="1984"/>
          <ac:cxnSpMkLst>
            <pc:docMk/>
            <pc:sldMk cId="1073356440" sldId="749"/>
            <ac:cxnSpMk id="24" creationId="{F5158E54-E10C-F50F-7DD3-DD5A2FF4EF06}"/>
          </ac:cxnSpMkLst>
        </pc:cxnChg>
        <pc:cxnChg chg="mod">
          <ac:chgData name="Benoît Pichon" userId="64d73d3c24d3cfa0" providerId="LiveId" clId="{136968C2-C6F9-4D9D-8EE3-0A61682DCBB7}" dt="2023-10-12T14:16:22.498" v="1984"/>
          <ac:cxnSpMkLst>
            <pc:docMk/>
            <pc:sldMk cId="1073356440" sldId="749"/>
            <ac:cxnSpMk id="25" creationId="{6CED3388-363D-4736-20EB-EC517B36932A}"/>
          </ac:cxnSpMkLst>
        </pc:cxnChg>
        <pc:cxnChg chg="add mod">
          <ac:chgData name="Benoît Pichon" userId="64d73d3c24d3cfa0" providerId="LiveId" clId="{136968C2-C6F9-4D9D-8EE3-0A61682DCBB7}" dt="2023-10-13T11:26:02.800" v="2693" actId="1076"/>
          <ac:cxnSpMkLst>
            <pc:docMk/>
            <pc:sldMk cId="1073356440" sldId="749"/>
            <ac:cxnSpMk id="27" creationId="{539DC735-74DD-0F4B-DBE1-40189AEE85C3}"/>
          </ac:cxnSpMkLst>
        </pc:cxnChg>
        <pc:cxnChg chg="add mod">
          <ac:chgData name="Benoît Pichon" userId="64d73d3c24d3cfa0" providerId="LiveId" clId="{136968C2-C6F9-4D9D-8EE3-0A61682DCBB7}" dt="2023-10-13T11:26:02.800" v="2693" actId="1076"/>
          <ac:cxnSpMkLst>
            <pc:docMk/>
            <pc:sldMk cId="1073356440" sldId="749"/>
            <ac:cxnSpMk id="28" creationId="{C52BDAFD-3821-3E99-3479-9168E6E68534}"/>
          </ac:cxnSpMkLst>
        </pc:cxnChg>
        <pc:cxnChg chg="mod">
          <ac:chgData name="Benoît Pichon" userId="64d73d3c24d3cfa0" providerId="LiveId" clId="{136968C2-C6F9-4D9D-8EE3-0A61682DCBB7}" dt="2023-10-12T14:16:35.523" v="1991" actId="1076"/>
          <ac:cxnSpMkLst>
            <pc:docMk/>
            <pc:sldMk cId="1073356440" sldId="749"/>
            <ac:cxnSpMk id="34" creationId="{6E921CB1-A6CB-963F-6D22-A655B7413422}"/>
          </ac:cxnSpMkLst>
        </pc:cxnChg>
        <pc:cxnChg chg="mod">
          <ac:chgData name="Benoît Pichon" userId="64d73d3c24d3cfa0" providerId="LiveId" clId="{136968C2-C6F9-4D9D-8EE3-0A61682DCBB7}" dt="2023-10-12T14:16:22.498" v="1984"/>
          <ac:cxnSpMkLst>
            <pc:docMk/>
            <pc:sldMk cId="1073356440" sldId="749"/>
            <ac:cxnSpMk id="35" creationId="{40C6F024-C464-4F25-C875-2CD70BB266DB}"/>
          </ac:cxnSpMkLst>
        </pc:cxnChg>
        <pc:cxnChg chg="add del mod">
          <ac:chgData name="Benoît Pichon" userId="64d73d3c24d3cfa0" providerId="LiveId" clId="{136968C2-C6F9-4D9D-8EE3-0A61682DCBB7}" dt="2023-10-12T14:17:42.792" v="2018"/>
          <ac:cxnSpMkLst>
            <pc:docMk/>
            <pc:sldMk cId="1073356440" sldId="749"/>
            <ac:cxnSpMk id="45" creationId="{46B63121-D9C2-34F4-F6AD-A2F6B64518A5}"/>
          </ac:cxnSpMkLst>
        </pc:cxnChg>
        <pc:cxnChg chg="add del mod">
          <ac:chgData name="Benoît Pichon" userId="64d73d3c24d3cfa0" providerId="LiveId" clId="{136968C2-C6F9-4D9D-8EE3-0A61682DCBB7}" dt="2023-10-12T14:17:42.792" v="2018"/>
          <ac:cxnSpMkLst>
            <pc:docMk/>
            <pc:sldMk cId="1073356440" sldId="749"/>
            <ac:cxnSpMk id="46" creationId="{F51D4EE3-9E60-4A8C-DA63-678F5146D20C}"/>
          </ac:cxnSpMkLst>
        </pc:cxnChg>
        <pc:cxnChg chg="add del mod">
          <ac:chgData name="Benoît Pichon" userId="64d73d3c24d3cfa0" providerId="LiveId" clId="{136968C2-C6F9-4D9D-8EE3-0A61682DCBB7}" dt="2023-10-12T14:17:42.792" v="2018"/>
          <ac:cxnSpMkLst>
            <pc:docMk/>
            <pc:sldMk cId="1073356440" sldId="749"/>
            <ac:cxnSpMk id="47" creationId="{FD0758AF-6EF5-4C1D-73B4-7E209252D051}"/>
          </ac:cxnSpMkLst>
        </pc:cxnChg>
        <pc:cxnChg chg="del mod">
          <ac:chgData name="Benoît Pichon" userId="64d73d3c24d3cfa0" providerId="LiveId" clId="{136968C2-C6F9-4D9D-8EE3-0A61682DCBB7}" dt="2023-10-12T14:16:01.312" v="1981" actId="478"/>
          <ac:cxnSpMkLst>
            <pc:docMk/>
            <pc:sldMk cId="1073356440" sldId="749"/>
            <ac:cxnSpMk id="51" creationId="{C2249682-308B-083B-C842-A1A09962F93C}"/>
          </ac:cxnSpMkLst>
        </pc:cxnChg>
        <pc:cxnChg chg="del mod">
          <ac:chgData name="Benoît Pichon" userId="64d73d3c24d3cfa0" providerId="LiveId" clId="{136968C2-C6F9-4D9D-8EE3-0A61682DCBB7}" dt="2023-10-12T14:16:01.312" v="1981" actId="478"/>
          <ac:cxnSpMkLst>
            <pc:docMk/>
            <pc:sldMk cId="1073356440" sldId="749"/>
            <ac:cxnSpMk id="52" creationId="{55F59FAF-FDA1-EE1F-6CF2-9161E384CDD9}"/>
          </ac:cxnSpMkLst>
        </pc:cxnChg>
        <pc:cxnChg chg="add del mod">
          <ac:chgData name="Benoît Pichon" userId="64d73d3c24d3cfa0" providerId="LiveId" clId="{136968C2-C6F9-4D9D-8EE3-0A61682DCBB7}" dt="2023-10-12T14:17:42.792" v="2018"/>
          <ac:cxnSpMkLst>
            <pc:docMk/>
            <pc:sldMk cId="1073356440" sldId="749"/>
            <ac:cxnSpMk id="54" creationId="{8D635E0D-FFB8-357D-C18D-879945F75636}"/>
          </ac:cxnSpMkLst>
        </pc:cxnChg>
        <pc:cxnChg chg="mod">
          <ac:chgData name="Benoît Pichon" userId="64d73d3c24d3cfa0" providerId="LiveId" clId="{136968C2-C6F9-4D9D-8EE3-0A61682DCBB7}" dt="2023-10-12T14:16:01.312" v="1981" actId="478"/>
          <ac:cxnSpMkLst>
            <pc:docMk/>
            <pc:sldMk cId="1073356440" sldId="749"/>
            <ac:cxnSpMk id="57" creationId="{03D62041-1F4D-5BF6-7C33-73BC8C81A877}"/>
          </ac:cxnSpMkLst>
        </pc:cxnChg>
        <pc:cxnChg chg="mod">
          <ac:chgData name="Benoît Pichon" userId="64d73d3c24d3cfa0" providerId="LiveId" clId="{136968C2-C6F9-4D9D-8EE3-0A61682DCBB7}" dt="2023-10-12T14:16:01.312" v="1981" actId="478"/>
          <ac:cxnSpMkLst>
            <pc:docMk/>
            <pc:sldMk cId="1073356440" sldId="749"/>
            <ac:cxnSpMk id="58" creationId="{A0143ADB-56C4-DC03-43ED-61490742152E}"/>
          </ac:cxnSpMkLst>
        </pc:cxnChg>
        <pc:cxnChg chg="add del mod">
          <ac:chgData name="Benoît Pichon" userId="64d73d3c24d3cfa0" providerId="LiveId" clId="{136968C2-C6F9-4D9D-8EE3-0A61682DCBB7}" dt="2023-10-13T11:25:37.550" v="2687" actId="478"/>
          <ac:cxnSpMkLst>
            <pc:docMk/>
            <pc:sldMk cId="1073356440" sldId="749"/>
            <ac:cxnSpMk id="63" creationId="{5B648862-BEFA-D8C1-3625-C10EC9AC180D}"/>
          </ac:cxnSpMkLst>
        </pc:cxnChg>
        <pc:cxnChg chg="mod">
          <ac:chgData name="Benoît Pichon" userId="64d73d3c24d3cfa0" providerId="LiveId" clId="{136968C2-C6F9-4D9D-8EE3-0A61682DCBB7}" dt="2023-10-12T14:16:01.312" v="1981" actId="478"/>
          <ac:cxnSpMkLst>
            <pc:docMk/>
            <pc:sldMk cId="1073356440" sldId="749"/>
            <ac:cxnSpMk id="64" creationId="{47FBFC35-025B-B157-7DFE-E520D11F3181}"/>
          </ac:cxnSpMkLst>
        </pc:cxnChg>
        <pc:cxnChg chg="mod">
          <ac:chgData name="Benoît Pichon" userId="64d73d3c24d3cfa0" providerId="LiveId" clId="{136968C2-C6F9-4D9D-8EE3-0A61682DCBB7}" dt="2023-10-12T14:16:01.312" v="1981" actId="478"/>
          <ac:cxnSpMkLst>
            <pc:docMk/>
            <pc:sldMk cId="1073356440" sldId="749"/>
            <ac:cxnSpMk id="65" creationId="{1517AC48-F055-C25E-3EA0-E1D866B3E1FC}"/>
          </ac:cxnSpMkLst>
        </pc:cxnChg>
        <pc:cxnChg chg="add del mod">
          <ac:chgData name="Benoît Pichon" userId="64d73d3c24d3cfa0" providerId="LiveId" clId="{136968C2-C6F9-4D9D-8EE3-0A61682DCBB7}" dt="2023-10-13T11:25:37.550" v="2687" actId="478"/>
          <ac:cxnSpMkLst>
            <pc:docMk/>
            <pc:sldMk cId="1073356440" sldId="749"/>
            <ac:cxnSpMk id="67" creationId="{706E5F28-5AFA-8E13-4800-7CC22C93D1DD}"/>
          </ac:cxnSpMkLst>
        </pc:cxnChg>
        <pc:cxnChg chg="mod">
          <ac:chgData name="Benoît Pichon" userId="64d73d3c24d3cfa0" providerId="LiveId" clId="{136968C2-C6F9-4D9D-8EE3-0A61682DCBB7}" dt="2023-10-12T14:16:02.523" v="1983" actId="478"/>
          <ac:cxnSpMkLst>
            <pc:docMk/>
            <pc:sldMk cId="1073356440" sldId="749"/>
            <ac:cxnSpMk id="70" creationId="{BCDB6664-3C73-A5C1-F62E-620F9317957E}"/>
          </ac:cxnSpMkLst>
        </pc:cxnChg>
        <pc:cxnChg chg="mod">
          <ac:chgData name="Benoît Pichon" userId="64d73d3c24d3cfa0" providerId="LiveId" clId="{136968C2-C6F9-4D9D-8EE3-0A61682DCBB7}" dt="2023-10-12T14:16:02.523" v="1983" actId="478"/>
          <ac:cxnSpMkLst>
            <pc:docMk/>
            <pc:sldMk cId="1073356440" sldId="749"/>
            <ac:cxnSpMk id="71" creationId="{D4AA08ED-7332-FA9C-C2A8-BE42CFDA05C2}"/>
          </ac:cxnSpMkLst>
        </pc:cxnChg>
        <pc:cxnChg chg="del mod">
          <ac:chgData name="Benoît Pichon" userId="64d73d3c24d3cfa0" providerId="LiveId" clId="{136968C2-C6F9-4D9D-8EE3-0A61682DCBB7}" dt="2023-10-12T14:16:01.312" v="1981" actId="478"/>
          <ac:cxnSpMkLst>
            <pc:docMk/>
            <pc:sldMk cId="1073356440" sldId="749"/>
            <ac:cxnSpMk id="73" creationId="{29C5C339-1A6A-C3ED-2371-E18188A66B29}"/>
          </ac:cxnSpMkLst>
        </pc:cxnChg>
        <pc:cxnChg chg="del mod">
          <ac:chgData name="Benoît Pichon" userId="64d73d3c24d3cfa0" providerId="LiveId" clId="{136968C2-C6F9-4D9D-8EE3-0A61682DCBB7}" dt="2023-10-12T14:16:01.312" v="1981" actId="478"/>
          <ac:cxnSpMkLst>
            <pc:docMk/>
            <pc:sldMk cId="1073356440" sldId="749"/>
            <ac:cxnSpMk id="74" creationId="{9D9A9686-A98A-BF58-63E3-9DAA5680FC3B}"/>
          </ac:cxnSpMkLst>
        </pc:cxnChg>
        <pc:cxnChg chg="add del mod">
          <ac:chgData name="Benoît Pichon" userId="64d73d3c24d3cfa0" providerId="LiveId" clId="{136968C2-C6F9-4D9D-8EE3-0A61682DCBB7}" dt="2023-10-13T11:25:37.550" v="2687" actId="478"/>
          <ac:cxnSpMkLst>
            <pc:docMk/>
            <pc:sldMk cId="1073356440" sldId="749"/>
            <ac:cxnSpMk id="77" creationId="{3638321B-D5E5-93C2-A17F-039E3DC52D30}"/>
          </ac:cxnSpMkLst>
        </pc:cxnChg>
        <pc:cxnChg chg="add del mod">
          <ac:chgData name="Benoît Pichon" userId="64d73d3c24d3cfa0" providerId="LiveId" clId="{136968C2-C6F9-4D9D-8EE3-0A61682DCBB7}" dt="2023-10-13T11:25:37.550" v="2687" actId="478"/>
          <ac:cxnSpMkLst>
            <pc:docMk/>
            <pc:sldMk cId="1073356440" sldId="749"/>
            <ac:cxnSpMk id="78" creationId="{C6C1DBF3-6419-9CD8-FF13-F2CA5D7579FB}"/>
          </ac:cxnSpMkLst>
        </pc:cxnChg>
        <pc:cxnChg chg="add del mod">
          <ac:chgData name="Benoît Pichon" userId="64d73d3c24d3cfa0" providerId="LiveId" clId="{136968C2-C6F9-4D9D-8EE3-0A61682DCBB7}" dt="2023-10-13T11:25:37.550" v="2687" actId="478"/>
          <ac:cxnSpMkLst>
            <pc:docMk/>
            <pc:sldMk cId="1073356440" sldId="749"/>
            <ac:cxnSpMk id="81" creationId="{C13B14E2-DAE0-49DA-B4E9-F257A85618E5}"/>
          </ac:cxnSpMkLst>
        </pc:cxnChg>
        <pc:cxnChg chg="add del mod">
          <ac:chgData name="Benoît Pichon" userId="64d73d3c24d3cfa0" providerId="LiveId" clId="{136968C2-C6F9-4D9D-8EE3-0A61682DCBB7}" dt="2023-10-13T11:25:37.550" v="2687" actId="478"/>
          <ac:cxnSpMkLst>
            <pc:docMk/>
            <pc:sldMk cId="1073356440" sldId="749"/>
            <ac:cxnSpMk id="82" creationId="{DAF49D5B-C55B-A197-1F2A-C27E7758F3B6}"/>
          </ac:cxnSpMkLst>
        </pc:cxnChg>
        <pc:cxnChg chg="mod ord">
          <ac:chgData name="Benoît Pichon" userId="64d73d3c24d3cfa0" providerId="LiveId" clId="{136968C2-C6F9-4D9D-8EE3-0A61682DCBB7}" dt="2023-10-13T11:26:02.800" v="2693" actId="1076"/>
          <ac:cxnSpMkLst>
            <pc:docMk/>
            <pc:sldMk cId="1073356440" sldId="749"/>
            <ac:cxnSpMk id="85" creationId="{2975003E-2E4F-A963-E697-F9AFEFF556CA}"/>
          </ac:cxnSpMkLst>
        </pc:cxnChg>
        <pc:cxnChg chg="mod ord">
          <ac:chgData name="Benoît Pichon" userId="64d73d3c24d3cfa0" providerId="LiveId" clId="{136968C2-C6F9-4D9D-8EE3-0A61682DCBB7}" dt="2023-10-13T11:26:02.800" v="2693" actId="1076"/>
          <ac:cxnSpMkLst>
            <pc:docMk/>
            <pc:sldMk cId="1073356440" sldId="749"/>
            <ac:cxnSpMk id="88" creationId="{A9E98A3F-5595-8616-1E63-38FD1B0E825A}"/>
          </ac:cxnSpMkLst>
        </pc:cxnChg>
        <pc:cxnChg chg="mod ord">
          <ac:chgData name="Benoît Pichon" userId="64d73d3c24d3cfa0" providerId="LiveId" clId="{136968C2-C6F9-4D9D-8EE3-0A61682DCBB7}" dt="2023-10-13T11:26:02.800" v="2693" actId="1076"/>
          <ac:cxnSpMkLst>
            <pc:docMk/>
            <pc:sldMk cId="1073356440" sldId="749"/>
            <ac:cxnSpMk id="95" creationId="{A8B22DD5-9F12-B459-0813-4CBD99B78000}"/>
          </ac:cxnSpMkLst>
        </pc:cxnChg>
        <pc:cxnChg chg="del mod">
          <ac:chgData name="Benoît Pichon" userId="64d73d3c24d3cfa0" providerId="LiveId" clId="{136968C2-C6F9-4D9D-8EE3-0A61682DCBB7}" dt="2023-10-12T14:17:46.213" v="2019" actId="478"/>
          <ac:cxnSpMkLst>
            <pc:docMk/>
            <pc:sldMk cId="1073356440" sldId="749"/>
            <ac:cxnSpMk id="105" creationId="{EED680A9-7886-DEF3-D889-A0DA9AECA73F}"/>
          </ac:cxnSpMkLst>
        </pc:cxnChg>
        <pc:cxnChg chg="del mod">
          <ac:chgData name="Benoît Pichon" userId="64d73d3c24d3cfa0" providerId="LiveId" clId="{136968C2-C6F9-4D9D-8EE3-0A61682DCBB7}" dt="2023-10-12T14:17:52.781" v="2023" actId="478"/>
          <ac:cxnSpMkLst>
            <pc:docMk/>
            <pc:sldMk cId="1073356440" sldId="749"/>
            <ac:cxnSpMk id="106" creationId="{16973196-8CB1-6A43-BBD7-50E74272E4E8}"/>
          </ac:cxnSpMkLst>
        </pc:cxnChg>
        <pc:cxnChg chg="del mod">
          <ac:chgData name="Benoît Pichon" userId="64d73d3c24d3cfa0" providerId="LiveId" clId="{136968C2-C6F9-4D9D-8EE3-0A61682DCBB7}" dt="2023-10-12T14:17:49.040" v="2021" actId="478"/>
          <ac:cxnSpMkLst>
            <pc:docMk/>
            <pc:sldMk cId="1073356440" sldId="749"/>
            <ac:cxnSpMk id="107" creationId="{363353A6-3631-1E4D-F4F1-E863F93D898D}"/>
          </ac:cxnSpMkLst>
        </pc:cxnChg>
        <pc:cxnChg chg="del mod">
          <ac:chgData name="Benoît Pichon" userId="64d73d3c24d3cfa0" providerId="LiveId" clId="{136968C2-C6F9-4D9D-8EE3-0A61682DCBB7}" dt="2023-10-12T14:17:51.150" v="2022" actId="478"/>
          <ac:cxnSpMkLst>
            <pc:docMk/>
            <pc:sldMk cId="1073356440" sldId="749"/>
            <ac:cxnSpMk id="108" creationId="{48E172A2-0709-F2BF-8F48-0478F0C974A8}"/>
          </ac:cxnSpMkLst>
        </pc:cxnChg>
      </pc:sldChg>
      <pc:sldChg chg="addSp delSp modSp mod">
        <pc:chgData name="Benoît Pichon" userId="64d73d3c24d3cfa0" providerId="LiveId" clId="{136968C2-C6F9-4D9D-8EE3-0A61682DCBB7}" dt="2023-10-17T06:10:19.006" v="3325"/>
        <pc:sldMkLst>
          <pc:docMk/>
          <pc:sldMk cId="975680171" sldId="752"/>
        </pc:sldMkLst>
        <pc:spChg chg="mod">
          <ac:chgData name="Benoît Pichon" userId="64d73d3c24d3cfa0" providerId="LiveId" clId="{136968C2-C6F9-4D9D-8EE3-0A61682DCBB7}" dt="2023-10-17T06:09:47.667" v="3321" actId="14100"/>
          <ac:spMkLst>
            <pc:docMk/>
            <pc:sldMk cId="975680171" sldId="752"/>
            <ac:spMk id="7" creationId="{79C8C64E-0636-4CAD-D31E-F797D348EBBA}"/>
          </ac:spMkLst>
        </pc:spChg>
        <pc:spChg chg="mod">
          <ac:chgData name="Benoît Pichon" userId="64d73d3c24d3cfa0" providerId="LiveId" clId="{136968C2-C6F9-4D9D-8EE3-0A61682DCBB7}" dt="2023-10-13T11:20:39.788" v="2683" actId="1035"/>
          <ac:spMkLst>
            <pc:docMk/>
            <pc:sldMk cId="975680171" sldId="752"/>
            <ac:spMk id="9" creationId="{DFE838F2-6D52-E1F7-DB2C-A53181CBA2B8}"/>
          </ac:spMkLst>
        </pc:spChg>
        <pc:spChg chg="mod">
          <ac:chgData name="Benoît Pichon" userId="64d73d3c24d3cfa0" providerId="LiveId" clId="{136968C2-C6F9-4D9D-8EE3-0A61682DCBB7}" dt="2023-10-12T13:40:45.211" v="1474" actId="114"/>
          <ac:spMkLst>
            <pc:docMk/>
            <pc:sldMk cId="975680171" sldId="752"/>
            <ac:spMk id="10" creationId="{887C43EC-8894-2D82-12C5-D94091B57A7D}"/>
          </ac:spMkLst>
        </pc:spChg>
        <pc:grpChg chg="add del mod">
          <ac:chgData name="Benoît Pichon" userId="64d73d3c24d3cfa0" providerId="LiveId" clId="{136968C2-C6F9-4D9D-8EE3-0A61682DCBB7}" dt="2023-10-14T14:37:43.136" v="3052" actId="21"/>
          <ac:grpSpMkLst>
            <pc:docMk/>
            <pc:sldMk cId="975680171" sldId="752"/>
            <ac:grpSpMk id="4" creationId="{333953FF-99B1-9E26-A158-F4600E8226D5}"/>
          </ac:grpSpMkLst>
        </pc:grpChg>
        <pc:grpChg chg="mod">
          <ac:chgData name="Benoît Pichon" userId="64d73d3c24d3cfa0" providerId="LiveId" clId="{136968C2-C6F9-4D9D-8EE3-0A61682DCBB7}" dt="2023-10-14T14:37:43.136" v="3052" actId="21"/>
          <ac:grpSpMkLst>
            <pc:docMk/>
            <pc:sldMk cId="975680171" sldId="752"/>
            <ac:grpSpMk id="8" creationId="{BA210A22-2D2D-5CDD-36FA-C99614F24D91}"/>
          </ac:grpSpMkLst>
        </pc:grpChg>
        <pc:picChg chg="add del mod">
          <ac:chgData name="Benoît Pichon" userId="64d73d3c24d3cfa0" providerId="LiveId" clId="{136968C2-C6F9-4D9D-8EE3-0A61682DCBB7}" dt="2023-10-17T06:10:19.006" v="3325"/>
          <ac:picMkLst>
            <pc:docMk/>
            <pc:sldMk cId="975680171" sldId="752"/>
            <ac:picMk id="2" creationId="{18A43DDF-5A64-7172-ACCF-3686806B58E6}"/>
          </ac:picMkLst>
        </pc:picChg>
        <pc:picChg chg="mod">
          <ac:chgData name="Benoît Pichon" userId="64d73d3c24d3cfa0" providerId="LiveId" clId="{136968C2-C6F9-4D9D-8EE3-0A61682DCBB7}" dt="2023-10-17T06:09:51.365" v="3322" actId="1076"/>
          <ac:picMkLst>
            <pc:docMk/>
            <pc:sldMk cId="975680171" sldId="752"/>
            <ac:picMk id="3" creationId="{F40BAC48-8DFF-329F-3988-0DE15BE3378F}"/>
          </ac:picMkLst>
        </pc:picChg>
        <pc:picChg chg="mod">
          <ac:chgData name="Benoît Pichon" userId="64d73d3c24d3cfa0" providerId="LiveId" clId="{136968C2-C6F9-4D9D-8EE3-0A61682DCBB7}" dt="2023-10-17T06:09:57.395" v="3324" actId="1076"/>
          <ac:picMkLst>
            <pc:docMk/>
            <pc:sldMk cId="975680171" sldId="752"/>
            <ac:picMk id="5" creationId="{B8C6373A-3786-4555-E265-B0164DA84310}"/>
          </ac:picMkLst>
        </pc:picChg>
        <pc:picChg chg="mod">
          <ac:chgData name="Benoît Pichon" userId="64d73d3c24d3cfa0" providerId="LiveId" clId="{136968C2-C6F9-4D9D-8EE3-0A61682DCBB7}" dt="2023-10-17T06:09:54.397" v="3323" actId="1076"/>
          <ac:picMkLst>
            <pc:docMk/>
            <pc:sldMk cId="975680171" sldId="752"/>
            <ac:picMk id="6" creationId="{92198ED4-CB11-F810-81B4-EDA3A8F9460B}"/>
          </ac:picMkLst>
        </pc:picChg>
        <pc:picChg chg="mod">
          <ac:chgData name="Benoît Pichon" userId="64d73d3c24d3cfa0" providerId="LiveId" clId="{136968C2-C6F9-4D9D-8EE3-0A61682DCBB7}" dt="2023-10-14T14:37:43.136" v="3052" actId="21"/>
          <ac:picMkLst>
            <pc:docMk/>
            <pc:sldMk cId="975680171" sldId="752"/>
            <ac:picMk id="16" creationId="{9521D36B-091E-841D-1F53-41017C0FE3CD}"/>
          </ac:picMkLst>
        </pc:picChg>
        <pc:picChg chg="mod">
          <ac:chgData name="Benoît Pichon" userId="64d73d3c24d3cfa0" providerId="LiveId" clId="{136968C2-C6F9-4D9D-8EE3-0A61682DCBB7}" dt="2023-10-14T14:37:43.136" v="3052" actId="21"/>
          <ac:picMkLst>
            <pc:docMk/>
            <pc:sldMk cId="975680171" sldId="752"/>
            <ac:picMk id="17" creationId="{9D423AED-652D-E5A2-FFFB-0C62FAC10DE7}"/>
          </ac:picMkLst>
        </pc:picChg>
        <pc:picChg chg="mod">
          <ac:chgData name="Benoît Pichon" userId="64d73d3c24d3cfa0" providerId="LiveId" clId="{136968C2-C6F9-4D9D-8EE3-0A61682DCBB7}" dt="2023-10-14T14:37:43.136" v="3052" actId="21"/>
          <ac:picMkLst>
            <pc:docMk/>
            <pc:sldMk cId="975680171" sldId="752"/>
            <ac:picMk id="18" creationId="{8AC38199-DCEA-AD47-1596-940DF591EAD3}"/>
          </ac:picMkLst>
        </pc:picChg>
      </pc:sldChg>
      <pc:sldChg chg="addSp delSp modSp mod ord">
        <pc:chgData name="Benoît Pichon" userId="64d73d3c24d3cfa0" providerId="LiveId" clId="{136968C2-C6F9-4D9D-8EE3-0A61682DCBB7}" dt="2023-10-13T14:51:46.571" v="2721" actId="1076"/>
        <pc:sldMkLst>
          <pc:docMk/>
          <pc:sldMk cId="1103536504" sldId="755"/>
        </pc:sldMkLst>
        <pc:spChg chg="add mod">
          <ac:chgData name="Benoît Pichon" userId="64d73d3c24d3cfa0" providerId="LiveId" clId="{136968C2-C6F9-4D9D-8EE3-0A61682DCBB7}" dt="2023-10-12T11:55:37.411" v="1260" actId="1076"/>
          <ac:spMkLst>
            <pc:docMk/>
            <pc:sldMk cId="1103536504" sldId="755"/>
            <ac:spMk id="6" creationId="{C930429C-AAC0-9AFB-E8AC-48BCA915AF6B}"/>
          </ac:spMkLst>
        </pc:spChg>
        <pc:spChg chg="add mod">
          <ac:chgData name="Benoît Pichon" userId="64d73d3c24d3cfa0" providerId="LiveId" clId="{136968C2-C6F9-4D9D-8EE3-0A61682DCBB7}" dt="2023-10-12T11:55:37.411" v="1260" actId="1076"/>
          <ac:spMkLst>
            <pc:docMk/>
            <pc:sldMk cId="1103536504" sldId="755"/>
            <ac:spMk id="9" creationId="{1081C548-9AAA-FB42-2D14-54624AAB2EF1}"/>
          </ac:spMkLst>
        </pc:spChg>
        <pc:spChg chg="add mod">
          <ac:chgData name="Benoît Pichon" userId="64d73d3c24d3cfa0" providerId="LiveId" clId="{136968C2-C6F9-4D9D-8EE3-0A61682DCBB7}" dt="2023-10-12T11:55:37.411" v="1260" actId="1076"/>
          <ac:spMkLst>
            <pc:docMk/>
            <pc:sldMk cId="1103536504" sldId="755"/>
            <ac:spMk id="14" creationId="{D5284688-A247-C4F6-3DA4-1338B21AD482}"/>
          </ac:spMkLst>
        </pc:spChg>
        <pc:spChg chg="add mod">
          <ac:chgData name="Benoît Pichon" userId="64d73d3c24d3cfa0" providerId="LiveId" clId="{136968C2-C6F9-4D9D-8EE3-0A61682DCBB7}" dt="2023-10-12T11:55:37.411" v="1260" actId="1076"/>
          <ac:spMkLst>
            <pc:docMk/>
            <pc:sldMk cId="1103536504" sldId="755"/>
            <ac:spMk id="15" creationId="{8F03D227-8F97-771E-2180-C09C2514D7B9}"/>
          </ac:spMkLst>
        </pc:spChg>
        <pc:spChg chg="add mod">
          <ac:chgData name="Benoît Pichon" userId="64d73d3c24d3cfa0" providerId="LiveId" clId="{136968C2-C6F9-4D9D-8EE3-0A61682DCBB7}" dt="2023-10-12T11:55:37.411" v="1260" actId="1076"/>
          <ac:spMkLst>
            <pc:docMk/>
            <pc:sldMk cId="1103536504" sldId="755"/>
            <ac:spMk id="17" creationId="{C1AD0502-6250-5040-351E-BF0B24F8AED8}"/>
          </ac:spMkLst>
        </pc:spChg>
        <pc:grpChg chg="add mod">
          <ac:chgData name="Benoît Pichon" userId="64d73d3c24d3cfa0" providerId="LiveId" clId="{136968C2-C6F9-4D9D-8EE3-0A61682DCBB7}" dt="2023-10-12T11:55:37.411" v="1260" actId="1076"/>
          <ac:grpSpMkLst>
            <pc:docMk/>
            <pc:sldMk cId="1103536504" sldId="755"/>
            <ac:grpSpMk id="19" creationId="{789DF0B5-FD3A-8C37-32A9-9FECA41C419D}"/>
          </ac:grpSpMkLst>
        </pc:grpChg>
        <pc:picChg chg="del">
          <ac:chgData name="Benoît Pichon" userId="64d73d3c24d3cfa0" providerId="LiveId" clId="{136968C2-C6F9-4D9D-8EE3-0A61682DCBB7}" dt="2023-10-12T13:54:24.339" v="1696" actId="478"/>
          <ac:picMkLst>
            <pc:docMk/>
            <pc:sldMk cId="1103536504" sldId="755"/>
            <ac:picMk id="4" creationId="{897B9446-28D5-2003-9A86-291B3A661895}"/>
          </ac:picMkLst>
        </pc:picChg>
        <pc:picChg chg="add mod modCrop">
          <ac:chgData name="Benoît Pichon" userId="64d73d3c24d3cfa0" providerId="LiveId" clId="{136968C2-C6F9-4D9D-8EE3-0A61682DCBB7}" dt="2023-10-13T14:51:46.571" v="2721" actId="1076"/>
          <ac:picMkLst>
            <pc:docMk/>
            <pc:sldMk cId="1103536504" sldId="755"/>
            <ac:picMk id="4" creationId="{CDEF2994-3B76-2EF6-6B0D-8AC5B9F9B68D}"/>
          </ac:picMkLst>
        </pc:picChg>
        <pc:picChg chg="del">
          <ac:chgData name="Benoît Pichon" userId="64d73d3c24d3cfa0" providerId="LiveId" clId="{136968C2-C6F9-4D9D-8EE3-0A61682DCBB7}" dt="2023-10-13T14:51:44.121" v="2720" actId="21"/>
          <ac:picMkLst>
            <pc:docMk/>
            <pc:sldMk cId="1103536504" sldId="755"/>
            <ac:picMk id="7" creationId="{9D01618D-11B5-E8E9-BD71-B47BB47EEE75}"/>
          </ac:picMkLst>
        </pc:picChg>
        <pc:picChg chg="del mod">
          <ac:chgData name="Benoît Pichon" userId="64d73d3c24d3cfa0" providerId="LiveId" clId="{136968C2-C6F9-4D9D-8EE3-0A61682DCBB7}" dt="2023-10-12T11:55:03.621" v="1245" actId="478"/>
          <ac:picMkLst>
            <pc:docMk/>
            <pc:sldMk cId="1103536504" sldId="755"/>
            <ac:picMk id="8" creationId="{7AFFE01C-7A7F-7247-9959-53AEB9E11F4A}"/>
          </ac:picMkLst>
        </pc:picChg>
        <pc:picChg chg="add mod modCrop">
          <ac:chgData name="Benoît Pichon" userId="64d73d3c24d3cfa0" providerId="LiveId" clId="{136968C2-C6F9-4D9D-8EE3-0A61682DCBB7}" dt="2023-10-12T13:54:22.653" v="1695" actId="14100"/>
          <ac:picMkLst>
            <pc:docMk/>
            <pc:sldMk cId="1103536504" sldId="755"/>
            <ac:picMk id="8" creationId="{D285FC74-3268-3C43-EFB1-057077EEF8D0}"/>
          </ac:picMkLst>
        </pc:picChg>
        <pc:picChg chg="add mod">
          <ac:chgData name="Benoît Pichon" userId="64d73d3c24d3cfa0" providerId="LiveId" clId="{136968C2-C6F9-4D9D-8EE3-0A61682DCBB7}" dt="2023-10-12T11:55:37.411" v="1260" actId="1076"/>
          <ac:picMkLst>
            <pc:docMk/>
            <pc:sldMk cId="1103536504" sldId="755"/>
            <ac:picMk id="10" creationId="{C4D5825D-0401-EE4A-D7A0-D85FA27A6008}"/>
          </ac:picMkLst>
        </pc:picChg>
        <pc:picChg chg="add mod">
          <ac:chgData name="Benoît Pichon" userId="64d73d3c24d3cfa0" providerId="LiveId" clId="{136968C2-C6F9-4D9D-8EE3-0A61682DCBB7}" dt="2023-10-12T11:55:37.411" v="1260" actId="1076"/>
          <ac:picMkLst>
            <pc:docMk/>
            <pc:sldMk cId="1103536504" sldId="755"/>
            <ac:picMk id="12" creationId="{8650C565-21C0-65F4-6AEF-F4D6757CC482}"/>
          </ac:picMkLst>
        </pc:picChg>
        <pc:picChg chg="add mod">
          <ac:chgData name="Benoît Pichon" userId="64d73d3c24d3cfa0" providerId="LiveId" clId="{136968C2-C6F9-4D9D-8EE3-0A61682DCBB7}" dt="2023-10-12T11:55:37.411" v="1260" actId="1076"/>
          <ac:picMkLst>
            <pc:docMk/>
            <pc:sldMk cId="1103536504" sldId="755"/>
            <ac:picMk id="18" creationId="{6AB2448C-CECA-6833-08F6-1E58B96EC071}"/>
          </ac:picMkLst>
        </pc:picChg>
        <pc:cxnChg chg="add mod">
          <ac:chgData name="Benoît Pichon" userId="64d73d3c24d3cfa0" providerId="LiveId" clId="{136968C2-C6F9-4D9D-8EE3-0A61682DCBB7}" dt="2023-10-12T11:55:37.411" v="1260" actId="1076"/>
          <ac:cxnSpMkLst>
            <pc:docMk/>
            <pc:sldMk cId="1103536504" sldId="755"/>
            <ac:cxnSpMk id="11" creationId="{293DFF91-CE57-D237-D036-36B31A7C1A92}"/>
          </ac:cxnSpMkLst>
        </pc:cxnChg>
        <pc:cxnChg chg="add del mod">
          <ac:chgData name="Benoît Pichon" userId="64d73d3c24d3cfa0" providerId="LiveId" clId="{136968C2-C6F9-4D9D-8EE3-0A61682DCBB7}" dt="2023-10-12T11:55:08.769" v="1248" actId="21"/>
          <ac:cxnSpMkLst>
            <pc:docMk/>
            <pc:sldMk cId="1103536504" sldId="755"/>
            <ac:cxnSpMk id="16" creationId="{F0DD71A5-06D9-F8E6-C1E2-044AFFC49ACD}"/>
          </ac:cxnSpMkLst>
        </pc:cxnChg>
      </pc:sldChg>
      <pc:sldChg chg="addSp delSp modSp mod">
        <pc:chgData name="Benoît Pichon" userId="64d73d3c24d3cfa0" providerId="LiveId" clId="{136968C2-C6F9-4D9D-8EE3-0A61682DCBB7}" dt="2023-10-17T16:31:38.982" v="3726" actId="478"/>
        <pc:sldMkLst>
          <pc:docMk/>
          <pc:sldMk cId="1735196371" sldId="756"/>
        </pc:sldMkLst>
        <pc:spChg chg="add del mod">
          <ac:chgData name="Benoît Pichon" userId="64d73d3c24d3cfa0" providerId="LiveId" clId="{136968C2-C6F9-4D9D-8EE3-0A61682DCBB7}" dt="2023-10-12T14:15:12.839" v="1972" actId="478"/>
          <ac:spMkLst>
            <pc:docMk/>
            <pc:sldMk cId="1735196371" sldId="756"/>
            <ac:spMk id="2" creationId="{F2733752-0A56-85B1-0385-61034ED534A0}"/>
          </ac:spMkLst>
        </pc:spChg>
        <pc:spChg chg="del">
          <ac:chgData name="Benoît Pichon" userId="64d73d3c24d3cfa0" providerId="LiveId" clId="{136968C2-C6F9-4D9D-8EE3-0A61682DCBB7}" dt="2023-10-12T11:51:21.105" v="1227" actId="478"/>
          <ac:spMkLst>
            <pc:docMk/>
            <pc:sldMk cId="1735196371" sldId="756"/>
            <ac:spMk id="3" creationId="{57C39945-2CC6-7466-09F8-8E9CC74E0B30}"/>
          </ac:spMkLst>
        </pc:spChg>
        <pc:spChg chg="mod">
          <ac:chgData name="Benoît Pichon" userId="64d73d3c24d3cfa0" providerId="LiveId" clId="{136968C2-C6F9-4D9D-8EE3-0A61682DCBB7}" dt="2023-10-12T15:38:43.512" v="2395" actId="20577"/>
          <ac:spMkLst>
            <pc:docMk/>
            <pc:sldMk cId="1735196371" sldId="756"/>
            <ac:spMk id="10" creationId="{D90A2F06-0C83-5534-6C24-7DAC5CB90D74}"/>
          </ac:spMkLst>
        </pc:spChg>
        <pc:spChg chg="add mod">
          <ac:chgData name="Benoît Pichon" userId="64d73d3c24d3cfa0" providerId="LiveId" clId="{136968C2-C6F9-4D9D-8EE3-0A61682DCBB7}" dt="2023-10-12T14:15:13.177" v="1973"/>
          <ac:spMkLst>
            <pc:docMk/>
            <pc:sldMk cId="1735196371" sldId="756"/>
            <ac:spMk id="11" creationId="{95ACD5EB-24CB-E4B0-AA29-4DAC8BF02582}"/>
          </ac:spMkLst>
        </pc:spChg>
        <pc:spChg chg="add del mod">
          <ac:chgData name="Benoît Pichon" userId="64d73d3c24d3cfa0" providerId="LiveId" clId="{136968C2-C6F9-4D9D-8EE3-0A61682DCBB7}" dt="2023-10-17T16:31:38.982" v="3726" actId="478"/>
          <ac:spMkLst>
            <pc:docMk/>
            <pc:sldMk cId="1735196371" sldId="756"/>
            <ac:spMk id="12" creationId="{AE03769B-0B53-63FA-1D7B-78E92CB88945}"/>
          </ac:spMkLst>
        </pc:spChg>
        <pc:spChg chg="add mod">
          <ac:chgData name="Benoît Pichon" userId="64d73d3c24d3cfa0" providerId="LiveId" clId="{136968C2-C6F9-4D9D-8EE3-0A61682DCBB7}" dt="2023-10-12T14:15:19.852" v="1974"/>
          <ac:spMkLst>
            <pc:docMk/>
            <pc:sldMk cId="1735196371" sldId="756"/>
            <ac:spMk id="16" creationId="{E1B3C63C-39E3-32E8-1605-9D2E0508E9AD}"/>
          </ac:spMkLst>
        </pc:spChg>
        <pc:spChg chg="del">
          <ac:chgData name="Benoît Pichon" userId="64d73d3c24d3cfa0" providerId="LiveId" clId="{136968C2-C6F9-4D9D-8EE3-0A61682DCBB7}" dt="2023-10-12T14:15:09.373" v="1971" actId="478"/>
          <ac:spMkLst>
            <pc:docMk/>
            <pc:sldMk cId="1735196371" sldId="756"/>
            <ac:spMk id="23" creationId="{4E61B6B7-47BD-247A-5604-6A4F06356C35}"/>
          </ac:spMkLst>
        </pc:spChg>
        <pc:spChg chg="del">
          <ac:chgData name="Benoît Pichon" userId="64d73d3c24d3cfa0" providerId="LiveId" clId="{136968C2-C6F9-4D9D-8EE3-0A61682DCBB7}" dt="2023-10-12T14:15:09.373" v="1971" actId="478"/>
          <ac:spMkLst>
            <pc:docMk/>
            <pc:sldMk cId="1735196371" sldId="756"/>
            <ac:spMk id="24" creationId="{A927055C-E50F-9F3C-D27A-7A6FB229A02E}"/>
          </ac:spMkLst>
        </pc:spChg>
        <pc:grpChg chg="del mod">
          <ac:chgData name="Benoît Pichon" userId="64d73d3c24d3cfa0" providerId="LiveId" clId="{136968C2-C6F9-4D9D-8EE3-0A61682DCBB7}" dt="2023-10-12T14:15:09.373" v="1971" actId="478"/>
          <ac:grpSpMkLst>
            <pc:docMk/>
            <pc:sldMk cId="1735196371" sldId="756"/>
            <ac:grpSpMk id="15" creationId="{DCB98470-4AC0-A759-8162-143EBD70141B}"/>
          </ac:grpSpMkLst>
        </pc:grpChg>
        <pc:picChg chg="add mod">
          <ac:chgData name="Benoît Pichon" userId="64d73d3c24d3cfa0" providerId="LiveId" clId="{136968C2-C6F9-4D9D-8EE3-0A61682DCBB7}" dt="2023-10-12T14:15:13.177" v="1973"/>
          <ac:picMkLst>
            <pc:docMk/>
            <pc:sldMk cId="1735196371" sldId="756"/>
            <ac:picMk id="13" creationId="{CB2FA701-7AFD-FC9B-7A92-E1C07B90ED3F}"/>
          </ac:picMkLst>
        </pc:picChg>
        <pc:picChg chg="add mod">
          <ac:chgData name="Benoît Pichon" userId="64d73d3c24d3cfa0" providerId="LiveId" clId="{136968C2-C6F9-4D9D-8EE3-0A61682DCBB7}" dt="2023-10-12T14:15:13.177" v="1973"/>
          <ac:picMkLst>
            <pc:docMk/>
            <pc:sldMk cId="1735196371" sldId="756"/>
            <ac:picMk id="14" creationId="{18AA7AC2-C7C0-D355-F6E8-E20CADC842BF}"/>
          </ac:picMkLst>
        </pc:picChg>
        <pc:cxnChg chg="add mod">
          <ac:chgData name="Benoît Pichon" userId="64d73d3c24d3cfa0" providerId="LiveId" clId="{136968C2-C6F9-4D9D-8EE3-0A61682DCBB7}" dt="2023-10-12T14:15:13.177" v="1973"/>
          <ac:cxnSpMkLst>
            <pc:docMk/>
            <pc:sldMk cId="1735196371" sldId="756"/>
            <ac:cxnSpMk id="3" creationId="{2AA3BB45-A87B-9D73-2890-F22FCB3654E9}"/>
          </ac:cxnSpMkLst>
        </pc:cxnChg>
        <pc:cxnChg chg="add mod">
          <ac:chgData name="Benoît Pichon" userId="64d73d3c24d3cfa0" providerId="LiveId" clId="{136968C2-C6F9-4D9D-8EE3-0A61682DCBB7}" dt="2023-10-12T14:15:13.177" v="1973"/>
          <ac:cxnSpMkLst>
            <pc:docMk/>
            <pc:sldMk cId="1735196371" sldId="756"/>
            <ac:cxnSpMk id="6" creationId="{E8AE6680-D489-2E20-4951-2C3CB3A8C87C}"/>
          </ac:cxnSpMkLst>
        </pc:cxnChg>
        <pc:cxnChg chg="del">
          <ac:chgData name="Benoît Pichon" userId="64d73d3c24d3cfa0" providerId="LiveId" clId="{136968C2-C6F9-4D9D-8EE3-0A61682DCBB7}" dt="2023-10-12T14:15:09.373" v="1971" actId="478"/>
          <ac:cxnSpMkLst>
            <pc:docMk/>
            <pc:sldMk cId="1735196371" sldId="756"/>
            <ac:cxnSpMk id="19" creationId="{65609B7F-41FD-A9AC-F0D8-0283C6A53FB9}"/>
          </ac:cxnSpMkLst>
        </pc:cxnChg>
        <pc:cxnChg chg="del">
          <ac:chgData name="Benoît Pichon" userId="64d73d3c24d3cfa0" providerId="LiveId" clId="{136968C2-C6F9-4D9D-8EE3-0A61682DCBB7}" dt="2023-10-12T14:15:09.373" v="1971" actId="478"/>
          <ac:cxnSpMkLst>
            <pc:docMk/>
            <pc:sldMk cId="1735196371" sldId="756"/>
            <ac:cxnSpMk id="20" creationId="{89C2E390-37BB-FD63-DFA6-5C009A8F45DD}"/>
          </ac:cxnSpMkLst>
        </pc:cxnChg>
      </pc:sldChg>
      <pc:sldChg chg="modSp mod">
        <pc:chgData name="Benoît Pichon" userId="64d73d3c24d3cfa0" providerId="LiveId" clId="{136968C2-C6F9-4D9D-8EE3-0A61682DCBB7}" dt="2023-10-12T13:43:19.367" v="1506" actId="1076"/>
        <pc:sldMkLst>
          <pc:docMk/>
          <pc:sldMk cId="510560715" sldId="757"/>
        </pc:sldMkLst>
        <pc:spChg chg="mod">
          <ac:chgData name="Benoît Pichon" userId="64d73d3c24d3cfa0" providerId="LiveId" clId="{136968C2-C6F9-4D9D-8EE3-0A61682DCBB7}" dt="2023-10-12T13:43:19.367" v="1506" actId="1076"/>
          <ac:spMkLst>
            <pc:docMk/>
            <pc:sldMk cId="510560715" sldId="757"/>
            <ac:spMk id="5" creationId="{D489F783-3239-CB54-8BB0-41D82C2A6FF1}"/>
          </ac:spMkLst>
        </pc:spChg>
      </pc:sldChg>
      <pc:sldChg chg="addSp delSp modSp mod ord">
        <pc:chgData name="Benoît Pichon" userId="64d73d3c24d3cfa0" providerId="LiveId" clId="{136968C2-C6F9-4D9D-8EE3-0A61682DCBB7}" dt="2023-10-14T11:45:30.776" v="2917" actId="20577"/>
        <pc:sldMkLst>
          <pc:docMk/>
          <pc:sldMk cId="1558252820" sldId="758"/>
        </pc:sldMkLst>
        <pc:spChg chg="mod topLvl">
          <ac:chgData name="Benoît Pichon" userId="64d73d3c24d3cfa0" providerId="LiveId" clId="{136968C2-C6F9-4D9D-8EE3-0A61682DCBB7}" dt="2023-10-13T08:46:23.579" v="2658" actId="404"/>
          <ac:spMkLst>
            <pc:docMk/>
            <pc:sldMk cId="1558252820" sldId="758"/>
            <ac:spMk id="4" creationId="{216FDDF6-1F6A-7631-D3AA-4F74279A5059}"/>
          </ac:spMkLst>
        </pc:spChg>
        <pc:spChg chg="mod topLvl">
          <ac:chgData name="Benoît Pichon" userId="64d73d3c24d3cfa0" providerId="LiveId" clId="{136968C2-C6F9-4D9D-8EE3-0A61682DCBB7}" dt="2023-10-13T08:46:23.579" v="2658" actId="404"/>
          <ac:spMkLst>
            <pc:docMk/>
            <pc:sldMk cId="1558252820" sldId="758"/>
            <ac:spMk id="5" creationId="{395AFD73-A157-67A0-6D73-7E12B3A1008F}"/>
          </ac:spMkLst>
        </pc:spChg>
        <pc:spChg chg="add mod">
          <ac:chgData name="Benoît Pichon" userId="64d73d3c24d3cfa0" providerId="LiveId" clId="{136968C2-C6F9-4D9D-8EE3-0A61682DCBB7}" dt="2023-10-13T08:46:41.600" v="2664" actId="1076"/>
          <ac:spMkLst>
            <pc:docMk/>
            <pc:sldMk cId="1558252820" sldId="758"/>
            <ac:spMk id="7" creationId="{470AD5D1-EFB6-D70E-F37A-1146EC27C182}"/>
          </ac:spMkLst>
        </pc:spChg>
        <pc:spChg chg="add mod">
          <ac:chgData name="Benoît Pichon" userId="64d73d3c24d3cfa0" providerId="LiveId" clId="{136968C2-C6F9-4D9D-8EE3-0A61682DCBB7}" dt="2023-10-13T08:46:43.600" v="2665" actId="1076"/>
          <ac:spMkLst>
            <pc:docMk/>
            <pc:sldMk cId="1558252820" sldId="758"/>
            <ac:spMk id="8" creationId="{A791BD41-AD63-09CB-2DED-C8729AF6530C}"/>
          </ac:spMkLst>
        </pc:spChg>
        <pc:spChg chg="del">
          <ac:chgData name="Benoît Pichon" userId="64d73d3c24d3cfa0" providerId="LiveId" clId="{136968C2-C6F9-4D9D-8EE3-0A61682DCBB7}" dt="2023-10-12T13:42:50.223" v="1491" actId="478"/>
          <ac:spMkLst>
            <pc:docMk/>
            <pc:sldMk cId="1558252820" sldId="758"/>
            <ac:spMk id="10" creationId="{FAFCE20D-8007-4546-0F72-1F94E80D5C4D}"/>
          </ac:spMkLst>
        </pc:spChg>
        <pc:spChg chg="add mod">
          <ac:chgData name="Benoît Pichon" userId="64d73d3c24d3cfa0" providerId="LiveId" clId="{136968C2-C6F9-4D9D-8EE3-0A61682DCBB7}" dt="2023-10-13T08:46:23.579" v="2658" actId="404"/>
          <ac:spMkLst>
            <pc:docMk/>
            <pc:sldMk cId="1558252820" sldId="758"/>
            <ac:spMk id="13" creationId="{7EB03985-B3E3-C461-78DC-D30B5268C277}"/>
          </ac:spMkLst>
        </pc:spChg>
        <pc:spChg chg="add mod">
          <ac:chgData name="Benoît Pichon" userId="64d73d3c24d3cfa0" providerId="LiveId" clId="{136968C2-C6F9-4D9D-8EE3-0A61682DCBB7}" dt="2023-10-13T08:46:38.776" v="2663" actId="1076"/>
          <ac:spMkLst>
            <pc:docMk/>
            <pc:sldMk cId="1558252820" sldId="758"/>
            <ac:spMk id="14" creationId="{A1162AE3-11FA-C07E-1DB7-9EF6393EA92E}"/>
          </ac:spMkLst>
        </pc:spChg>
        <pc:spChg chg="add mod">
          <ac:chgData name="Benoît Pichon" userId="64d73d3c24d3cfa0" providerId="LiveId" clId="{136968C2-C6F9-4D9D-8EE3-0A61682DCBB7}" dt="2023-10-13T08:46:37.232" v="2662" actId="1076"/>
          <ac:spMkLst>
            <pc:docMk/>
            <pc:sldMk cId="1558252820" sldId="758"/>
            <ac:spMk id="15" creationId="{E83CD447-2228-47B8-9051-3B6A75120A6A}"/>
          </ac:spMkLst>
        </pc:spChg>
        <pc:spChg chg="add mod">
          <ac:chgData name="Benoît Pichon" userId="64d73d3c24d3cfa0" providerId="LiveId" clId="{136968C2-C6F9-4D9D-8EE3-0A61682DCBB7}" dt="2023-10-13T08:46:33.585" v="2661" actId="1076"/>
          <ac:spMkLst>
            <pc:docMk/>
            <pc:sldMk cId="1558252820" sldId="758"/>
            <ac:spMk id="16" creationId="{B8DFA619-EB3F-417A-1BD6-0EE25EFFC921}"/>
          </ac:spMkLst>
        </pc:spChg>
        <pc:spChg chg="add del mod">
          <ac:chgData name="Benoît Pichon" userId="64d73d3c24d3cfa0" providerId="LiveId" clId="{136968C2-C6F9-4D9D-8EE3-0A61682DCBB7}" dt="2023-10-13T08:46:27.226" v="2659" actId="478"/>
          <ac:spMkLst>
            <pc:docMk/>
            <pc:sldMk cId="1558252820" sldId="758"/>
            <ac:spMk id="17" creationId="{1E69AD60-2F48-2039-C71D-23FEC307ABFF}"/>
          </ac:spMkLst>
        </pc:spChg>
        <pc:spChg chg="add del mod">
          <ac:chgData name="Benoît Pichon" userId="64d73d3c24d3cfa0" providerId="LiveId" clId="{136968C2-C6F9-4D9D-8EE3-0A61682DCBB7}" dt="2023-10-13T08:46:27.226" v="2659" actId="478"/>
          <ac:spMkLst>
            <pc:docMk/>
            <pc:sldMk cId="1558252820" sldId="758"/>
            <ac:spMk id="18" creationId="{D2343FEA-43D1-68D0-E1AB-9277F0E388CE}"/>
          </ac:spMkLst>
        </pc:spChg>
        <pc:spChg chg="add del mod">
          <ac:chgData name="Benoît Pichon" userId="64d73d3c24d3cfa0" providerId="LiveId" clId="{136968C2-C6F9-4D9D-8EE3-0A61682DCBB7}" dt="2023-10-13T08:46:27.226" v="2659" actId="478"/>
          <ac:spMkLst>
            <pc:docMk/>
            <pc:sldMk cId="1558252820" sldId="758"/>
            <ac:spMk id="19" creationId="{E8744686-2178-A741-A245-3A5E8FE7D92B}"/>
          </ac:spMkLst>
        </pc:spChg>
        <pc:spChg chg="del">
          <ac:chgData name="Benoît Pichon" userId="64d73d3c24d3cfa0" providerId="LiveId" clId="{136968C2-C6F9-4D9D-8EE3-0A61682DCBB7}" dt="2023-10-12T13:42:50.223" v="1491" actId="478"/>
          <ac:spMkLst>
            <pc:docMk/>
            <pc:sldMk cId="1558252820" sldId="758"/>
            <ac:spMk id="25" creationId="{B617C0EB-9BD1-C5EA-888E-6D4E271F36A7}"/>
          </ac:spMkLst>
        </pc:spChg>
        <pc:spChg chg="mod">
          <ac:chgData name="Benoît Pichon" userId="64d73d3c24d3cfa0" providerId="LiveId" clId="{136968C2-C6F9-4D9D-8EE3-0A61682DCBB7}" dt="2023-10-13T08:47:07.709" v="2673" actId="404"/>
          <ac:spMkLst>
            <pc:docMk/>
            <pc:sldMk cId="1558252820" sldId="758"/>
            <ac:spMk id="27" creationId="{95047B3A-C857-174D-88CC-BD44DC8BAD4A}"/>
          </ac:spMkLst>
        </pc:spChg>
        <pc:spChg chg="mod">
          <ac:chgData name="Benoît Pichon" userId="64d73d3c24d3cfa0" providerId="LiveId" clId="{136968C2-C6F9-4D9D-8EE3-0A61682DCBB7}" dt="2023-10-13T08:47:15.560" v="2675" actId="1076"/>
          <ac:spMkLst>
            <pc:docMk/>
            <pc:sldMk cId="1558252820" sldId="758"/>
            <ac:spMk id="29" creationId="{03DA9B1C-148A-D2AB-7C78-33E885367E85}"/>
          </ac:spMkLst>
        </pc:spChg>
        <pc:spChg chg="mod">
          <ac:chgData name="Benoît Pichon" userId="64d73d3c24d3cfa0" providerId="LiveId" clId="{136968C2-C6F9-4D9D-8EE3-0A61682DCBB7}" dt="2023-10-13T08:47:20.920" v="2677" actId="1076"/>
          <ac:spMkLst>
            <pc:docMk/>
            <pc:sldMk cId="1558252820" sldId="758"/>
            <ac:spMk id="30" creationId="{DF17AFD9-74C5-6248-C3C8-B72D6BB70C1D}"/>
          </ac:spMkLst>
        </pc:spChg>
        <pc:spChg chg="mod">
          <ac:chgData name="Benoît Pichon" userId="64d73d3c24d3cfa0" providerId="LiveId" clId="{136968C2-C6F9-4D9D-8EE3-0A61682DCBB7}" dt="2023-10-14T11:45:30.776" v="2917" actId="20577"/>
          <ac:spMkLst>
            <pc:docMk/>
            <pc:sldMk cId="1558252820" sldId="758"/>
            <ac:spMk id="31" creationId="{39949CD7-9E0A-EB45-B186-8CEA23713DA2}"/>
          </ac:spMkLst>
        </pc:spChg>
        <pc:spChg chg="mod">
          <ac:chgData name="Benoît Pichon" userId="64d73d3c24d3cfa0" providerId="LiveId" clId="{136968C2-C6F9-4D9D-8EE3-0A61682DCBB7}" dt="2023-10-13T08:47:18.473" v="2676" actId="1076"/>
          <ac:spMkLst>
            <pc:docMk/>
            <pc:sldMk cId="1558252820" sldId="758"/>
            <ac:spMk id="32" creationId="{55F3CCD0-56E3-FA55-9E2F-B02910C7F3A3}"/>
          </ac:spMkLst>
        </pc:spChg>
        <pc:spChg chg="mod">
          <ac:chgData name="Benoît Pichon" userId="64d73d3c24d3cfa0" providerId="LiveId" clId="{136968C2-C6F9-4D9D-8EE3-0A61682DCBB7}" dt="2023-10-13T08:47:07.709" v="2673" actId="404"/>
          <ac:spMkLst>
            <pc:docMk/>
            <pc:sldMk cId="1558252820" sldId="758"/>
            <ac:spMk id="34" creationId="{C70066F8-F11B-026B-360F-10AF4B08328B}"/>
          </ac:spMkLst>
        </pc:spChg>
        <pc:spChg chg="mod">
          <ac:chgData name="Benoît Pichon" userId="64d73d3c24d3cfa0" providerId="LiveId" clId="{136968C2-C6F9-4D9D-8EE3-0A61682DCBB7}" dt="2023-10-13T08:47:07.709" v="2673" actId="404"/>
          <ac:spMkLst>
            <pc:docMk/>
            <pc:sldMk cId="1558252820" sldId="758"/>
            <ac:spMk id="35" creationId="{AC9C3E7A-B5FB-7199-7FF6-83EB27BE4952}"/>
          </ac:spMkLst>
        </pc:spChg>
        <pc:grpChg chg="add del mod">
          <ac:chgData name="Benoît Pichon" userId="64d73d3c24d3cfa0" providerId="LiveId" clId="{136968C2-C6F9-4D9D-8EE3-0A61682DCBB7}" dt="2023-10-13T08:46:12.090" v="2651" actId="165"/>
          <ac:grpSpMkLst>
            <pc:docMk/>
            <pc:sldMk cId="1558252820" sldId="758"/>
            <ac:grpSpMk id="3" creationId="{F8C6464A-249F-2A22-FA4E-387BD47806A4}"/>
          </ac:grpSpMkLst>
        </pc:grpChg>
        <pc:grpChg chg="del">
          <ac:chgData name="Benoît Pichon" userId="64d73d3c24d3cfa0" providerId="LiveId" clId="{136968C2-C6F9-4D9D-8EE3-0A61682DCBB7}" dt="2023-10-12T13:54:00.914" v="1689" actId="21"/>
          <ac:grpSpMkLst>
            <pc:docMk/>
            <pc:sldMk cId="1558252820" sldId="758"/>
            <ac:grpSpMk id="5" creationId="{BF688D80-B8E1-DDB0-7A4A-370B1C2B82A8}"/>
          </ac:grpSpMkLst>
        </pc:grpChg>
        <pc:grpChg chg="add mod">
          <ac:chgData name="Benoît Pichon" userId="64d73d3c24d3cfa0" providerId="LiveId" clId="{136968C2-C6F9-4D9D-8EE3-0A61682DCBB7}" dt="2023-10-13T08:46:30.977" v="2660" actId="1076"/>
          <ac:grpSpMkLst>
            <pc:docMk/>
            <pc:sldMk cId="1558252820" sldId="758"/>
            <ac:grpSpMk id="20" creationId="{F6DCBFC9-94AB-60DF-0C2A-A8D77E2C61B8}"/>
          </ac:grpSpMkLst>
        </pc:grpChg>
        <pc:grpChg chg="add mod">
          <ac:chgData name="Benoît Pichon" userId="64d73d3c24d3cfa0" providerId="LiveId" clId="{136968C2-C6F9-4D9D-8EE3-0A61682DCBB7}" dt="2023-10-13T08:47:23.792" v="2678" actId="1076"/>
          <ac:grpSpMkLst>
            <pc:docMk/>
            <pc:sldMk cId="1558252820" sldId="758"/>
            <ac:grpSpMk id="21" creationId="{4C0341CD-FACF-2EB5-B3B8-B65FB1F5568D}"/>
          </ac:grpSpMkLst>
        </pc:grpChg>
        <pc:grpChg chg="mod">
          <ac:chgData name="Benoît Pichon" userId="64d73d3c24d3cfa0" providerId="LiveId" clId="{136968C2-C6F9-4D9D-8EE3-0A61682DCBB7}" dt="2023-10-13T08:46:55.856" v="2668"/>
          <ac:grpSpMkLst>
            <pc:docMk/>
            <pc:sldMk cId="1558252820" sldId="758"/>
            <ac:grpSpMk id="22" creationId="{5167E460-B3F2-5639-A976-CE78EBA169B5}"/>
          </ac:grpSpMkLst>
        </pc:grpChg>
        <pc:picChg chg="add mod modCrop">
          <ac:chgData name="Benoît Pichon" userId="64d73d3c24d3cfa0" providerId="LiveId" clId="{136968C2-C6F9-4D9D-8EE3-0A61682DCBB7}" dt="2023-10-12T13:54:50.237" v="1703" actId="1076"/>
          <ac:picMkLst>
            <pc:docMk/>
            <pc:sldMk cId="1558252820" sldId="758"/>
            <ac:picMk id="11" creationId="{69622433-AD24-991D-E223-1B057AE2528F}"/>
          </ac:picMkLst>
        </pc:picChg>
        <pc:picChg chg="add del mod">
          <ac:chgData name="Benoît Pichon" userId="64d73d3c24d3cfa0" providerId="LiveId" clId="{136968C2-C6F9-4D9D-8EE3-0A61682DCBB7}" dt="2023-10-12T13:54:08.738" v="1691" actId="21"/>
          <ac:picMkLst>
            <pc:docMk/>
            <pc:sldMk cId="1558252820" sldId="758"/>
            <ac:picMk id="12" creationId="{BAE41BF3-BCE5-1786-0B78-83F7B92E304F}"/>
          </ac:picMkLst>
        </pc:picChg>
        <pc:cxnChg chg="add mod">
          <ac:chgData name="Benoît Pichon" userId="64d73d3c24d3cfa0" providerId="LiveId" clId="{136968C2-C6F9-4D9D-8EE3-0A61682DCBB7}" dt="2023-10-13T08:46:15.926" v="2652" actId="164"/>
          <ac:cxnSpMkLst>
            <pc:docMk/>
            <pc:sldMk cId="1558252820" sldId="758"/>
            <ac:cxnSpMk id="9" creationId="{66C452F0-E0B5-EEFE-C979-026E246556C3}"/>
          </ac:cxnSpMkLst>
        </pc:cxnChg>
        <pc:cxnChg chg="add mod">
          <ac:chgData name="Benoît Pichon" userId="64d73d3c24d3cfa0" providerId="LiveId" clId="{136968C2-C6F9-4D9D-8EE3-0A61682DCBB7}" dt="2023-10-13T08:46:15.926" v="2652" actId="164"/>
          <ac:cxnSpMkLst>
            <pc:docMk/>
            <pc:sldMk cId="1558252820" sldId="758"/>
            <ac:cxnSpMk id="10" creationId="{551EEFF8-67A7-9B68-0CCD-FCA84DCBB66E}"/>
          </ac:cxnSpMkLst>
        </pc:cxnChg>
        <pc:cxnChg chg="add mod">
          <ac:chgData name="Benoît Pichon" userId="64d73d3c24d3cfa0" providerId="LiveId" clId="{136968C2-C6F9-4D9D-8EE3-0A61682DCBB7}" dt="2023-10-13T08:46:15.926" v="2652" actId="164"/>
          <ac:cxnSpMkLst>
            <pc:docMk/>
            <pc:sldMk cId="1558252820" sldId="758"/>
            <ac:cxnSpMk id="12" creationId="{F1771DC0-7FE9-A4B9-7223-8912F4D8F293}"/>
          </ac:cxnSpMkLst>
        </pc:cxnChg>
        <pc:cxnChg chg="mod">
          <ac:chgData name="Benoît Pichon" userId="64d73d3c24d3cfa0" providerId="LiveId" clId="{136968C2-C6F9-4D9D-8EE3-0A61682DCBB7}" dt="2023-10-13T08:46:55.856" v="2668"/>
          <ac:cxnSpMkLst>
            <pc:docMk/>
            <pc:sldMk cId="1558252820" sldId="758"/>
            <ac:cxnSpMk id="23" creationId="{8635DC67-3BC6-951E-5099-2ECAA23B65E5}"/>
          </ac:cxnSpMkLst>
        </pc:cxnChg>
        <pc:cxnChg chg="mod">
          <ac:chgData name="Benoît Pichon" userId="64d73d3c24d3cfa0" providerId="LiveId" clId="{136968C2-C6F9-4D9D-8EE3-0A61682DCBB7}" dt="2023-10-13T08:46:55.856" v="2668"/>
          <ac:cxnSpMkLst>
            <pc:docMk/>
            <pc:sldMk cId="1558252820" sldId="758"/>
            <ac:cxnSpMk id="24" creationId="{E657AEBA-2BD9-117B-F5A6-86EBE57197DD}"/>
          </ac:cxnSpMkLst>
        </pc:cxnChg>
        <pc:cxnChg chg="mod">
          <ac:chgData name="Benoît Pichon" userId="64d73d3c24d3cfa0" providerId="LiveId" clId="{136968C2-C6F9-4D9D-8EE3-0A61682DCBB7}" dt="2023-10-13T08:46:55.856" v="2668"/>
          <ac:cxnSpMkLst>
            <pc:docMk/>
            <pc:sldMk cId="1558252820" sldId="758"/>
            <ac:cxnSpMk id="25" creationId="{F1A2E566-4BBA-5FE5-F0A7-5B88B2FF6F17}"/>
          </ac:cxnSpMkLst>
        </pc:cxnChg>
        <pc:cxnChg chg="mod">
          <ac:chgData name="Benoît Pichon" userId="64d73d3c24d3cfa0" providerId="LiveId" clId="{136968C2-C6F9-4D9D-8EE3-0A61682DCBB7}" dt="2023-10-13T08:46:55.856" v="2668"/>
          <ac:cxnSpMkLst>
            <pc:docMk/>
            <pc:sldMk cId="1558252820" sldId="758"/>
            <ac:cxnSpMk id="26" creationId="{91E8C4AD-65FA-48BF-0896-9BCED020452C}"/>
          </ac:cxnSpMkLst>
        </pc:cxnChg>
        <pc:cxnChg chg="mod">
          <ac:chgData name="Benoît Pichon" userId="64d73d3c24d3cfa0" providerId="LiveId" clId="{136968C2-C6F9-4D9D-8EE3-0A61682DCBB7}" dt="2023-10-13T08:46:55.856" v="2668"/>
          <ac:cxnSpMkLst>
            <pc:docMk/>
            <pc:sldMk cId="1558252820" sldId="758"/>
            <ac:cxnSpMk id="33" creationId="{D3716CBD-2AA1-3703-5460-7B2719010346}"/>
          </ac:cxnSpMkLst>
        </pc:cxnChg>
      </pc:sldChg>
      <pc:sldChg chg="addSp delSp modSp del mod ord">
        <pc:chgData name="Benoît Pichon" userId="64d73d3c24d3cfa0" providerId="LiveId" clId="{136968C2-C6F9-4D9D-8EE3-0A61682DCBB7}" dt="2023-10-14T11:46:22.725" v="2957" actId="47"/>
        <pc:sldMkLst>
          <pc:docMk/>
          <pc:sldMk cId="3831329981" sldId="759"/>
        </pc:sldMkLst>
        <pc:spChg chg="mod">
          <ac:chgData name="Benoît Pichon" userId="64d73d3c24d3cfa0" providerId="LiveId" clId="{136968C2-C6F9-4D9D-8EE3-0A61682DCBB7}" dt="2023-10-12T11:55:46.420" v="1263" actId="1076"/>
          <ac:spMkLst>
            <pc:docMk/>
            <pc:sldMk cId="3831329981" sldId="759"/>
            <ac:spMk id="6" creationId="{6F486BF0-B42C-1C50-C4D6-C76D2B752BDC}"/>
          </ac:spMkLst>
        </pc:spChg>
        <pc:spChg chg="mod">
          <ac:chgData name="Benoît Pichon" userId="64d73d3c24d3cfa0" providerId="LiveId" clId="{136968C2-C6F9-4D9D-8EE3-0A61682DCBB7}" dt="2023-10-12T11:55:46.420" v="1263" actId="1076"/>
          <ac:spMkLst>
            <pc:docMk/>
            <pc:sldMk cId="3831329981" sldId="759"/>
            <ac:spMk id="10" creationId="{2005FA59-61DD-E070-737D-A78CB1DAB386}"/>
          </ac:spMkLst>
        </pc:spChg>
        <pc:spChg chg="mod">
          <ac:chgData name="Benoît Pichon" userId="64d73d3c24d3cfa0" providerId="LiveId" clId="{136968C2-C6F9-4D9D-8EE3-0A61682DCBB7}" dt="2023-10-12T11:55:46.420" v="1263" actId="1076"/>
          <ac:spMkLst>
            <pc:docMk/>
            <pc:sldMk cId="3831329981" sldId="759"/>
            <ac:spMk id="17" creationId="{7881014B-6A12-46EE-32D0-CE6A6BBFB1DB}"/>
          </ac:spMkLst>
        </pc:spChg>
        <pc:spChg chg="mod">
          <ac:chgData name="Benoît Pichon" userId="64d73d3c24d3cfa0" providerId="LiveId" clId="{136968C2-C6F9-4D9D-8EE3-0A61682DCBB7}" dt="2023-10-12T11:55:46.420" v="1263" actId="1076"/>
          <ac:spMkLst>
            <pc:docMk/>
            <pc:sldMk cId="3831329981" sldId="759"/>
            <ac:spMk id="19" creationId="{7B0F2CFD-7FF2-B2CE-3AED-D5F3187AE061}"/>
          </ac:spMkLst>
        </pc:spChg>
        <pc:spChg chg="mod">
          <ac:chgData name="Benoît Pichon" userId="64d73d3c24d3cfa0" providerId="LiveId" clId="{136968C2-C6F9-4D9D-8EE3-0A61682DCBB7}" dt="2023-10-12T11:55:46.420" v="1263" actId="1076"/>
          <ac:spMkLst>
            <pc:docMk/>
            <pc:sldMk cId="3831329981" sldId="759"/>
            <ac:spMk id="21" creationId="{AA5762A1-2B87-6407-F68F-4AEE7CA658CE}"/>
          </ac:spMkLst>
        </pc:spChg>
        <pc:spChg chg="add del mod">
          <ac:chgData name="Benoît Pichon" userId="64d73d3c24d3cfa0" providerId="LiveId" clId="{136968C2-C6F9-4D9D-8EE3-0A61682DCBB7}" dt="2023-10-12T11:58:25.315" v="1325"/>
          <ac:spMkLst>
            <pc:docMk/>
            <pc:sldMk cId="3831329981" sldId="759"/>
            <ac:spMk id="24" creationId="{47FC969B-B810-CC09-25DC-2915E80041F0}"/>
          </ac:spMkLst>
        </pc:spChg>
        <pc:spChg chg="add mod">
          <ac:chgData name="Benoît Pichon" userId="64d73d3c24d3cfa0" providerId="LiveId" clId="{136968C2-C6F9-4D9D-8EE3-0A61682DCBB7}" dt="2023-10-12T11:58:37.148" v="1341" actId="1076"/>
          <ac:spMkLst>
            <pc:docMk/>
            <pc:sldMk cId="3831329981" sldId="759"/>
            <ac:spMk id="27" creationId="{7AEB23DF-7669-4A25-B9BA-8142E4061D0B}"/>
          </ac:spMkLst>
        </pc:spChg>
        <pc:spChg chg="add del mod">
          <ac:chgData name="Benoît Pichon" userId="64d73d3c24d3cfa0" providerId="LiveId" clId="{136968C2-C6F9-4D9D-8EE3-0A61682DCBB7}" dt="2023-10-12T11:58:28.116" v="1327" actId="478"/>
          <ac:spMkLst>
            <pc:docMk/>
            <pc:sldMk cId="3831329981" sldId="759"/>
            <ac:spMk id="34" creationId="{7088B822-13B3-35E0-A1FA-92BB3E3EF10E}"/>
          </ac:spMkLst>
        </pc:spChg>
        <pc:grpChg chg="add mod">
          <ac:chgData name="Benoît Pichon" userId="64d73d3c24d3cfa0" providerId="LiveId" clId="{136968C2-C6F9-4D9D-8EE3-0A61682DCBB7}" dt="2023-10-12T11:55:46.420" v="1263" actId="1076"/>
          <ac:grpSpMkLst>
            <pc:docMk/>
            <pc:sldMk cId="3831329981" sldId="759"/>
            <ac:grpSpMk id="5" creationId="{D7C672D2-55BF-BCE6-C594-5B377308466A}"/>
          </ac:grpSpMkLst>
        </pc:grpChg>
        <pc:picChg chg="add mod">
          <ac:chgData name="Benoît Pichon" userId="64d73d3c24d3cfa0" providerId="LiveId" clId="{136968C2-C6F9-4D9D-8EE3-0A61682DCBB7}" dt="2023-10-14T11:45:44.822" v="2920" actId="571"/>
          <ac:picMkLst>
            <pc:docMk/>
            <pc:sldMk cId="3831329981" sldId="759"/>
            <ac:picMk id="4" creationId="{09ABCE03-6467-D0DC-6C91-93314D3DD123}"/>
          </ac:picMkLst>
        </pc:picChg>
        <pc:picChg chg="add del mod modCrop">
          <ac:chgData name="Benoît Pichon" userId="64d73d3c24d3cfa0" providerId="LiveId" clId="{136968C2-C6F9-4D9D-8EE3-0A61682DCBB7}" dt="2023-10-12T13:55:59.818" v="1715" actId="21"/>
          <ac:picMkLst>
            <pc:docMk/>
            <pc:sldMk cId="3831329981" sldId="759"/>
            <ac:picMk id="4" creationId="{5AEA1E12-5359-1F48-A8DD-D78791CF5425}"/>
          </ac:picMkLst>
        </pc:picChg>
        <pc:picChg chg="del">
          <ac:chgData name="Benoît Pichon" userId="64d73d3c24d3cfa0" providerId="LiveId" clId="{136968C2-C6F9-4D9D-8EE3-0A61682DCBB7}" dt="2023-10-12T12:04:10.553" v="1452" actId="478"/>
          <ac:picMkLst>
            <pc:docMk/>
            <pc:sldMk cId="3831329981" sldId="759"/>
            <ac:picMk id="4" creationId="{F07ED7A4-3794-C774-A43A-576A1E89B444}"/>
          </ac:picMkLst>
        </pc:picChg>
        <pc:picChg chg="del">
          <ac:chgData name="Benoît Pichon" userId="64d73d3c24d3cfa0" providerId="LiveId" clId="{136968C2-C6F9-4D9D-8EE3-0A61682DCBB7}" dt="2023-10-12T12:04:19.408" v="1457" actId="21"/>
          <ac:picMkLst>
            <pc:docMk/>
            <pc:sldMk cId="3831329981" sldId="759"/>
            <ac:picMk id="8" creationId="{C7550823-D83A-06A6-935A-5A3C14B17DAC}"/>
          </ac:picMkLst>
        </pc:picChg>
        <pc:picChg chg="add mod">
          <ac:chgData name="Benoît Pichon" userId="64d73d3c24d3cfa0" providerId="LiveId" clId="{136968C2-C6F9-4D9D-8EE3-0A61682DCBB7}" dt="2023-10-12T13:56:54.638" v="1730" actId="1076"/>
          <ac:picMkLst>
            <pc:docMk/>
            <pc:sldMk cId="3831329981" sldId="759"/>
            <ac:picMk id="8" creationId="{DDBAFD2E-2374-063C-D62D-2E3418A9C408}"/>
          </ac:picMkLst>
        </pc:picChg>
        <pc:picChg chg="mod">
          <ac:chgData name="Benoît Pichon" userId="64d73d3c24d3cfa0" providerId="LiveId" clId="{136968C2-C6F9-4D9D-8EE3-0A61682DCBB7}" dt="2023-10-12T11:55:46.420" v="1263" actId="1076"/>
          <ac:picMkLst>
            <pc:docMk/>
            <pc:sldMk cId="3831329981" sldId="759"/>
            <ac:picMk id="12" creationId="{61929ABE-5161-2306-F236-3BB4CA1F21FF}"/>
          </ac:picMkLst>
        </pc:picChg>
        <pc:picChg chg="add mod">
          <ac:chgData name="Benoît Pichon" userId="64d73d3c24d3cfa0" providerId="LiveId" clId="{136968C2-C6F9-4D9D-8EE3-0A61682DCBB7}" dt="2023-10-14T11:45:44.822" v="2920" actId="571"/>
          <ac:picMkLst>
            <pc:docMk/>
            <pc:sldMk cId="3831329981" sldId="759"/>
            <ac:picMk id="13" creationId="{5EB19A5E-1A93-B55A-0746-CD9CB5EE4D29}"/>
          </ac:picMkLst>
        </pc:picChg>
        <pc:picChg chg="del">
          <ac:chgData name="Benoît Pichon" userId="64d73d3c24d3cfa0" providerId="LiveId" clId="{136968C2-C6F9-4D9D-8EE3-0A61682DCBB7}" dt="2023-10-12T13:55:51.059" v="1713" actId="21"/>
          <ac:picMkLst>
            <pc:docMk/>
            <pc:sldMk cId="3831329981" sldId="759"/>
            <ac:picMk id="13" creationId="{8333C2B1-EFCB-05F9-4548-CA3C64BDD6AB}"/>
          </ac:picMkLst>
        </pc:picChg>
        <pc:picChg chg="mod">
          <ac:chgData name="Benoît Pichon" userId="64d73d3c24d3cfa0" providerId="LiveId" clId="{136968C2-C6F9-4D9D-8EE3-0A61682DCBB7}" dt="2023-10-12T11:55:46.420" v="1263" actId="1076"/>
          <ac:picMkLst>
            <pc:docMk/>
            <pc:sldMk cId="3831329981" sldId="759"/>
            <ac:picMk id="16" creationId="{C2110117-7779-C992-EFDE-9D79E8670E9A}"/>
          </ac:picMkLst>
        </pc:picChg>
        <pc:picChg chg="del">
          <ac:chgData name="Benoît Pichon" userId="64d73d3c24d3cfa0" providerId="LiveId" clId="{136968C2-C6F9-4D9D-8EE3-0A61682DCBB7}" dt="2023-10-12T13:56:21.762" v="1718" actId="21"/>
          <ac:picMkLst>
            <pc:docMk/>
            <pc:sldMk cId="3831329981" sldId="759"/>
            <ac:picMk id="18" creationId="{3E1E2D3D-AC4A-C10B-7076-843935238C97}"/>
          </ac:picMkLst>
        </pc:picChg>
        <pc:picChg chg="mod">
          <ac:chgData name="Benoît Pichon" userId="64d73d3c24d3cfa0" providerId="LiveId" clId="{136968C2-C6F9-4D9D-8EE3-0A61682DCBB7}" dt="2023-10-12T11:55:46.420" v="1263" actId="1076"/>
          <ac:picMkLst>
            <pc:docMk/>
            <pc:sldMk cId="3831329981" sldId="759"/>
            <ac:picMk id="22" creationId="{0853B548-8220-8B37-CC78-2886B318C0BA}"/>
          </ac:picMkLst>
        </pc:picChg>
        <pc:picChg chg="del">
          <ac:chgData name="Benoît Pichon" userId="64d73d3c24d3cfa0" providerId="LiveId" clId="{136968C2-C6F9-4D9D-8EE3-0A61682DCBB7}" dt="2023-10-12T11:55:43.011" v="1261" actId="478"/>
          <ac:picMkLst>
            <pc:docMk/>
            <pc:sldMk cId="3831329981" sldId="759"/>
            <ac:picMk id="23" creationId="{A359B8C1-45F2-DE17-008F-1EB2F7D09BE0}"/>
          </ac:picMkLst>
        </pc:picChg>
        <pc:picChg chg="add mod modCrop">
          <ac:chgData name="Benoît Pichon" userId="64d73d3c24d3cfa0" providerId="LiveId" clId="{136968C2-C6F9-4D9D-8EE3-0A61682DCBB7}" dt="2023-10-12T13:56:54.638" v="1730" actId="1076"/>
          <ac:picMkLst>
            <pc:docMk/>
            <pc:sldMk cId="3831329981" sldId="759"/>
            <ac:picMk id="23" creationId="{B27A4A5D-BF6B-05A7-930F-BF427286F0E1}"/>
          </ac:picMkLst>
        </pc:picChg>
        <pc:picChg chg="add del mod">
          <ac:chgData name="Benoît Pichon" userId="64d73d3c24d3cfa0" providerId="LiveId" clId="{136968C2-C6F9-4D9D-8EE3-0A61682DCBB7}" dt="2023-10-12T12:04:37.135" v="1459" actId="21"/>
          <ac:picMkLst>
            <pc:docMk/>
            <pc:sldMk cId="3831329981" sldId="759"/>
            <ac:picMk id="29" creationId="{4444FA15-55F7-1BBE-F4A8-A5F2F2DB90C9}"/>
          </ac:picMkLst>
        </pc:picChg>
        <pc:cxnChg chg="mod">
          <ac:chgData name="Benoît Pichon" userId="64d73d3c24d3cfa0" providerId="LiveId" clId="{136968C2-C6F9-4D9D-8EE3-0A61682DCBB7}" dt="2023-10-12T11:55:46.420" v="1263" actId="1076"/>
          <ac:cxnSpMkLst>
            <pc:docMk/>
            <pc:sldMk cId="3831329981" sldId="759"/>
            <ac:cxnSpMk id="14" creationId="{532FC6AE-82D9-1774-59DF-12AFB1206C56}"/>
          </ac:cxnSpMkLst>
        </pc:cxnChg>
      </pc:sldChg>
      <pc:sldChg chg="addSp delSp modSp del mod">
        <pc:chgData name="Benoît Pichon" userId="64d73d3c24d3cfa0" providerId="LiveId" clId="{136968C2-C6F9-4D9D-8EE3-0A61682DCBB7}" dt="2023-10-13T15:18:31.917" v="2819" actId="47"/>
        <pc:sldMkLst>
          <pc:docMk/>
          <pc:sldMk cId="427732997" sldId="760"/>
        </pc:sldMkLst>
        <pc:spChg chg="mod">
          <ac:chgData name="Benoît Pichon" userId="64d73d3c24d3cfa0" providerId="LiveId" clId="{136968C2-C6F9-4D9D-8EE3-0A61682DCBB7}" dt="2023-10-12T13:43:04.280" v="1499" actId="1076"/>
          <ac:spMkLst>
            <pc:docMk/>
            <pc:sldMk cId="427732997" sldId="760"/>
            <ac:spMk id="5" creationId="{FC948BEE-7F0B-9808-BD45-60E83805C7EC}"/>
          </ac:spMkLst>
        </pc:spChg>
        <pc:spChg chg="mod">
          <ac:chgData name="Benoît Pichon" userId="64d73d3c24d3cfa0" providerId="LiveId" clId="{136968C2-C6F9-4D9D-8EE3-0A61682DCBB7}" dt="2023-10-12T11:55:55.971" v="1266" actId="1076"/>
          <ac:spMkLst>
            <pc:docMk/>
            <pc:sldMk cId="427732997" sldId="760"/>
            <ac:spMk id="30" creationId="{20EE4F46-4436-9AD0-2E23-BCD58DFC252E}"/>
          </ac:spMkLst>
        </pc:spChg>
        <pc:spChg chg="mod">
          <ac:chgData name="Benoît Pichon" userId="64d73d3c24d3cfa0" providerId="LiveId" clId="{136968C2-C6F9-4D9D-8EE3-0A61682DCBB7}" dt="2023-10-12T11:55:55.971" v="1266" actId="1076"/>
          <ac:spMkLst>
            <pc:docMk/>
            <pc:sldMk cId="427732997" sldId="760"/>
            <ac:spMk id="32" creationId="{B2F082B7-0CF6-FFA4-54FA-172E793A5C69}"/>
          </ac:spMkLst>
        </pc:spChg>
        <pc:spChg chg="del">
          <ac:chgData name="Benoît Pichon" userId="64d73d3c24d3cfa0" providerId="LiveId" clId="{136968C2-C6F9-4D9D-8EE3-0A61682DCBB7}" dt="2023-10-12T11:55:52.945" v="1264" actId="478"/>
          <ac:spMkLst>
            <pc:docMk/>
            <pc:sldMk cId="427732997" sldId="760"/>
            <ac:spMk id="39" creationId="{F3DE00A1-0122-E2E1-FFA9-FAE416A22223}"/>
          </ac:spMkLst>
        </pc:spChg>
        <pc:spChg chg="del">
          <ac:chgData name="Benoît Pichon" userId="64d73d3c24d3cfa0" providerId="LiveId" clId="{136968C2-C6F9-4D9D-8EE3-0A61682DCBB7}" dt="2023-10-12T11:55:52.945" v="1264" actId="478"/>
          <ac:spMkLst>
            <pc:docMk/>
            <pc:sldMk cId="427732997" sldId="760"/>
            <ac:spMk id="40" creationId="{021EBDFE-26A2-3037-E988-71DBFACC2401}"/>
          </ac:spMkLst>
        </pc:spChg>
        <pc:spChg chg="del">
          <ac:chgData name="Benoît Pichon" userId="64d73d3c24d3cfa0" providerId="LiveId" clId="{136968C2-C6F9-4D9D-8EE3-0A61682DCBB7}" dt="2023-10-12T11:55:52.945" v="1264" actId="478"/>
          <ac:spMkLst>
            <pc:docMk/>
            <pc:sldMk cId="427732997" sldId="760"/>
            <ac:spMk id="42" creationId="{91CFF8C7-D08D-5FDC-4250-35536468A1DD}"/>
          </ac:spMkLst>
        </pc:spChg>
        <pc:spChg chg="mod">
          <ac:chgData name="Benoît Pichon" userId="64d73d3c24d3cfa0" providerId="LiveId" clId="{136968C2-C6F9-4D9D-8EE3-0A61682DCBB7}" dt="2023-10-12T11:55:55.971" v="1266" actId="1076"/>
          <ac:spMkLst>
            <pc:docMk/>
            <pc:sldMk cId="427732997" sldId="760"/>
            <ac:spMk id="48" creationId="{B70528B3-C50C-4758-EC4C-3AA23DD1C32C}"/>
          </ac:spMkLst>
        </pc:spChg>
        <pc:spChg chg="mod">
          <ac:chgData name="Benoît Pichon" userId="64d73d3c24d3cfa0" providerId="LiveId" clId="{136968C2-C6F9-4D9D-8EE3-0A61682DCBB7}" dt="2023-10-12T11:55:55.971" v="1266" actId="1076"/>
          <ac:spMkLst>
            <pc:docMk/>
            <pc:sldMk cId="427732997" sldId="760"/>
            <ac:spMk id="49" creationId="{F6D37CBB-5780-0EF8-E380-F51C3B97CAA3}"/>
          </ac:spMkLst>
        </pc:spChg>
        <pc:spChg chg="mod">
          <ac:chgData name="Benoît Pichon" userId="64d73d3c24d3cfa0" providerId="LiveId" clId="{136968C2-C6F9-4D9D-8EE3-0A61682DCBB7}" dt="2023-10-12T11:55:55.971" v="1266" actId="1076"/>
          <ac:spMkLst>
            <pc:docMk/>
            <pc:sldMk cId="427732997" sldId="760"/>
            <ac:spMk id="50" creationId="{C90699BB-1F46-80C7-1BA0-3D6569CD996F}"/>
          </ac:spMkLst>
        </pc:spChg>
        <pc:grpChg chg="add mod">
          <ac:chgData name="Benoît Pichon" userId="64d73d3c24d3cfa0" providerId="LiveId" clId="{136968C2-C6F9-4D9D-8EE3-0A61682DCBB7}" dt="2023-10-12T11:55:55.971" v="1266" actId="1076"/>
          <ac:grpSpMkLst>
            <pc:docMk/>
            <pc:sldMk cId="427732997" sldId="760"/>
            <ac:grpSpMk id="29" creationId="{81AAFEF2-B049-A0B9-C4B5-C5962C47C82A}"/>
          </ac:grpSpMkLst>
        </pc:grpChg>
        <pc:picChg chg="add mod">
          <ac:chgData name="Benoît Pichon" userId="64d73d3c24d3cfa0" providerId="LiveId" clId="{136968C2-C6F9-4D9D-8EE3-0A61682DCBB7}" dt="2023-10-13T15:17:46.412" v="2811" actId="571"/>
          <ac:picMkLst>
            <pc:docMk/>
            <pc:sldMk cId="427732997" sldId="760"/>
            <ac:picMk id="13" creationId="{5520D7C8-127D-DC2A-111D-0A661DDF291A}"/>
          </ac:picMkLst>
        </pc:picChg>
        <pc:picChg chg="del">
          <ac:chgData name="Benoît Pichon" userId="64d73d3c24d3cfa0" providerId="LiveId" clId="{136968C2-C6F9-4D9D-8EE3-0A61682DCBB7}" dt="2023-10-12T13:57:10.695" v="1735" actId="21"/>
          <ac:picMkLst>
            <pc:docMk/>
            <pc:sldMk cId="427732997" sldId="760"/>
            <ac:picMk id="13" creationId="{7D8535B1-EE96-C44D-65E0-43F973D8388B}"/>
          </ac:picMkLst>
        </pc:picChg>
        <pc:picChg chg="add del mod">
          <ac:chgData name="Benoît Pichon" userId="64d73d3c24d3cfa0" providerId="LiveId" clId="{136968C2-C6F9-4D9D-8EE3-0A61682DCBB7}" dt="2023-10-12T12:04:47.458" v="1461" actId="21"/>
          <ac:picMkLst>
            <pc:docMk/>
            <pc:sldMk cId="427732997" sldId="760"/>
            <ac:picMk id="14" creationId="{29AD771A-E494-18C0-645B-3B49EFF6923E}"/>
          </ac:picMkLst>
        </pc:picChg>
        <pc:picChg chg="add del mod">
          <ac:chgData name="Benoît Pichon" userId="64d73d3c24d3cfa0" providerId="LiveId" clId="{136968C2-C6F9-4D9D-8EE3-0A61682DCBB7}" dt="2023-10-12T13:56:26.698" v="1720"/>
          <ac:picMkLst>
            <pc:docMk/>
            <pc:sldMk cId="427732997" sldId="760"/>
            <ac:picMk id="14" creationId="{7FAE31D5-41CF-024A-D3DE-D0A673146020}"/>
          </ac:picMkLst>
        </pc:picChg>
        <pc:picChg chg="del">
          <ac:chgData name="Benoît Pichon" userId="64d73d3c24d3cfa0" providerId="LiveId" clId="{136968C2-C6F9-4D9D-8EE3-0A61682DCBB7}" dt="2023-10-12T13:57:10.695" v="1735" actId="21"/>
          <ac:picMkLst>
            <pc:docMk/>
            <pc:sldMk cId="427732997" sldId="760"/>
            <ac:picMk id="19" creationId="{80854352-F20E-3A77-5A27-F1079BC8D902}"/>
          </ac:picMkLst>
        </pc:picChg>
        <pc:picChg chg="add mod">
          <ac:chgData name="Benoît Pichon" userId="64d73d3c24d3cfa0" providerId="LiveId" clId="{136968C2-C6F9-4D9D-8EE3-0A61682DCBB7}" dt="2023-10-12T13:57:18.050" v="1738" actId="1076"/>
          <ac:picMkLst>
            <pc:docMk/>
            <pc:sldMk cId="427732997" sldId="760"/>
            <ac:picMk id="35" creationId="{95B1042A-C3FB-AF7A-0399-AC133243D4BB}"/>
          </ac:picMkLst>
        </pc:picChg>
        <pc:picChg chg="del">
          <ac:chgData name="Benoît Pichon" userId="64d73d3c24d3cfa0" providerId="LiveId" clId="{136968C2-C6F9-4D9D-8EE3-0A61682DCBB7}" dt="2023-10-12T11:55:52.945" v="1264" actId="478"/>
          <ac:picMkLst>
            <pc:docMk/>
            <pc:sldMk cId="427732997" sldId="760"/>
            <ac:picMk id="35" creationId="{DCA455B7-A043-52F6-EE0C-F04F337660DA}"/>
          </ac:picMkLst>
        </pc:picChg>
        <pc:picChg chg="add mod">
          <ac:chgData name="Benoît Pichon" userId="64d73d3c24d3cfa0" providerId="LiveId" clId="{136968C2-C6F9-4D9D-8EE3-0A61682DCBB7}" dt="2023-10-12T13:57:18.050" v="1738" actId="1076"/>
          <ac:picMkLst>
            <pc:docMk/>
            <pc:sldMk cId="427732997" sldId="760"/>
            <ac:picMk id="36" creationId="{CE8FDACC-B0E8-309F-19D0-7648A79EE3AF}"/>
          </ac:picMkLst>
        </pc:picChg>
        <pc:picChg chg="mod">
          <ac:chgData name="Benoît Pichon" userId="64d73d3c24d3cfa0" providerId="LiveId" clId="{136968C2-C6F9-4D9D-8EE3-0A61682DCBB7}" dt="2023-10-12T11:55:55.971" v="1266" actId="1076"/>
          <ac:picMkLst>
            <pc:docMk/>
            <pc:sldMk cId="427732997" sldId="760"/>
            <ac:picMk id="37" creationId="{197E7C04-875A-F74D-D341-258819AC6EE2}"/>
          </ac:picMkLst>
        </pc:picChg>
        <pc:picChg chg="del">
          <ac:chgData name="Benoît Pichon" userId="64d73d3c24d3cfa0" providerId="LiveId" clId="{136968C2-C6F9-4D9D-8EE3-0A61682DCBB7}" dt="2023-10-12T11:55:52.945" v="1264" actId="478"/>
          <ac:picMkLst>
            <pc:docMk/>
            <pc:sldMk cId="427732997" sldId="760"/>
            <ac:picMk id="38" creationId="{838AE36F-F6EC-3F49-C5AB-09C119131E25}"/>
          </ac:picMkLst>
        </pc:picChg>
        <pc:picChg chg="del">
          <ac:chgData name="Benoît Pichon" userId="64d73d3c24d3cfa0" providerId="LiveId" clId="{136968C2-C6F9-4D9D-8EE3-0A61682DCBB7}" dt="2023-10-12T11:55:52.945" v="1264" actId="478"/>
          <ac:picMkLst>
            <pc:docMk/>
            <pc:sldMk cId="427732997" sldId="760"/>
            <ac:picMk id="43" creationId="{EEAC1C6E-5F1D-54A4-F432-1ED161EB8CF5}"/>
          </ac:picMkLst>
        </pc:picChg>
        <pc:picChg chg="mod">
          <ac:chgData name="Benoît Pichon" userId="64d73d3c24d3cfa0" providerId="LiveId" clId="{136968C2-C6F9-4D9D-8EE3-0A61682DCBB7}" dt="2023-10-12T11:55:55.971" v="1266" actId="1076"/>
          <ac:picMkLst>
            <pc:docMk/>
            <pc:sldMk cId="427732997" sldId="760"/>
            <ac:picMk id="47" creationId="{3F87F9ED-9C81-DA1A-4046-D5D590CBED50}"/>
          </ac:picMkLst>
        </pc:picChg>
        <pc:picChg chg="mod">
          <ac:chgData name="Benoît Pichon" userId="64d73d3c24d3cfa0" providerId="LiveId" clId="{136968C2-C6F9-4D9D-8EE3-0A61682DCBB7}" dt="2023-10-12T11:55:55.971" v="1266" actId="1076"/>
          <ac:picMkLst>
            <pc:docMk/>
            <pc:sldMk cId="427732997" sldId="760"/>
            <ac:picMk id="51" creationId="{A15E1595-F112-23DF-2736-2F91D6A04F87}"/>
          </ac:picMkLst>
        </pc:picChg>
        <pc:cxnChg chg="del">
          <ac:chgData name="Benoît Pichon" userId="64d73d3c24d3cfa0" providerId="LiveId" clId="{136968C2-C6F9-4D9D-8EE3-0A61682DCBB7}" dt="2023-10-12T11:55:52.945" v="1264" actId="478"/>
          <ac:cxnSpMkLst>
            <pc:docMk/>
            <pc:sldMk cId="427732997" sldId="760"/>
            <ac:cxnSpMk id="36" creationId="{0D967EC0-25FE-5079-8674-1290F58E4398}"/>
          </ac:cxnSpMkLst>
        </pc:cxnChg>
        <pc:cxnChg chg="del">
          <ac:chgData name="Benoît Pichon" userId="64d73d3c24d3cfa0" providerId="LiveId" clId="{136968C2-C6F9-4D9D-8EE3-0A61682DCBB7}" dt="2023-10-12T11:55:52.945" v="1264" actId="478"/>
          <ac:cxnSpMkLst>
            <pc:docMk/>
            <pc:sldMk cId="427732997" sldId="760"/>
            <ac:cxnSpMk id="41" creationId="{8804C606-5E02-BF93-98EB-25E921E14A53}"/>
          </ac:cxnSpMkLst>
        </pc:cxnChg>
        <pc:cxnChg chg="mod">
          <ac:chgData name="Benoît Pichon" userId="64d73d3c24d3cfa0" providerId="LiveId" clId="{136968C2-C6F9-4D9D-8EE3-0A61682DCBB7}" dt="2023-10-12T11:55:55.971" v="1266" actId="1076"/>
          <ac:cxnSpMkLst>
            <pc:docMk/>
            <pc:sldMk cId="427732997" sldId="760"/>
            <ac:cxnSpMk id="46" creationId="{07BBF6CF-67F2-007B-D674-4C9E99C8C826}"/>
          </ac:cxnSpMkLst>
        </pc:cxnChg>
      </pc:sldChg>
      <pc:sldChg chg="addSp delSp modSp mod delAnim modAnim">
        <pc:chgData name="Benoît Pichon" userId="64d73d3c24d3cfa0" providerId="LiveId" clId="{136968C2-C6F9-4D9D-8EE3-0A61682DCBB7}" dt="2023-10-17T17:18:07.414" v="3746" actId="1076"/>
        <pc:sldMkLst>
          <pc:docMk/>
          <pc:sldMk cId="2235062542" sldId="761"/>
        </pc:sldMkLst>
        <pc:spChg chg="mod">
          <ac:chgData name="Benoît Pichon" userId="64d73d3c24d3cfa0" providerId="LiveId" clId="{136968C2-C6F9-4D9D-8EE3-0A61682DCBB7}" dt="2023-10-17T17:18:02.945" v="3744" actId="1076"/>
          <ac:spMkLst>
            <pc:docMk/>
            <pc:sldMk cId="2235062542" sldId="761"/>
            <ac:spMk id="4" creationId="{18A8F093-F89E-D95D-867C-74ADBA351F70}"/>
          </ac:spMkLst>
        </pc:spChg>
        <pc:spChg chg="mod">
          <ac:chgData name="Benoît Pichon" userId="64d73d3c24d3cfa0" providerId="LiveId" clId="{136968C2-C6F9-4D9D-8EE3-0A61682DCBB7}" dt="2023-10-17T17:18:02.945" v="3744" actId="1076"/>
          <ac:spMkLst>
            <pc:docMk/>
            <pc:sldMk cId="2235062542" sldId="761"/>
            <ac:spMk id="5" creationId="{C138A01D-1AC6-8459-6848-4D4883C0A37E}"/>
          </ac:spMkLst>
        </pc:spChg>
        <pc:spChg chg="del">
          <ac:chgData name="Benoît Pichon" userId="64d73d3c24d3cfa0" providerId="LiveId" clId="{136968C2-C6F9-4D9D-8EE3-0A61682DCBB7}" dt="2023-10-12T14:19:43.399" v="2057" actId="478"/>
          <ac:spMkLst>
            <pc:docMk/>
            <pc:sldMk cId="2235062542" sldId="761"/>
            <ac:spMk id="10" creationId="{E7F8A466-38D6-3535-A2E6-1CAE7C842440}"/>
          </ac:spMkLst>
        </pc:spChg>
        <pc:spChg chg="add mod">
          <ac:chgData name="Benoît Pichon" userId="64d73d3c24d3cfa0" providerId="LiveId" clId="{136968C2-C6F9-4D9D-8EE3-0A61682DCBB7}" dt="2023-10-12T14:19:47.633" v="2059" actId="1076"/>
          <ac:spMkLst>
            <pc:docMk/>
            <pc:sldMk cId="2235062542" sldId="761"/>
            <ac:spMk id="14" creationId="{3327D354-8240-565F-7800-341407912519}"/>
          </ac:spMkLst>
        </pc:spChg>
        <pc:spChg chg="add del mod">
          <ac:chgData name="Benoît Pichon" userId="64d73d3c24d3cfa0" providerId="LiveId" clId="{136968C2-C6F9-4D9D-8EE3-0A61682DCBB7}" dt="2023-10-12T14:19:49.022" v="2061"/>
          <ac:spMkLst>
            <pc:docMk/>
            <pc:sldMk cId="2235062542" sldId="761"/>
            <ac:spMk id="18" creationId="{33FBC122-080E-ECA2-A570-6192E28931B3}"/>
          </ac:spMkLst>
        </pc:spChg>
        <pc:spChg chg="mod">
          <ac:chgData name="Benoît Pichon" userId="64d73d3c24d3cfa0" providerId="LiveId" clId="{136968C2-C6F9-4D9D-8EE3-0A61682DCBB7}" dt="2023-10-14T12:18:56.388" v="3049" actId="1076"/>
          <ac:spMkLst>
            <pc:docMk/>
            <pc:sldMk cId="2235062542" sldId="761"/>
            <ac:spMk id="33" creationId="{3EB29459-494F-5B2C-0053-4FBE72F8AE8B}"/>
          </ac:spMkLst>
        </pc:spChg>
        <pc:spChg chg="mod">
          <ac:chgData name="Benoît Pichon" userId="64d73d3c24d3cfa0" providerId="LiveId" clId="{136968C2-C6F9-4D9D-8EE3-0A61682DCBB7}" dt="2023-10-14T12:18:46.736" v="3023" actId="20577"/>
          <ac:spMkLst>
            <pc:docMk/>
            <pc:sldMk cId="2235062542" sldId="761"/>
            <ac:spMk id="41" creationId="{4AC93E27-E8B8-81E9-A22D-FD06918E642F}"/>
          </ac:spMkLst>
        </pc:spChg>
        <pc:spChg chg="mod">
          <ac:chgData name="Benoît Pichon" userId="64d73d3c24d3cfa0" providerId="LiveId" clId="{136968C2-C6F9-4D9D-8EE3-0A61682DCBB7}" dt="2023-10-12T14:20:09.608" v="2068" actId="1076"/>
          <ac:spMkLst>
            <pc:docMk/>
            <pc:sldMk cId="2235062542" sldId="761"/>
            <ac:spMk id="57" creationId="{82751901-0011-3F1C-E2DA-C09C61CB84C7}"/>
          </ac:spMkLst>
        </pc:spChg>
        <pc:spChg chg="mod">
          <ac:chgData name="Benoît Pichon" userId="64d73d3c24d3cfa0" providerId="LiveId" clId="{136968C2-C6F9-4D9D-8EE3-0A61682DCBB7}" dt="2023-10-12T14:19:12.849" v="2045" actId="1076"/>
          <ac:spMkLst>
            <pc:docMk/>
            <pc:sldMk cId="2235062542" sldId="761"/>
            <ac:spMk id="58" creationId="{F43F14BF-48FF-45E7-80E9-D30150AF58B7}"/>
          </ac:spMkLst>
        </pc:spChg>
        <pc:spChg chg="mod">
          <ac:chgData name="Benoît Pichon" userId="64d73d3c24d3cfa0" providerId="LiveId" clId="{136968C2-C6F9-4D9D-8EE3-0A61682DCBB7}" dt="2023-10-12T12:01:15.065" v="1392" actId="20577"/>
          <ac:spMkLst>
            <pc:docMk/>
            <pc:sldMk cId="2235062542" sldId="761"/>
            <ac:spMk id="67" creationId="{8DE9AEB1-5399-6845-53C3-F99783ABCABB}"/>
          </ac:spMkLst>
        </pc:spChg>
        <pc:spChg chg="mod">
          <ac:chgData name="Benoît Pichon" userId="64d73d3c24d3cfa0" providerId="LiveId" clId="{136968C2-C6F9-4D9D-8EE3-0A61682DCBB7}" dt="2023-10-17T17:18:04.644" v="3745" actId="1076"/>
          <ac:spMkLst>
            <pc:docMk/>
            <pc:sldMk cId="2235062542" sldId="761"/>
            <ac:spMk id="75" creationId="{731DB460-3ED3-5DAD-E99F-9B5C1AC5574E}"/>
          </ac:spMkLst>
        </pc:spChg>
        <pc:spChg chg="mod">
          <ac:chgData name="Benoît Pichon" userId="64d73d3c24d3cfa0" providerId="LiveId" clId="{136968C2-C6F9-4D9D-8EE3-0A61682DCBB7}" dt="2023-10-17T17:18:07.414" v="3746" actId="1076"/>
          <ac:spMkLst>
            <pc:docMk/>
            <pc:sldMk cId="2235062542" sldId="761"/>
            <ac:spMk id="76" creationId="{317886DA-3B2D-5421-D14D-3A9E49D30662}"/>
          </ac:spMkLst>
        </pc:spChg>
        <pc:grpChg chg="mod">
          <ac:chgData name="Benoît Pichon" userId="64d73d3c24d3cfa0" providerId="LiveId" clId="{136968C2-C6F9-4D9D-8EE3-0A61682DCBB7}" dt="2023-10-14T12:18:48.399" v="3024" actId="1076"/>
          <ac:grpSpMkLst>
            <pc:docMk/>
            <pc:sldMk cId="2235062542" sldId="761"/>
            <ac:grpSpMk id="54" creationId="{67988AEB-4870-633D-6178-096EC8185B4C}"/>
          </ac:grpSpMkLst>
        </pc:grpChg>
        <pc:picChg chg="del">
          <ac:chgData name="Benoît Pichon" userId="64d73d3c24d3cfa0" providerId="LiveId" clId="{136968C2-C6F9-4D9D-8EE3-0A61682DCBB7}" dt="2023-10-12T14:19:58.133" v="2066" actId="478"/>
          <ac:picMkLst>
            <pc:docMk/>
            <pc:sldMk cId="2235062542" sldId="761"/>
            <ac:picMk id="16" creationId="{78AEDF5E-FDFD-46FB-A533-96EF1B4FF342}"/>
          </ac:picMkLst>
        </pc:picChg>
        <pc:picChg chg="add mod">
          <ac:chgData name="Benoît Pichon" userId="64d73d3c24d3cfa0" providerId="LiveId" clId="{136968C2-C6F9-4D9D-8EE3-0A61682DCBB7}" dt="2023-10-12T14:20:02.266" v="2067" actId="1076"/>
          <ac:picMkLst>
            <pc:docMk/>
            <pc:sldMk cId="2235062542" sldId="761"/>
            <ac:picMk id="22" creationId="{CD41F7EF-6D44-9E1B-D901-0947F10DEB3E}"/>
          </ac:picMkLst>
        </pc:picChg>
        <pc:picChg chg="mod">
          <ac:chgData name="Benoît Pichon" userId="64d73d3c24d3cfa0" providerId="LiveId" clId="{136968C2-C6F9-4D9D-8EE3-0A61682DCBB7}" dt="2023-10-12T14:18:59.432" v="2042" actId="14100"/>
          <ac:picMkLst>
            <pc:docMk/>
            <pc:sldMk cId="2235062542" sldId="761"/>
            <ac:picMk id="34" creationId="{A162A299-1168-4916-6A41-341558B58019}"/>
          </ac:picMkLst>
        </pc:picChg>
        <pc:picChg chg="mod">
          <ac:chgData name="Benoît Pichon" userId="64d73d3c24d3cfa0" providerId="LiveId" clId="{136968C2-C6F9-4D9D-8EE3-0A61682DCBB7}" dt="2023-10-17T17:18:02.945" v="3744" actId="1076"/>
          <ac:picMkLst>
            <pc:docMk/>
            <pc:sldMk cId="2235062542" sldId="761"/>
            <ac:picMk id="69" creationId="{4792920C-095E-0A19-8ACD-28963959DB24}"/>
          </ac:picMkLst>
        </pc:picChg>
        <pc:picChg chg="mod">
          <ac:chgData name="Benoît Pichon" userId="64d73d3c24d3cfa0" providerId="LiveId" clId="{136968C2-C6F9-4D9D-8EE3-0A61682DCBB7}" dt="2023-10-17T17:18:02.945" v="3744" actId="1076"/>
          <ac:picMkLst>
            <pc:docMk/>
            <pc:sldMk cId="2235062542" sldId="761"/>
            <ac:picMk id="71" creationId="{E8924E91-4EEF-25D2-FA1B-C8EDAA163258}"/>
          </ac:picMkLst>
        </pc:picChg>
        <pc:picChg chg="del">
          <ac:chgData name="Benoît Pichon" userId="64d73d3c24d3cfa0" providerId="LiveId" clId="{136968C2-C6F9-4D9D-8EE3-0A61682DCBB7}" dt="2023-10-17T17:17:53.611" v="3742" actId="478"/>
          <ac:picMkLst>
            <pc:docMk/>
            <pc:sldMk cId="2235062542" sldId="761"/>
            <ac:picMk id="74" creationId="{A4CE5E93-6273-895E-B22F-13DA77DE01AA}"/>
          </ac:picMkLst>
        </pc:picChg>
        <pc:cxnChg chg="add mod">
          <ac:chgData name="Benoît Pichon" userId="64d73d3c24d3cfa0" providerId="LiveId" clId="{136968C2-C6F9-4D9D-8EE3-0A61682DCBB7}" dt="2023-10-12T14:19:33.513" v="2053" actId="1076"/>
          <ac:cxnSpMkLst>
            <pc:docMk/>
            <pc:sldMk cId="2235062542" sldId="761"/>
            <ac:cxnSpMk id="13" creationId="{FACAB24C-A6DE-87D7-BD42-41E8E2D612B0}"/>
          </ac:cxnSpMkLst>
        </pc:cxnChg>
        <pc:cxnChg chg="add mod">
          <ac:chgData name="Benoît Pichon" userId="64d73d3c24d3cfa0" providerId="LiveId" clId="{136968C2-C6F9-4D9D-8EE3-0A61682DCBB7}" dt="2023-10-12T14:19:47.633" v="2059" actId="1076"/>
          <ac:cxnSpMkLst>
            <pc:docMk/>
            <pc:sldMk cId="2235062542" sldId="761"/>
            <ac:cxnSpMk id="15" creationId="{DD764DE1-46CA-26DA-89C4-888DD86FD19E}"/>
          </ac:cxnSpMkLst>
        </pc:cxnChg>
        <pc:cxnChg chg="add del mod">
          <ac:chgData name="Benoît Pichon" userId="64d73d3c24d3cfa0" providerId="LiveId" clId="{136968C2-C6F9-4D9D-8EE3-0A61682DCBB7}" dt="2023-10-12T14:19:49.022" v="2061"/>
          <ac:cxnSpMkLst>
            <pc:docMk/>
            <pc:sldMk cId="2235062542" sldId="761"/>
            <ac:cxnSpMk id="20" creationId="{1E95B571-5BB4-A43B-A645-BD135B28E0FB}"/>
          </ac:cxnSpMkLst>
        </pc:cxnChg>
        <pc:cxnChg chg="add mod">
          <ac:chgData name="Benoît Pichon" userId="64d73d3c24d3cfa0" providerId="LiveId" clId="{136968C2-C6F9-4D9D-8EE3-0A61682DCBB7}" dt="2023-10-12T14:19:52.942" v="2063" actId="1076"/>
          <ac:cxnSpMkLst>
            <pc:docMk/>
            <pc:sldMk cId="2235062542" sldId="761"/>
            <ac:cxnSpMk id="21" creationId="{9014B993-2DB8-2981-4B63-42AD2DC60739}"/>
          </ac:cxnSpMkLst>
        </pc:cxnChg>
        <pc:cxnChg chg="del">
          <ac:chgData name="Benoît Pichon" userId="64d73d3c24d3cfa0" providerId="LiveId" clId="{136968C2-C6F9-4D9D-8EE3-0A61682DCBB7}" dt="2023-10-12T14:19:41.773" v="2056" actId="478"/>
          <ac:cxnSpMkLst>
            <pc:docMk/>
            <pc:sldMk cId="2235062542" sldId="761"/>
            <ac:cxnSpMk id="29" creationId="{D87C7A90-8F17-9350-46C6-72FF9069E697}"/>
          </ac:cxnSpMkLst>
        </pc:cxnChg>
        <pc:cxnChg chg="del">
          <ac:chgData name="Benoît Pichon" userId="64d73d3c24d3cfa0" providerId="LiveId" clId="{136968C2-C6F9-4D9D-8EE3-0A61682DCBB7}" dt="2023-10-12T14:19:44.678" v="2058" actId="478"/>
          <ac:cxnSpMkLst>
            <pc:docMk/>
            <pc:sldMk cId="2235062542" sldId="761"/>
            <ac:cxnSpMk id="32" creationId="{D41458BC-D24B-4724-C54F-A96DB5D51A45}"/>
          </ac:cxnSpMkLst>
        </pc:cxnChg>
        <pc:cxnChg chg="mod">
          <ac:chgData name="Benoît Pichon" userId="64d73d3c24d3cfa0" providerId="LiveId" clId="{136968C2-C6F9-4D9D-8EE3-0A61682DCBB7}" dt="2023-10-12T14:18:48.266" v="2039" actId="1076"/>
          <ac:cxnSpMkLst>
            <pc:docMk/>
            <pc:sldMk cId="2235062542" sldId="761"/>
            <ac:cxnSpMk id="37" creationId="{3D4D3682-2202-8397-A1B1-A8A351443B0C}"/>
          </ac:cxnSpMkLst>
        </pc:cxnChg>
        <pc:cxnChg chg="mod">
          <ac:chgData name="Benoît Pichon" userId="64d73d3c24d3cfa0" providerId="LiveId" clId="{136968C2-C6F9-4D9D-8EE3-0A61682DCBB7}" dt="2023-10-12T14:19:28.593" v="2050" actId="1076"/>
          <ac:cxnSpMkLst>
            <pc:docMk/>
            <pc:sldMk cId="2235062542" sldId="761"/>
            <ac:cxnSpMk id="39" creationId="{A3B9627F-D302-30FE-8821-4DF867881D6B}"/>
          </ac:cxnSpMkLst>
        </pc:cxnChg>
        <pc:cxnChg chg="del mod">
          <ac:chgData name="Benoît Pichon" userId="64d73d3c24d3cfa0" providerId="LiveId" clId="{136968C2-C6F9-4D9D-8EE3-0A61682DCBB7}" dt="2023-10-12T14:19:31.154" v="2052" actId="478"/>
          <ac:cxnSpMkLst>
            <pc:docMk/>
            <pc:sldMk cId="2235062542" sldId="761"/>
            <ac:cxnSpMk id="40" creationId="{12547202-6043-C5C2-E4FB-E055A602A013}"/>
          </ac:cxnSpMkLst>
        </pc:cxnChg>
        <pc:cxnChg chg="mod">
          <ac:chgData name="Benoît Pichon" userId="64d73d3c24d3cfa0" providerId="LiveId" clId="{136968C2-C6F9-4D9D-8EE3-0A61682DCBB7}" dt="2023-10-12T14:19:58.133" v="2066" actId="478"/>
          <ac:cxnSpMkLst>
            <pc:docMk/>
            <pc:sldMk cId="2235062542" sldId="761"/>
            <ac:cxnSpMk id="42" creationId="{4F0096A4-DB7B-2B8D-A188-92E71BF44D90}"/>
          </ac:cxnSpMkLst>
        </pc:cxnChg>
        <pc:cxnChg chg="mod ord">
          <ac:chgData name="Benoît Pichon" userId="64d73d3c24d3cfa0" providerId="LiveId" clId="{136968C2-C6F9-4D9D-8EE3-0A61682DCBB7}" dt="2023-10-13T15:19:00.204" v="2822" actId="1076"/>
          <ac:cxnSpMkLst>
            <pc:docMk/>
            <pc:sldMk cId="2235062542" sldId="761"/>
            <ac:cxnSpMk id="61" creationId="{5D4397C1-0B3B-9A83-0EC7-0203DAE4FFF4}"/>
          </ac:cxnSpMkLst>
        </pc:cxnChg>
        <pc:cxnChg chg="mod">
          <ac:chgData name="Benoît Pichon" userId="64d73d3c24d3cfa0" providerId="LiveId" clId="{136968C2-C6F9-4D9D-8EE3-0A61682DCBB7}" dt="2023-10-13T15:19:02.630" v="2824" actId="14100"/>
          <ac:cxnSpMkLst>
            <pc:docMk/>
            <pc:sldMk cId="2235062542" sldId="761"/>
            <ac:cxnSpMk id="65" creationId="{5C22D509-C9AC-BA55-ACAC-574B9E53757C}"/>
          </ac:cxnSpMkLst>
        </pc:cxnChg>
      </pc:sldChg>
      <pc:sldChg chg="addSp delSp modSp del mod">
        <pc:chgData name="Benoît Pichon" userId="64d73d3c24d3cfa0" providerId="LiveId" clId="{136968C2-C6F9-4D9D-8EE3-0A61682DCBB7}" dt="2023-10-13T14:53:59.153" v="2741" actId="47"/>
        <pc:sldMkLst>
          <pc:docMk/>
          <pc:sldMk cId="2051141450" sldId="764"/>
        </pc:sldMkLst>
        <pc:spChg chg="del">
          <ac:chgData name="Benoît Pichon" userId="64d73d3c24d3cfa0" providerId="LiveId" clId="{136968C2-C6F9-4D9D-8EE3-0A61682DCBB7}" dt="2023-10-12T13:43:54.555" v="1514" actId="21"/>
          <ac:spMkLst>
            <pc:docMk/>
            <pc:sldMk cId="2051141450" sldId="764"/>
            <ac:spMk id="4" creationId="{3CAD3A11-F9AE-BC9C-8BF4-7521DFE4026E}"/>
          </ac:spMkLst>
        </pc:spChg>
        <pc:spChg chg="mod">
          <ac:chgData name="Benoît Pichon" userId="64d73d3c24d3cfa0" providerId="LiveId" clId="{136968C2-C6F9-4D9D-8EE3-0A61682DCBB7}" dt="2023-10-12T11:56:25.980" v="1275"/>
          <ac:spMkLst>
            <pc:docMk/>
            <pc:sldMk cId="2051141450" sldId="764"/>
            <ac:spMk id="15" creationId="{AC431534-6AF3-7400-49D7-26E59D432FAC}"/>
          </ac:spMkLst>
        </pc:spChg>
        <pc:spChg chg="mod">
          <ac:chgData name="Benoît Pichon" userId="64d73d3c24d3cfa0" providerId="LiveId" clId="{136968C2-C6F9-4D9D-8EE3-0A61682DCBB7}" dt="2023-10-12T11:56:25.980" v="1275"/>
          <ac:spMkLst>
            <pc:docMk/>
            <pc:sldMk cId="2051141450" sldId="764"/>
            <ac:spMk id="16" creationId="{7AF93E1C-DFC8-5A98-D8DC-46CFA1133F83}"/>
          </ac:spMkLst>
        </pc:spChg>
        <pc:spChg chg="mod">
          <ac:chgData name="Benoît Pichon" userId="64d73d3c24d3cfa0" providerId="LiveId" clId="{136968C2-C6F9-4D9D-8EE3-0A61682DCBB7}" dt="2023-10-12T11:56:25.980" v="1275"/>
          <ac:spMkLst>
            <pc:docMk/>
            <pc:sldMk cId="2051141450" sldId="764"/>
            <ac:spMk id="20" creationId="{E9A8DD10-06D8-AD5B-1507-DBA73AAF2C16}"/>
          </ac:spMkLst>
        </pc:spChg>
        <pc:spChg chg="add mod">
          <ac:chgData name="Benoît Pichon" userId="64d73d3c24d3cfa0" providerId="LiveId" clId="{136968C2-C6F9-4D9D-8EE3-0A61682DCBB7}" dt="2023-10-12T15:44:22.574" v="2477"/>
          <ac:spMkLst>
            <pc:docMk/>
            <pc:sldMk cId="2051141450" sldId="764"/>
            <ac:spMk id="21" creationId="{3162212F-C173-E5F7-1F21-5180F84BBA09}"/>
          </ac:spMkLst>
        </pc:spChg>
        <pc:spChg chg="del">
          <ac:chgData name="Benoît Pichon" userId="64d73d3c24d3cfa0" providerId="LiveId" clId="{136968C2-C6F9-4D9D-8EE3-0A61682DCBB7}" dt="2023-10-12T11:56:25.542" v="1274" actId="478"/>
          <ac:spMkLst>
            <pc:docMk/>
            <pc:sldMk cId="2051141450" sldId="764"/>
            <ac:spMk id="24" creationId="{8826B0D6-E0CB-50E5-3161-2F609FB38478}"/>
          </ac:spMkLst>
        </pc:spChg>
        <pc:spChg chg="del">
          <ac:chgData name="Benoît Pichon" userId="64d73d3c24d3cfa0" providerId="LiveId" clId="{136968C2-C6F9-4D9D-8EE3-0A61682DCBB7}" dt="2023-10-12T11:56:25.542" v="1274" actId="478"/>
          <ac:spMkLst>
            <pc:docMk/>
            <pc:sldMk cId="2051141450" sldId="764"/>
            <ac:spMk id="25" creationId="{95423664-25F3-06E1-A5F4-F6471AB311C4}"/>
          </ac:spMkLst>
        </pc:spChg>
        <pc:spChg chg="del">
          <ac:chgData name="Benoît Pichon" userId="64d73d3c24d3cfa0" providerId="LiveId" clId="{136968C2-C6F9-4D9D-8EE3-0A61682DCBB7}" dt="2023-10-12T11:56:25.542" v="1274" actId="478"/>
          <ac:spMkLst>
            <pc:docMk/>
            <pc:sldMk cId="2051141450" sldId="764"/>
            <ac:spMk id="27" creationId="{690EBB06-3A1E-6B82-D5F5-6B1AF6611EEB}"/>
          </ac:spMkLst>
        </pc:spChg>
        <pc:spChg chg="mod">
          <ac:chgData name="Benoît Pichon" userId="64d73d3c24d3cfa0" providerId="LiveId" clId="{136968C2-C6F9-4D9D-8EE3-0A61682DCBB7}" dt="2023-10-12T11:56:25.980" v="1275"/>
          <ac:spMkLst>
            <pc:docMk/>
            <pc:sldMk cId="2051141450" sldId="764"/>
            <ac:spMk id="29" creationId="{42C17C16-C476-608E-64E9-7BEE386BA7A6}"/>
          </ac:spMkLst>
        </pc:spChg>
        <pc:spChg chg="mod">
          <ac:chgData name="Benoît Pichon" userId="64d73d3c24d3cfa0" providerId="LiveId" clId="{136968C2-C6F9-4D9D-8EE3-0A61682DCBB7}" dt="2023-10-12T11:56:25.980" v="1275"/>
          <ac:spMkLst>
            <pc:docMk/>
            <pc:sldMk cId="2051141450" sldId="764"/>
            <ac:spMk id="32" creationId="{D0B9DDCF-0264-D0C4-5523-731F350C98AF}"/>
          </ac:spMkLst>
        </pc:spChg>
        <pc:grpChg chg="add mod">
          <ac:chgData name="Benoît Pichon" userId="64d73d3c24d3cfa0" providerId="LiveId" clId="{136968C2-C6F9-4D9D-8EE3-0A61682DCBB7}" dt="2023-10-12T11:56:25.980" v="1275"/>
          <ac:grpSpMkLst>
            <pc:docMk/>
            <pc:sldMk cId="2051141450" sldId="764"/>
            <ac:grpSpMk id="10" creationId="{52E963F1-C308-7E3B-5374-3689B297E81A}"/>
          </ac:grpSpMkLst>
        </pc:grpChg>
        <pc:picChg chg="add mod">
          <ac:chgData name="Benoît Pichon" userId="64d73d3c24d3cfa0" providerId="LiveId" clId="{136968C2-C6F9-4D9D-8EE3-0A61682DCBB7}" dt="2023-10-12T15:44:22.574" v="2477"/>
          <ac:picMkLst>
            <pc:docMk/>
            <pc:sldMk cId="2051141450" sldId="764"/>
            <ac:picMk id="4" creationId="{714E455A-4B1B-076A-F4D5-EFE5FEFB8950}"/>
          </ac:picMkLst>
        </pc:picChg>
        <pc:picChg chg="mod">
          <ac:chgData name="Benoît Pichon" userId="64d73d3c24d3cfa0" providerId="LiveId" clId="{136968C2-C6F9-4D9D-8EE3-0A61682DCBB7}" dt="2023-10-12T11:56:25.980" v="1275"/>
          <ac:picMkLst>
            <pc:docMk/>
            <pc:sldMk cId="2051141450" sldId="764"/>
            <ac:picMk id="17" creationId="{B5D19367-B79B-40F5-F3EB-7E92425F3363}"/>
          </ac:picMkLst>
        </pc:picChg>
        <pc:picChg chg="mod">
          <ac:chgData name="Benoît Pichon" userId="64d73d3c24d3cfa0" providerId="LiveId" clId="{136968C2-C6F9-4D9D-8EE3-0A61682DCBB7}" dt="2023-10-12T11:56:25.980" v="1275"/>
          <ac:picMkLst>
            <pc:docMk/>
            <pc:sldMk cId="2051141450" sldId="764"/>
            <ac:picMk id="19" creationId="{7F3721A4-BDAE-239B-6D6E-8DC5FCF1B18A}"/>
          </ac:picMkLst>
        </pc:picChg>
        <pc:picChg chg="del">
          <ac:chgData name="Benoît Pichon" userId="64d73d3c24d3cfa0" providerId="LiveId" clId="{136968C2-C6F9-4D9D-8EE3-0A61682DCBB7}" dt="2023-10-12T11:56:25.542" v="1274" actId="478"/>
          <ac:picMkLst>
            <pc:docMk/>
            <pc:sldMk cId="2051141450" sldId="764"/>
            <ac:picMk id="21" creationId="{C4E442A9-CC38-2FAD-C964-B48714412FAA}"/>
          </ac:picMkLst>
        </pc:picChg>
        <pc:picChg chg="del">
          <ac:chgData name="Benoît Pichon" userId="64d73d3c24d3cfa0" providerId="LiveId" clId="{136968C2-C6F9-4D9D-8EE3-0A61682DCBB7}" dt="2023-10-12T11:56:25.542" v="1274" actId="478"/>
          <ac:picMkLst>
            <pc:docMk/>
            <pc:sldMk cId="2051141450" sldId="764"/>
            <ac:picMk id="23" creationId="{33D86C38-FA93-F2F3-CFCC-95C037B7D9F2}"/>
          </ac:picMkLst>
        </pc:picChg>
        <pc:picChg chg="del">
          <ac:chgData name="Benoît Pichon" userId="64d73d3c24d3cfa0" providerId="LiveId" clId="{136968C2-C6F9-4D9D-8EE3-0A61682DCBB7}" dt="2023-10-12T11:56:25.542" v="1274" actId="478"/>
          <ac:picMkLst>
            <pc:docMk/>
            <pc:sldMk cId="2051141450" sldId="764"/>
            <ac:picMk id="30" creationId="{DE1C8AD4-1EC3-DC27-8F77-E4A48F79463E}"/>
          </ac:picMkLst>
        </pc:picChg>
        <pc:picChg chg="mod">
          <ac:chgData name="Benoît Pichon" userId="64d73d3c24d3cfa0" providerId="LiveId" clId="{136968C2-C6F9-4D9D-8EE3-0A61682DCBB7}" dt="2023-10-12T11:56:25.980" v="1275"/>
          <ac:picMkLst>
            <pc:docMk/>
            <pc:sldMk cId="2051141450" sldId="764"/>
            <ac:picMk id="33" creationId="{9C3A6408-A782-F81E-832C-BFA067D89386}"/>
          </ac:picMkLst>
        </pc:picChg>
        <pc:cxnChg chg="mod">
          <ac:chgData name="Benoît Pichon" userId="64d73d3c24d3cfa0" providerId="LiveId" clId="{136968C2-C6F9-4D9D-8EE3-0A61682DCBB7}" dt="2023-10-12T11:56:25.980" v="1275"/>
          <ac:cxnSpMkLst>
            <pc:docMk/>
            <pc:sldMk cId="2051141450" sldId="764"/>
            <ac:cxnSpMk id="18" creationId="{74FA8FA0-D04D-3746-DEE4-E0F218D6FA5F}"/>
          </ac:cxnSpMkLst>
        </pc:cxnChg>
        <pc:cxnChg chg="del">
          <ac:chgData name="Benoît Pichon" userId="64d73d3c24d3cfa0" providerId="LiveId" clId="{136968C2-C6F9-4D9D-8EE3-0A61682DCBB7}" dt="2023-10-12T11:56:25.542" v="1274" actId="478"/>
          <ac:cxnSpMkLst>
            <pc:docMk/>
            <pc:sldMk cId="2051141450" sldId="764"/>
            <ac:cxnSpMk id="22" creationId="{580473B4-5E7D-6D59-255D-FEA9C0FBA503}"/>
          </ac:cxnSpMkLst>
        </pc:cxnChg>
        <pc:cxnChg chg="del">
          <ac:chgData name="Benoît Pichon" userId="64d73d3c24d3cfa0" providerId="LiveId" clId="{136968C2-C6F9-4D9D-8EE3-0A61682DCBB7}" dt="2023-10-12T11:56:25.542" v="1274" actId="478"/>
          <ac:cxnSpMkLst>
            <pc:docMk/>
            <pc:sldMk cId="2051141450" sldId="764"/>
            <ac:cxnSpMk id="26" creationId="{58F7C775-7A6E-4211-078A-5A7E900E7DA9}"/>
          </ac:cxnSpMkLst>
        </pc:cxnChg>
      </pc:sldChg>
      <pc:sldChg chg="modSp mod">
        <pc:chgData name="Benoît Pichon" userId="64d73d3c24d3cfa0" providerId="LiveId" clId="{136968C2-C6F9-4D9D-8EE3-0A61682DCBB7}" dt="2023-10-14T11:46:32.292" v="2960" actId="20577"/>
        <pc:sldMkLst>
          <pc:docMk/>
          <pc:sldMk cId="3590673645" sldId="765"/>
        </pc:sldMkLst>
        <pc:spChg chg="mod">
          <ac:chgData name="Benoît Pichon" userId="64d73d3c24d3cfa0" providerId="LiveId" clId="{136968C2-C6F9-4D9D-8EE3-0A61682DCBB7}" dt="2023-10-14T11:46:32.292" v="2960" actId="20577"/>
          <ac:spMkLst>
            <pc:docMk/>
            <pc:sldMk cId="3590673645" sldId="765"/>
            <ac:spMk id="2" creationId="{EF4C4ED4-454D-7D18-3DE3-54EA26821755}"/>
          </ac:spMkLst>
        </pc:spChg>
      </pc:sldChg>
      <pc:sldChg chg="ord setBg">
        <pc:chgData name="Benoît Pichon" userId="64d73d3c24d3cfa0" providerId="LiveId" clId="{136968C2-C6F9-4D9D-8EE3-0A61682DCBB7}" dt="2023-10-12T09:28:08.584" v="889"/>
        <pc:sldMkLst>
          <pc:docMk/>
          <pc:sldMk cId="4208698079" sldId="766"/>
        </pc:sldMkLst>
      </pc:sldChg>
      <pc:sldChg chg="modSp mod">
        <pc:chgData name="Benoît Pichon" userId="64d73d3c24d3cfa0" providerId="LiveId" clId="{136968C2-C6F9-4D9D-8EE3-0A61682DCBB7}" dt="2023-10-13T15:19:24.399" v="2826" actId="208"/>
        <pc:sldMkLst>
          <pc:docMk/>
          <pc:sldMk cId="3490149951" sldId="767"/>
        </pc:sldMkLst>
        <pc:spChg chg="mod">
          <ac:chgData name="Benoît Pichon" userId="64d73d3c24d3cfa0" providerId="LiveId" clId="{136968C2-C6F9-4D9D-8EE3-0A61682DCBB7}" dt="2023-10-13T15:19:20.265" v="2825" actId="207"/>
          <ac:spMkLst>
            <pc:docMk/>
            <pc:sldMk cId="3490149951" sldId="767"/>
            <ac:spMk id="9" creationId="{CC413082-170E-4EC8-D1F0-D4CC4E85DB0B}"/>
          </ac:spMkLst>
        </pc:spChg>
        <pc:spChg chg="mod">
          <ac:chgData name="Benoît Pichon" userId="64d73d3c24d3cfa0" providerId="LiveId" clId="{136968C2-C6F9-4D9D-8EE3-0A61682DCBB7}" dt="2023-10-12T15:44:58.629" v="2482" actId="207"/>
          <ac:spMkLst>
            <pc:docMk/>
            <pc:sldMk cId="3490149951" sldId="767"/>
            <ac:spMk id="10" creationId="{0A7E2933-3F11-C650-0396-FE84AA63CD72}"/>
          </ac:spMkLst>
        </pc:spChg>
        <pc:spChg chg="mod">
          <ac:chgData name="Benoît Pichon" userId="64d73d3c24d3cfa0" providerId="LiveId" clId="{136968C2-C6F9-4D9D-8EE3-0A61682DCBB7}" dt="2023-10-13T15:19:24.399" v="2826" actId="208"/>
          <ac:spMkLst>
            <pc:docMk/>
            <pc:sldMk cId="3490149951" sldId="767"/>
            <ac:spMk id="17" creationId="{765DE0D2-BD71-DC2D-E6C7-5D22225A366E}"/>
          </ac:spMkLst>
        </pc:spChg>
        <pc:spChg chg="mod">
          <ac:chgData name="Benoît Pichon" userId="64d73d3c24d3cfa0" providerId="LiveId" clId="{136968C2-C6F9-4D9D-8EE3-0A61682DCBB7}" dt="2023-10-12T15:44:52.582" v="2481" actId="208"/>
          <ac:spMkLst>
            <pc:docMk/>
            <pc:sldMk cId="3490149951" sldId="767"/>
            <ac:spMk id="18" creationId="{9731BA10-5E74-671E-D27A-B4F2651AF8EB}"/>
          </ac:spMkLst>
        </pc:spChg>
        <pc:picChg chg="mod">
          <ac:chgData name="Benoît Pichon" userId="64d73d3c24d3cfa0" providerId="LiveId" clId="{136968C2-C6F9-4D9D-8EE3-0A61682DCBB7}" dt="2023-10-12T14:29:31.374" v="2347" actId="1035"/>
          <ac:picMkLst>
            <pc:docMk/>
            <pc:sldMk cId="3490149951" sldId="767"/>
            <ac:picMk id="6" creationId="{6FD85F5D-2B68-D400-5333-62021ED53722}"/>
          </ac:picMkLst>
        </pc:picChg>
        <pc:picChg chg="mod">
          <ac:chgData name="Benoît Pichon" userId="64d73d3c24d3cfa0" providerId="LiveId" clId="{136968C2-C6F9-4D9D-8EE3-0A61682DCBB7}" dt="2023-10-12T14:29:35.979" v="2353" actId="1036"/>
          <ac:picMkLst>
            <pc:docMk/>
            <pc:sldMk cId="3490149951" sldId="767"/>
            <ac:picMk id="7" creationId="{FCC3576B-CFD3-0122-1911-87E9C2A8CFA5}"/>
          </ac:picMkLst>
        </pc:picChg>
        <pc:picChg chg="mod">
          <ac:chgData name="Benoît Pichon" userId="64d73d3c24d3cfa0" providerId="LiveId" clId="{136968C2-C6F9-4D9D-8EE3-0A61682DCBB7}" dt="2023-10-12T14:29:31.374" v="2347" actId="1035"/>
          <ac:picMkLst>
            <pc:docMk/>
            <pc:sldMk cId="3490149951" sldId="767"/>
            <ac:picMk id="11" creationId="{25194A57-3A98-C418-AA15-63B8B50C984C}"/>
          </ac:picMkLst>
        </pc:picChg>
        <pc:picChg chg="mod">
          <ac:chgData name="Benoît Pichon" userId="64d73d3c24d3cfa0" providerId="LiveId" clId="{136968C2-C6F9-4D9D-8EE3-0A61682DCBB7}" dt="2023-10-12T14:29:35.979" v="2353" actId="1036"/>
          <ac:picMkLst>
            <pc:docMk/>
            <pc:sldMk cId="3490149951" sldId="767"/>
            <ac:picMk id="12" creationId="{BF7B2720-F009-F20B-4887-B636A4BBDA90}"/>
          </ac:picMkLst>
        </pc:picChg>
        <pc:picChg chg="mod">
          <ac:chgData name="Benoît Pichon" userId="64d73d3c24d3cfa0" providerId="LiveId" clId="{136968C2-C6F9-4D9D-8EE3-0A61682DCBB7}" dt="2023-10-12T14:29:31.374" v="2347" actId="1035"/>
          <ac:picMkLst>
            <pc:docMk/>
            <pc:sldMk cId="3490149951" sldId="767"/>
            <ac:picMk id="13" creationId="{980A874D-727B-D2ED-5752-3252BCB5FC2F}"/>
          </ac:picMkLst>
        </pc:picChg>
        <pc:picChg chg="mod">
          <ac:chgData name="Benoît Pichon" userId="64d73d3c24d3cfa0" providerId="LiveId" clId="{136968C2-C6F9-4D9D-8EE3-0A61682DCBB7}" dt="2023-10-12T14:29:35.979" v="2353" actId="1036"/>
          <ac:picMkLst>
            <pc:docMk/>
            <pc:sldMk cId="3490149951" sldId="767"/>
            <ac:picMk id="14" creationId="{CB538BA7-EAC9-B4EE-C32F-8B6FE5493826}"/>
          </ac:picMkLst>
        </pc:picChg>
        <pc:picChg chg="mod">
          <ac:chgData name="Benoît Pichon" userId="64d73d3c24d3cfa0" providerId="LiveId" clId="{136968C2-C6F9-4D9D-8EE3-0A61682DCBB7}" dt="2023-10-12T14:29:31.374" v="2347" actId="1035"/>
          <ac:picMkLst>
            <pc:docMk/>
            <pc:sldMk cId="3490149951" sldId="767"/>
            <ac:picMk id="15" creationId="{580FC4A5-B095-D69E-9C9B-59E65F7C908F}"/>
          </ac:picMkLst>
        </pc:picChg>
        <pc:picChg chg="mod">
          <ac:chgData name="Benoît Pichon" userId="64d73d3c24d3cfa0" providerId="LiveId" clId="{136968C2-C6F9-4D9D-8EE3-0A61682DCBB7}" dt="2023-10-12T14:29:35.979" v="2353" actId="1036"/>
          <ac:picMkLst>
            <pc:docMk/>
            <pc:sldMk cId="3490149951" sldId="767"/>
            <ac:picMk id="16" creationId="{02691683-7993-FEE6-1E9D-146E20C6F3C0}"/>
          </ac:picMkLst>
        </pc:picChg>
      </pc:sldChg>
      <pc:sldChg chg="addSp delSp modSp mod">
        <pc:chgData name="Benoît Pichon" userId="64d73d3c24d3cfa0" providerId="LiveId" clId="{136968C2-C6F9-4D9D-8EE3-0A61682DCBB7}" dt="2023-10-17T17:26:01.315" v="3764" actId="478"/>
        <pc:sldMkLst>
          <pc:docMk/>
          <pc:sldMk cId="1452573619" sldId="768"/>
        </pc:sldMkLst>
        <pc:spChg chg="add mod">
          <ac:chgData name="Benoît Pichon" userId="64d73d3c24d3cfa0" providerId="LiveId" clId="{136968C2-C6F9-4D9D-8EE3-0A61682DCBB7}" dt="2023-10-13T15:12:14.381" v="2785" actId="1076"/>
          <ac:spMkLst>
            <pc:docMk/>
            <pc:sldMk cId="1452573619" sldId="768"/>
            <ac:spMk id="13" creationId="{F4215060-D95C-ADFD-BA1B-94F53777A280}"/>
          </ac:spMkLst>
        </pc:spChg>
        <pc:spChg chg="mod">
          <ac:chgData name="Benoît Pichon" userId="64d73d3c24d3cfa0" providerId="LiveId" clId="{136968C2-C6F9-4D9D-8EE3-0A61682DCBB7}" dt="2023-10-13T15:13:02.589" v="2806" actId="20577"/>
          <ac:spMkLst>
            <pc:docMk/>
            <pc:sldMk cId="1452573619" sldId="768"/>
            <ac:spMk id="21" creationId="{52EE3A32-B332-7D25-799D-50ADD9BD1966}"/>
          </ac:spMkLst>
        </pc:spChg>
        <pc:spChg chg="mod">
          <ac:chgData name="Benoît Pichon" userId="64d73d3c24d3cfa0" providerId="LiveId" clId="{136968C2-C6F9-4D9D-8EE3-0A61682DCBB7}" dt="2023-10-17T17:25:47.341" v="3762" actId="20577"/>
          <ac:spMkLst>
            <pc:docMk/>
            <pc:sldMk cId="1452573619" sldId="768"/>
            <ac:spMk id="59" creationId="{0FC1AEB1-DA1A-55B7-0F75-CB9D20990663}"/>
          </ac:spMkLst>
        </pc:spChg>
        <pc:spChg chg="mod">
          <ac:chgData name="Benoît Pichon" userId="64d73d3c24d3cfa0" providerId="LiveId" clId="{136968C2-C6F9-4D9D-8EE3-0A61682DCBB7}" dt="2023-10-13T15:12:14.381" v="2785" actId="1076"/>
          <ac:spMkLst>
            <pc:docMk/>
            <pc:sldMk cId="1452573619" sldId="768"/>
            <ac:spMk id="60" creationId="{1EEFB9E1-A4B5-D020-6A08-844620500998}"/>
          </ac:spMkLst>
        </pc:spChg>
        <pc:picChg chg="add mod">
          <ac:chgData name="Benoît Pichon" userId="64d73d3c24d3cfa0" providerId="LiveId" clId="{136968C2-C6F9-4D9D-8EE3-0A61682DCBB7}" dt="2023-10-17T07:16:42.431" v="3467"/>
          <ac:picMkLst>
            <pc:docMk/>
            <pc:sldMk cId="1452573619" sldId="768"/>
            <ac:picMk id="5" creationId="{12E0634F-3E3B-D95D-05B2-DB69FB07A71F}"/>
          </ac:picMkLst>
        </pc:picChg>
        <pc:picChg chg="add mod ord modCrop">
          <ac:chgData name="Benoît Pichon" userId="64d73d3c24d3cfa0" providerId="LiveId" clId="{136968C2-C6F9-4D9D-8EE3-0A61682DCBB7}" dt="2023-10-13T15:12:14.381" v="2785" actId="1076"/>
          <ac:picMkLst>
            <pc:docMk/>
            <pc:sldMk cId="1452573619" sldId="768"/>
            <ac:picMk id="6" creationId="{C3BB1AFD-BA23-A292-1478-605D788C5B14}"/>
          </ac:picMkLst>
        </pc:picChg>
        <pc:picChg chg="add mod">
          <ac:chgData name="Benoît Pichon" userId="64d73d3c24d3cfa0" providerId="LiveId" clId="{136968C2-C6F9-4D9D-8EE3-0A61682DCBB7}" dt="2023-10-17T07:16:42.431" v="3467"/>
          <ac:picMkLst>
            <pc:docMk/>
            <pc:sldMk cId="1452573619" sldId="768"/>
            <ac:picMk id="7" creationId="{B8E5AF3F-5A1E-C22B-21CA-7379460E04E9}"/>
          </ac:picMkLst>
        </pc:picChg>
        <pc:picChg chg="add mod">
          <ac:chgData name="Benoît Pichon" userId="64d73d3c24d3cfa0" providerId="LiveId" clId="{136968C2-C6F9-4D9D-8EE3-0A61682DCBB7}" dt="2023-10-17T07:16:42.431" v="3467"/>
          <ac:picMkLst>
            <pc:docMk/>
            <pc:sldMk cId="1452573619" sldId="768"/>
            <ac:picMk id="8" creationId="{D80F26F0-7FE6-7A41-0B81-7F6C723210EC}"/>
          </ac:picMkLst>
        </pc:picChg>
        <pc:picChg chg="add del mod modCrop">
          <ac:chgData name="Benoît Pichon" userId="64d73d3c24d3cfa0" providerId="LiveId" clId="{136968C2-C6F9-4D9D-8EE3-0A61682DCBB7}" dt="2023-10-12T14:43:15.583" v="2366" actId="21"/>
          <ac:picMkLst>
            <pc:docMk/>
            <pc:sldMk cId="1452573619" sldId="768"/>
            <ac:picMk id="23" creationId="{A1DBF26D-CA64-703E-FBED-9070FA02B2FF}"/>
          </ac:picMkLst>
        </pc:picChg>
        <pc:picChg chg="add del mod modCrop">
          <ac:chgData name="Benoît Pichon" userId="64d73d3c24d3cfa0" providerId="LiveId" clId="{136968C2-C6F9-4D9D-8EE3-0A61682DCBB7}" dt="2023-10-12T14:43:12.784" v="2365" actId="21"/>
          <ac:picMkLst>
            <pc:docMk/>
            <pc:sldMk cId="1452573619" sldId="768"/>
            <ac:picMk id="24" creationId="{B0FFA8D3-82B2-972E-E1EB-82AAA7625618}"/>
          </ac:picMkLst>
        </pc:picChg>
        <pc:picChg chg="del mod">
          <ac:chgData name="Benoît Pichon" userId="64d73d3c24d3cfa0" providerId="LiveId" clId="{136968C2-C6F9-4D9D-8EE3-0A61682DCBB7}" dt="2023-10-17T07:16:41.994" v="3466" actId="478"/>
          <ac:picMkLst>
            <pc:docMk/>
            <pc:sldMk cId="1452573619" sldId="768"/>
            <ac:picMk id="53" creationId="{9D702318-0A17-BB6F-5607-4800FCB94812}"/>
          </ac:picMkLst>
        </pc:picChg>
        <pc:picChg chg="del mod">
          <ac:chgData name="Benoît Pichon" userId="64d73d3c24d3cfa0" providerId="LiveId" clId="{136968C2-C6F9-4D9D-8EE3-0A61682DCBB7}" dt="2023-10-17T07:16:41.994" v="3466" actId="478"/>
          <ac:picMkLst>
            <pc:docMk/>
            <pc:sldMk cId="1452573619" sldId="768"/>
            <ac:picMk id="54" creationId="{18E1CE3E-08F3-1E0E-C19D-5B6689207CEB}"/>
          </ac:picMkLst>
        </pc:picChg>
        <pc:picChg chg="del mod">
          <ac:chgData name="Benoît Pichon" userId="64d73d3c24d3cfa0" providerId="LiveId" clId="{136968C2-C6F9-4D9D-8EE3-0A61682DCBB7}" dt="2023-10-17T07:16:41.994" v="3466" actId="478"/>
          <ac:picMkLst>
            <pc:docMk/>
            <pc:sldMk cId="1452573619" sldId="768"/>
            <ac:picMk id="55" creationId="{8B881024-3243-5A6A-847B-C8F5CCB4B906}"/>
          </ac:picMkLst>
        </pc:picChg>
        <pc:picChg chg="del mod modCrop">
          <ac:chgData name="Benoît Pichon" userId="64d73d3c24d3cfa0" providerId="LiveId" clId="{136968C2-C6F9-4D9D-8EE3-0A61682DCBB7}" dt="2023-10-13T15:11:50.850" v="2760" actId="478"/>
          <ac:picMkLst>
            <pc:docMk/>
            <pc:sldMk cId="1452573619" sldId="768"/>
            <ac:picMk id="66" creationId="{F95669A7-0047-DDB2-0246-2FB2B1C8DE46}"/>
          </ac:picMkLst>
        </pc:picChg>
        <pc:cxnChg chg="add mod">
          <ac:chgData name="Benoît Pichon" userId="64d73d3c24d3cfa0" providerId="LiveId" clId="{136968C2-C6F9-4D9D-8EE3-0A61682DCBB7}" dt="2023-10-13T15:12:14.381" v="2785" actId="1076"/>
          <ac:cxnSpMkLst>
            <pc:docMk/>
            <pc:sldMk cId="1452573619" sldId="768"/>
            <ac:cxnSpMk id="3" creationId="{86547888-25CB-72CD-5987-A49DF2F98164}"/>
          </ac:cxnSpMkLst>
        </pc:cxnChg>
        <pc:cxnChg chg="add mod">
          <ac:chgData name="Benoît Pichon" userId="64d73d3c24d3cfa0" providerId="LiveId" clId="{136968C2-C6F9-4D9D-8EE3-0A61682DCBB7}" dt="2023-10-13T15:12:14.381" v="2785" actId="1076"/>
          <ac:cxnSpMkLst>
            <pc:docMk/>
            <pc:sldMk cId="1452573619" sldId="768"/>
            <ac:cxnSpMk id="4" creationId="{CB046545-1BBF-2D57-BD33-A7C5B0AF7031}"/>
          </ac:cxnSpMkLst>
        </pc:cxnChg>
        <pc:cxnChg chg="add del mod">
          <ac:chgData name="Benoît Pichon" userId="64d73d3c24d3cfa0" providerId="LiveId" clId="{136968C2-C6F9-4D9D-8EE3-0A61682DCBB7}" dt="2023-10-12T14:23:39.942" v="2132" actId="478"/>
          <ac:cxnSpMkLst>
            <pc:docMk/>
            <pc:sldMk cId="1452573619" sldId="768"/>
            <ac:cxnSpMk id="9" creationId="{56B85651-E7A0-17ED-2FB0-F6540E029B35}"/>
          </ac:cxnSpMkLst>
        </pc:cxnChg>
        <pc:cxnChg chg="add del mod">
          <ac:chgData name="Benoît Pichon" userId="64d73d3c24d3cfa0" providerId="LiveId" clId="{136968C2-C6F9-4D9D-8EE3-0A61682DCBB7}" dt="2023-10-12T14:23:39.942" v="2132" actId="478"/>
          <ac:cxnSpMkLst>
            <pc:docMk/>
            <pc:sldMk cId="1452573619" sldId="768"/>
            <ac:cxnSpMk id="11" creationId="{F5EC4391-3C62-0129-67AC-99B44A17C425}"/>
          </ac:cxnSpMkLst>
        </pc:cxnChg>
        <pc:cxnChg chg="add mod">
          <ac:chgData name="Benoît Pichon" userId="64d73d3c24d3cfa0" providerId="LiveId" clId="{136968C2-C6F9-4D9D-8EE3-0A61682DCBB7}" dt="2023-10-13T15:12:14.381" v="2785" actId="1076"/>
          <ac:cxnSpMkLst>
            <pc:docMk/>
            <pc:sldMk cId="1452573619" sldId="768"/>
            <ac:cxnSpMk id="12" creationId="{CD57295D-545E-0D12-8306-690F45AC64EB}"/>
          </ac:cxnSpMkLst>
        </pc:cxnChg>
        <pc:cxnChg chg="add del mod">
          <ac:chgData name="Benoît Pichon" userId="64d73d3c24d3cfa0" providerId="LiveId" clId="{136968C2-C6F9-4D9D-8EE3-0A61682DCBB7}" dt="2023-10-12T14:24:12.710" v="2142" actId="478"/>
          <ac:cxnSpMkLst>
            <pc:docMk/>
            <pc:sldMk cId="1452573619" sldId="768"/>
            <ac:cxnSpMk id="14" creationId="{BE08FB48-84BA-2A94-26B2-BD88DA70CC0E}"/>
          </ac:cxnSpMkLst>
        </pc:cxnChg>
        <pc:cxnChg chg="add del mod">
          <ac:chgData name="Benoît Pichon" userId="64d73d3c24d3cfa0" providerId="LiveId" clId="{136968C2-C6F9-4D9D-8EE3-0A61682DCBB7}" dt="2023-10-17T17:26:01.315" v="3764" actId="478"/>
          <ac:cxnSpMkLst>
            <pc:docMk/>
            <pc:sldMk cId="1452573619" sldId="768"/>
            <ac:cxnSpMk id="17" creationId="{FCFB46BF-69CF-B2B6-8891-1EE9F8286206}"/>
          </ac:cxnSpMkLst>
        </pc:cxnChg>
        <pc:cxnChg chg="del">
          <ac:chgData name="Benoît Pichon" userId="64d73d3c24d3cfa0" providerId="LiveId" clId="{136968C2-C6F9-4D9D-8EE3-0A61682DCBB7}" dt="2023-10-12T13:59:56.922" v="1789" actId="21"/>
          <ac:cxnSpMkLst>
            <pc:docMk/>
            <pc:sldMk cId="1452573619" sldId="768"/>
            <ac:cxnSpMk id="56" creationId="{A83046B6-6F21-FCEB-70A0-0E8D747DC6B5}"/>
          </ac:cxnSpMkLst>
        </pc:cxnChg>
        <pc:cxnChg chg="del mod">
          <ac:chgData name="Benoît Pichon" userId="64d73d3c24d3cfa0" providerId="LiveId" clId="{136968C2-C6F9-4D9D-8EE3-0A61682DCBB7}" dt="2023-10-12T13:59:56.922" v="1789" actId="21"/>
          <ac:cxnSpMkLst>
            <pc:docMk/>
            <pc:sldMk cId="1452573619" sldId="768"/>
            <ac:cxnSpMk id="57" creationId="{BFC0B9D6-F718-A3BF-5D7F-4424882D1199}"/>
          </ac:cxnSpMkLst>
        </pc:cxnChg>
        <pc:cxnChg chg="del mod">
          <ac:chgData name="Benoît Pichon" userId="64d73d3c24d3cfa0" providerId="LiveId" clId="{136968C2-C6F9-4D9D-8EE3-0A61682DCBB7}" dt="2023-10-12T13:59:56.922" v="1789" actId="21"/>
          <ac:cxnSpMkLst>
            <pc:docMk/>
            <pc:sldMk cId="1452573619" sldId="768"/>
            <ac:cxnSpMk id="58" creationId="{77885550-C14C-71BB-1C42-11407C00C8F6}"/>
          </ac:cxnSpMkLst>
        </pc:cxnChg>
      </pc:sldChg>
      <pc:sldChg chg="modSp del mod">
        <pc:chgData name="Benoît Pichon" userId="64d73d3c24d3cfa0" providerId="LiveId" clId="{136968C2-C6F9-4D9D-8EE3-0A61682DCBB7}" dt="2023-10-12T14:20:33.343" v="2071" actId="47"/>
        <pc:sldMkLst>
          <pc:docMk/>
          <pc:sldMk cId="1152847641" sldId="769"/>
        </pc:sldMkLst>
        <pc:spChg chg="mod">
          <ac:chgData name="Benoît Pichon" userId="64d73d3c24d3cfa0" providerId="LiveId" clId="{136968C2-C6F9-4D9D-8EE3-0A61682DCBB7}" dt="2023-10-12T08:42:36.984" v="237" actId="207"/>
          <ac:spMkLst>
            <pc:docMk/>
            <pc:sldMk cId="1152847641" sldId="769"/>
            <ac:spMk id="15" creationId="{D997DDA8-09A2-5A67-5E4C-CC9C62BB6EB8}"/>
          </ac:spMkLst>
        </pc:spChg>
        <pc:cxnChg chg="mod">
          <ac:chgData name="Benoît Pichon" userId="64d73d3c24d3cfa0" providerId="LiveId" clId="{136968C2-C6F9-4D9D-8EE3-0A61682DCBB7}" dt="2023-10-12T08:42:40.693" v="238" actId="208"/>
          <ac:cxnSpMkLst>
            <pc:docMk/>
            <pc:sldMk cId="1152847641" sldId="769"/>
            <ac:cxnSpMk id="16" creationId="{E2C56260-890F-698E-1498-4142A6548786}"/>
          </ac:cxnSpMkLst>
        </pc:cxnChg>
      </pc:sldChg>
      <pc:sldChg chg="addSp modSp mod modShow">
        <pc:chgData name="Benoît Pichon" userId="64d73d3c24d3cfa0" providerId="LiveId" clId="{136968C2-C6F9-4D9D-8EE3-0A61682DCBB7}" dt="2023-10-17T17:04:11.521" v="3740" actId="729"/>
        <pc:sldMkLst>
          <pc:docMk/>
          <pc:sldMk cId="1552479264" sldId="770"/>
        </pc:sldMkLst>
        <pc:spChg chg="add mod">
          <ac:chgData name="Benoît Pichon" userId="64d73d3c24d3cfa0" providerId="LiveId" clId="{136968C2-C6F9-4D9D-8EE3-0A61682DCBB7}" dt="2023-10-12T09:36:39.804" v="942" actId="20577"/>
          <ac:spMkLst>
            <pc:docMk/>
            <pc:sldMk cId="1552479264" sldId="770"/>
            <ac:spMk id="2" creationId="{8F3329F3-36FC-592D-7B52-4A3B88456C42}"/>
          </ac:spMkLst>
        </pc:spChg>
        <pc:spChg chg="add mod">
          <ac:chgData name="Benoît Pichon" userId="64d73d3c24d3cfa0" providerId="LiveId" clId="{136968C2-C6F9-4D9D-8EE3-0A61682DCBB7}" dt="2023-10-12T12:00:00.806" v="1371" actId="20577"/>
          <ac:spMkLst>
            <pc:docMk/>
            <pc:sldMk cId="1552479264" sldId="770"/>
            <ac:spMk id="3" creationId="{A5B11D32-A043-72D0-4117-B03834AFDECA}"/>
          </ac:spMkLst>
        </pc:spChg>
        <pc:spChg chg="add mod">
          <ac:chgData name="Benoît Pichon" userId="64d73d3c24d3cfa0" providerId="LiveId" clId="{136968C2-C6F9-4D9D-8EE3-0A61682DCBB7}" dt="2023-10-12T09:37:19.336" v="1011" actId="1076"/>
          <ac:spMkLst>
            <pc:docMk/>
            <pc:sldMk cId="1552479264" sldId="770"/>
            <ac:spMk id="5" creationId="{87F27CD6-108A-F20E-390B-A1EF30D38D9C}"/>
          </ac:spMkLst>
        </pc:spChg>
        <pc:spChg chg="add mod">
          <ac:chgData name="Benoît Pichon" userId="64d73d3c24d3cfa0" providerId="LiveId" clId="{136968C2-C6F9-4D9D-8EE3-0A61682DCBB7}" dt="2023-10-12T09:37:47.510" v="1025" actId="164"/>
          <ac:spMkLst>
            <pc:docMk/>
            <pc:sldMk cId="1552479264" sldId="770"/>
            <ac:spMk id="6" creationId="{90891EC8-494F-401F-3D56-4AF7E964BE1F}"/>
          </ac:spMkLst>
        </pc:spChg>
        <pc:spChg chg="mod">
          <ac:chgData name="Benoît Pichon" userId="64d73d3c24d3cfa0" providerId="LiveId" clId="{136968C2-C6F9-4D9D-8EE3-0A61682DCBB7}" dt="2023-10-12T11:59:35.496" v="1344" actId="207"/>
          <ac:spMkLst>
            <pc:docMk/>
            <pc:sldMk cId="1552479264" sldId="770"/>
            <ac:spMk id="20" creationId="{7AC0CB9F-FF83-4372-EE71-6F00F5E62BA7}"/>
          </ac:spMkLst>
        </pc:spChg>
        <pc:grpChg chg="add mod">
          <ac:chgData name="Benoît Pichon" userId="64d73d3c24d3cfa0" providerId="LiveId" clId="{136968C2-C6F9-4D9D-8EE3-0A61682DCBB7}" dt="2023-10-12T09:37:47.510" v="1025" actId="164"/>
          <ac:grpSpMkLst>
            <pc:docMk/>
            <pc:sldMk cId="1552479264" sldId="770"/>
            <ac:grpSpMk id="7" creationId="{34B12EE8-AD67-956D-70D1-65A16B7726F9}"/>
          </ac:grpSpMkLst>
        </pc:grpChg>
        <pc:picChg chg="mod modCrop">
          <ac:chgData name="Benoît Pichon" userId="64d73d3c24d3cfa0" providerId="LiveId" clId="{136968C2-C6F9-4D9D-8EE3-0A61682DCBB7}" dt="2023-10-12T09:36:49.937" v="944" actId="732"/>
          <ac:picMkLst>
            <pc:docMk/>
            <pc:sldMk cId="1552479264" sldId="770"/>
            <ac:picMk id="25" creationId="{9A5941E6-4CD1-3BAD-6EF8-87A65FCF2B7A}"/>
          </ac:picMkLst>
        </pc:picChg>
        <pc:picChg chg="mod modCrop">
          <ac:chgData name="Benoît Pichon" userId="64d73d3c24d3cfa0" providerId="LiveId" clId="{136968C2-C6F9-4D9D-8EE3-0A61682DCBB7}" dt="2023-10-12T09:37:47.510" v="1025" actId="164"/>
          <ac:picMkLst>
            <pc:docMk/>
            <pc:sldMk cId="1552479264" sldId="770"/>
            <ac:picMk id="26" creationId="{88131184-D84E-BDA5-BA1C-A9E44D3B6B86}"/>
          </ac:picMkLst>
        </pc:picChg>
      </pc:sldChg>
      <pc:sldChg chg="addSp delSp modSp mod ord modAnim modShow">
        <pc:chgData name="Benoît Pichon" userId="64d73d3c24d3cfa0" providerId="LiveId" clId="{136968C2-C6F9-4D9D-8EE3-0A61682DCBB7}" dt="2023-10-17T16:24:06.828" v="3581" actId="729"/>
        <pc:sldMkLst>
          <pc:docMk/>
          <pc:sldMk cId="2383262671" sldId="771"/>
        </pc:sldMkLst>
        <pc:spChg chg="add mod">
          <ac:chgData name="Benoît Pichon" userId="64d73d3c24d3cfa0" providerId="LiveId" clId="{136968C2-C6F9-4D9D-8EE3-0A61682DCBB7}" dt="2023-10-14T16:02:44.063" v="3062" actId="13822"/>
          <ac:spMkLst>
            <pc:docMk/>
            <pc:sldMk cId="2383262671" sldId="771"/>
            <ac:spMk id="2" creationId="{60455E8C-16E0-3687-FD62-57B7DA2DF623}"/>
          </ac:spMkLst>
        </pc:spChg>
        <pc:spChg chg="mod ord topLvl">
          <ac:chgData name="Benoît Pichon" userId="64d73d3c24d3cfa0" providerId="LiveId" clId="{136968C2-C6F9-4D9D-8EE3-0A61682DCBB7}" dt="2023-10-12T08:51:56.508" v="279" actId="164"/>
          <ac:spMkLst>
            <pc:docMk/>
            <pc:sldMk cId="2383262671" sldId="771"/>
            <ac:spMk id="5" creationId="{17FC34FC-7D0C-FB03-C627-D728C9F64DD7}"/>
          </ac:spMkLst>
        </pc:spChg>
        <pc:spChg chg="add del mod">
          <ac:chgData name="Benoît Pichon" userId="64d73d3c24d3cfa0" providerId="LiveId" clId="{136968C2-C6F9-4D9D-8EE3-0A61682DCBB7}" dt="2023-10-12T08:44:08.845" v="251" actId="21"/>
          <ac:spMkLst>
            <pc:docMk/>
            <pc:sldMk cId="2383262671" sldId="771"/>
            <ac:spMk id="8" creationId="{DE3DFC91-7E44-51DD-3A39-7BCA8678F5FE}"/>
          </ac:spMkLst>
        </pc:spChg>
        <pc:spChg chg="add mod">
          <ac:chgData name="Benoît Pichon" userId="64d73d3c24d3cfa0" providerId="LiveId" clId="{136968C2-C6F9-4D9D-8EE3-0A61682DCBB7}" dt="2023-10-12T08:53:11.622" v="376" actId="1076"/>
          <ac:spMkLst>
            <pc:docMk/>
            <pc:sldMk cId="2383262671" sldId="771"/>
            <ac:spMk id="16" creationId="{1D783EE9-3069-4464-4678-F079E9B7356A}"/>
          </ac:spMkLst>
        </pc:spChg>
        <pc:spChg chg="add mod">
          <ac:chgData name="Benoît Pichon" userId="64d73d3c24d3cfa0" providerId="LiveId" clId="{136968C2-C6F9-4D9D-8EE3-0A61682DCBB7}" dt="2023-10-12T08:53:11.622" v="376" actId="1076"/>
          <ac:spMkLst>
            <pc:docMk/>
            <pc:sldMk cId="2383262671" sldId="771"/>
            <ac:spMk id="17" creationId="{D5AC9408-0523-BF26-8467-307E6391DC0F}"/>
          </ac:spMkLst>
        </pc:spChg>
        <pc:spChg chg="add mod">
          <ac:chgData name="Benoît Pichon" userId="64d73d3c24d3cfa0" providerId="LiveId" clId="{136968C2-C6F9-4D9D-8EE3-0A61682DCBB7}" dt="2023-10-12T08:53:11.622" v="376" actId="1076"/>
          <ac:spMkLst>
            <pc:docMk/>
            <pc:sldMk cId="2383262671" sldId="771"/>
            <ac:spMk id="18" creationId="{95361219-FAF6-0481-FB9C-7C90B7C1D8B9}"/>
          </ac:spMkLst>
        </pc:spChg>
        <pc:spChg chg="add mod">
          <ac:chgData name="Benoît Pichon" userId="64d73d3c24d3cfa0" providerId="LiveId" clId="{136968C2-C6F9-4D9D-8EE3-0A61682DCBB7}" dt="2023-10-12T08:54:18.397" v="439" actId="1037"/>
          <ac:spMkLst>
            <pc:docMk/>
            <pc:sldMk cId="2383262671" sldId="771"/>
            <ac:spMk id="24" creationId="{E75A5A4A-B865-A57C-C116-31DD2F14342C}"/>
          </ac:spMkLst>
        </pc:spChg>
        <pc:spChg chg="add mod">
          <ac:chgData name="Benoît Pichon" userId="64d73d3c24d3cfa0" providerId="LiveId" clId="{136968C2-C6F9-4D9D-8EE3-0A61682DCBB7}" dt="2023-10-12T08:54:18.397" v="439" actId="1037"/>
          <ac:spMkLst>
            <pc:docMk/>
            <pc:sldMk cId="2383262671" sldId="771"/>
            <ac:spMk id="25" creationId="{1D08DEC9-82EA-1F13-3F6B-995C4F920570}"/>
          </ac:spMkLst>
        </pc:spChg>
        <pc:spChg chg="add mod">
          <ac:chgData name="Benoît Pichon" userId="64d73d3c24d3cfa0" providerId="LiveId" clId="{136968C2-C6F9-4D9D-8EE3-0A61682DCBB7}" dt="2023-10-12T08:54:18.397" v="439" actId="1037"/>
          <ac:spMkLst>
            <pc:docMk/>
            <pc:sldMk cId="2383262671" sldId="771"/>
            <ac:spMk id="26" creationId="{E4FDC8C2-BCD9-CAA3-B0B1-E269FE3D8753}"/>
          </ac:spMkLst>
        </pc:spChg>
        <pc:grpChg chg="add del mod">
          <ac:chgData name="Benoît Pichon" userId="64d73d3c24d3cfa0" providerId="LiveId" clId="{136968C2-C6F9-4D9D-8EE3-0A61682DCBB7}" dt="2023-10-12T08:51:12.124" v="265" actId="478"/>
          <ac:grpSpMkLst>
            <pc:docMk/>
            <pc:sldMk cId="2383262671" sldId="771"/>
            <ac:grpSpMk id="6" creationId="{D7A6E7DE-73AC-FFF9-D877-A8A4AEFE9C1B}"/>
          </ac:grpSpMkLst>
        </pc:grpChg>
        <pc:grpChg chg="add mod">
          <ac:chgData name="Benoît Pichon" userId="64d73d3c24d3cfa0" providerId="LiveId" clId="{136968C2-C6F9-4D9D-8EE3-0A61682DCBB7}" dt="2023-10-12T08:53:11.622" v="376" actId="1076"/>
          <ac:grpSpMkLst>
            <pc:docMk/>
            <pc:sldMk cId="2383262671" sldId="771"/>
            <ac:grpSpMk id="15" creationId="{FBE81180-2C51-370F-38B9-B89E7A42BFB0}"/>
          </ac:grpSpMkLst>
        </pc:grpChg>
        <pc:picChg chg="del">
          <ac:chgData name="Benoît Pichon" userId="64d73d3c24d3cfa0" providerId="LiveId" clId="{136968C2-C6F9-4D9D-8EE3-0A61682DCBB7}" dt="2023-10-12T08:51:11.157" v="264" actId="478"/>
          <ac:picMkLst>
            <pc:docMk/>
            <pc:sldMk cId="2383262671" sldId="771"/>
            <ac:picMk id="2" creationId="{05CCAD60-8FB4-86DF-C8B9-9907B4AA2B15}"/>
          </ac:picMkLst>
        </pc:picChg>
        <pc:picChg chg="add del">
          <ac:chgData name="Benoît Pichon" userId="64d73d3c24d3cfa0" providerId="LiveId" clId="{136968C2-C6F9-4D9D-8EE3-0A61682DCBB7}" dt="2023-10-12T08:51:10.326" v="263" actId="478"/>
          <ac:picMkLst>
            <pc:docMk/>
            <pc:sldMk cId="2383262671" sldId="771"/>
            <ac:picMk id="3" creationId="{BC637CE4-8771-7342-A93A-785F12006C33}"/>
          </ac:picMkLst>
        </pc:picChg>
        <pc:picChg chg="del topLvl">
          <ac:chgData name="Benoît Pichon" userId="64d73d3c24d3cfa0" providerId="LiveId" clId="{136968C2-C6F9-4D9D-8EE3-0A61682DCBB7}" dt="2023-10-12T08:51:12.124" v="265" actId="478"/>
          <ac:picMkLst>
            <pc:docMk/>
            <pc:sldMk cId="2383262671" sldId="771"/>
            <ac:picMk id="4" creationId="{AC9424B9-A42F-D17C-A265-E7CA3573B84A}"/>
          </ac:picMkLst>
        </pc:picChg>
        <pc:picChg chg="add del mod">
          <ac:chgData name="Benoît Pichon" userId="64d73d3c24d3cfa0" providerId="LiveId" clId="{136968C2-C6F9-4D9D-8EE3-0A61682DCBB7}" dt="2023-10-12T08:51:00.992" v="258" actId="22"/>
          <ac:picMkLst>
            <pc:docMk/>
            <pc:sldMk cId="2383262671" sldId="771"/>
            <ac:picMk id="10" creationId="{14210F85-9BBF-6350-12CA-888C547CE6B1}"/>
          </ac:picMkLst>
        </pc:picChg>
        <pc:picChg chg="add mod">
          <ac:chgData name="Benoît Pichon" userId="64d73d3c24d3cfa0" providerId="LiveId" clId="{136968C2-C6F9-4D9D-8EE3-0A61682DCBB7}" dt="2023-10-12T08:51:56.508" v="279" actId="164"/>
          <ac:picMkLst>
            <pc:docMk/>
            <pc:sldMk cId="2383262671" sldId="771"/>
            <ac:picMk id="12" creationId="{327F587D-BEC6-2FFC-1245-5C74B073AD95}"/>
          </ac:picMkLst>
        </pc:picChg>
        <pc:picChg chg="add mod">
          <ac:chgData name="Benoît Pichon" userId="64d73d3c24d3cfa0" providerId="LiveId" clId="{136968C2-C6F9-4D9D-8EE3-0A61682DCBB7}" dt="2023-10-12T08:52:15.219" v="312" actId="1035"/>
          <ac:picMkLst>
            <pc:docMk/>
            <pc:sldMk cId="2383262671" sldId="771"/>
            <ac:picMk id="14" creationId="{972A8330-278C-F2BB-9A82-F3041533D33B}"/>
          </ac:picMkLst>
        </pc:picChg>
        <pc:picChg chg="add mod modCrop">
          <ac:chgData name="Benoît Pichon" userId="64d73d3c24d3cfa0" providerId="LiveId" clId="{136968C2-C6F9-4D9D-8EE3-0A61682DCBB7}" dt="2023-10-12T08:53:08.654" v="375" actId="14100"/>
          <ac:picMkLst>
            <pc:docMk/>
            <pc:sldMk cId="2383262671" sldId="771"/>
            <ac:picMk id="23" creationId="{1DB6CDDA-E799-AD99-3BDE-33E881B640D4}"/>
          </ac:picMkLst>
        </pc:picChg>
      </pc:sldChg>
      <pc:sldChg chg="addSp delSp modSp mod ord modShow">
        <pc:chgData name="Benoît Pichon" userId="64d73d3c24d3cfa0" providerId="LiveId" clId="{136968C2-C6F9-4D9D-8EE3-0A61682DCBB7}" dt="2023-10-17T16:24:06.828" v="3581" actId="729"/>
        <pc:sldMkLst>
          <pc:docMk/>
          <pc:sldMk cId="3532893843" sldId="772"/>
        </pc:sldMkLst>
        <pc:spChg chg="add mod">
          <ac:chgData name="Benoît Pichon" userId="64d73d3c24d3cfa0" providerId="LiveId" clId="{136968C2-C6F9-4D9D-8EE3-0A61682DCBB7}" dt="2023-10-13T15:20:34.928" v="2839"/>
          <ac:spMkLst>
            <pc:docMk/>
            <pc:sldMk cId="3532893843" sldId="772"/>
            <ac:spMk id="2" creationId="{93ED6673-D159-D6E9-EB9C-23E286610AB9}"/>
          </ac:spMkLst>
        </pc:spChg>
        <pc:spChg chg="add mod">
          <ac:chgData name="Benoît Pichon" userId="64d73d3c24d3cfa0" providerId="LiveId" clId="{136968C2-C6F9-4D9D-8EE3-0A61682DCBB7}" dt="2023-10-12T09:03:20.931" v="518" actId="1582"/>
          <ac:spMkLst>
            <pc:docMk/>
            <pc:sldMk cId="3532893843" sldId="772"/>
            <ac:spMk id="8" creationId="{ED0AE727-43E8-9681-4909-D9892A9C091A}"/>
          </ac:spMkLst>
        </pc:spChg>
        <pc:spChg chg="mod">
          <ac:chgData name="Benoît Pichon" userId="64d73d3c24d3cfa0" providerId="LiveId" clId="{136968C2-C6F9-4D9D-8EE3-0A61682DCBB7}" dt="2023-10-12T09:02:40.015" v="501" actId="1076"/>
          <ac:spMkLst>
            <pc:docMk/>
            <pc:sldMk cId="3532893843" sldId="772"/>
            <ac:spMk id="13" creationId="{FB99CDC2-1DAD-DEC3-3103-8EBB978CB22D}"/>
          </ac:spMkLst>
        </pc:spChg>
        <pc:spChg chg="del mod">
          <ac:chgData name="Benoît Pichon" userId="64d73d3c24d3cfa0" providerId="LiveId" clId="{136968C2-C6F9-4D9D-8EE3-0A61682DCBB7}" dt="2023-10-13T15:20:34.514" v="2838" actId="478"/>
          <ac:spMkLst>
            <pc:docMk/>
            <pc:sldMk cId="3532893843" sldId="772"/>
            <ac:spMk id="14" creationId="{F4B4C0A1-7B8F-BB32-420E-77791B343C7E}"/>
          </ac:spMkLst>
        </pc:spChg>
        <pc:spChg chg="mod">
          <ac:chgData name="Benoît Pichon" userId="64d73d3c24d3cfa0" providerId="LiveId" clId="{136968C2-C6F9-4D9D-8EE3-0A61682DCBB7}" dt="2023-10-12T09:03:20.931" v="518" actId="1582"/>
          <ac:spMkLst>
            <pc:docMk/>
            <pc:sldMk cId="3532893843" sldId="772"/>
            <ac:spMk id="17" creationId="{659AD39D-9B16-21F9-ADAD-1795E2406581}"/>
          </ac:spMkLst>
        </pc:spChg>
        <pc:spChg chg="mod">
          <ac:chgData name="Benoît Pichon" userId="64d73d3c24d3cfa0" providerId="LiveId" clId="{136968C2-C6F9-4D9D-8EE3-0A61682DCBB7}" dt="2023-10-12T09:03:34.423" v="524" actId="1038"/>
          <ac:spMkLst>
            <pc:docMk/>
            <pc:sldMk cId="3532893843" sldId="772"/>
            <ac:spMk id="22" creationId="{AB30096A-52E1-7A70-311B-D25E7C00208A}"/>
          </ac:spMkLst>
        </pc:spChg>
        <pc:spChg chg="add del mod">
          <ac:chgData name="Benoît Pichon" userId="64d73d3c24d3cfa0" providerId="LiveId" clId="{136968C2-C6F9-4D9D-8EE3-0A61682DCBB7}" dt="2023-10-12T09:04:55.991" v="563" actId="478"/>
          <ac:spMkLst>
            <pc:docMk/>
            <pc:sldMk cId="3532893843" sldId="772"/>
            <ac:spMk id="25" creationId="{E6B96253-1718-2651-A569-6B71055DDE1C}"/>
          </ac:spMkLst>
        </pc:spChg>
        <pc:spChg chg="add del mod">
          <ac:chgData name="Benoît Pichon" userId="64d73d3c24d3cfa0" providerId="LiveId" clId="{136968C2-C6F9-4D9D-8EE3-0A61682DCBB7}" dt="2023-10-12T09:04:55.991" v="563" actId="478"/>
          <ac:spMkLst>
            <pc:docMk/>
            <pc:sldMk cId="3532893843" sldId="772"/>
            <ac:spMk id="26" creationId="{619540C7-813B-BB52-B6C4-C70F55E8E1CD}"/>
          </ac:spMkLst>
        </pc:spChg>
        <pc:spChg chg="add del mod">
          <ac:chgData name="Benoît Pichon" userId="64d73d3c24d3cfa0" providerId="LiveId" clId="{136968C2-C6F9-4D9D-8EE3-0A61682DCBB7}" dt="2023-10-12T09:04:55.991" v="563" actId="478"/>
          <ac:spMkLst>
            <pc:docMk/>
            <pc:sldMk cId="3532893843" sldId="772"/>
            <ac:spMk id="27" creationId="{8B5ABD82-6858-1918-06E5-D2F7C7C73218}"/>
          </ac:spMkLst>
        </pc:spChg>
        <pc:spChg chg="add del mod">
          <ac:chgData name="Benoît Pichon" userId="64d73d3c24d3cfa0" providerId="LiveId" clId="{136968C2-C6F9-4D9D-8EE3-0A61682DCBB7}" dt="2023-10-12T09:04:55.991" v="563" actId="478"/>
          <ac:spMkLst>
            <pc:docMk/>
            <pc:sldMk cId="3532893843" sldId="772"/>
            <ac:spMk id="28" creationId="{505F981C-070C-D13B-3892-6B8011E70ACC}"/>
          </ac:spMkLst>
        </pc:spChg>
        <pc:picChg chg="add mod ord modCrop">
          <ac:chgData name="Benoît Pichon" userId="64d73d3c24d3cfa0" providerId="LiveId" clId="{136968C2-C6F9-4D9D-8EE3-0A61682DCBB7}" dt="2023-10-12T09:03:38.944" v="527" actId="1076"/>
          <ac:picMkLst>
            <pc:docMk/>
            <pc:sldMk cId="3532893843" sldId="772"/>
            <ac:picMk id="3" creationId="{738608DC-1F3B-0E26-90E2-FDE10925119B}"/>
          </ac:picMkLst>
        </pc:picChg>
        <pc:picChg chg="del">
          <ac:chgData name="Benoît Pichon" userId="64d73d3c24d3cfa0" providerId="LiveId" clId="{136968C2-C6F9-4D9D-8EE3-0A61682DCBB7}" dt="2023-10-12T08:57:38.741" v="444" actId="21"/>
          <ac:picMkLst>
            <pc:docMk/>
            <pc:sldMk cId="3532893843" sldId="772"/>
            <ac:picMk id="10" creationId="{5DA4AF63-CA57-1EFE-5101-60BB2990BC83}"/>
          </ac:picMkLst>
        </pc:picChg>
        <pc:picChg chg="add del mod modCrop">
          <ac:chgData name="Benoît Pichon" userId="64d73d3c24d3cfa0" providerId="LiveId" clId="{136968C2-C6F9-4D9D-8EE3-0A61682DCBB7}" dt="2023-10-12T09:04:55.991" v="563" actId="478"/>
          <ac:picMkLst>
            <pc:docMk/>
            <pc:sldMk cId="3532893843" sldId="772"/>
            <ac:picMk id="11" creationId="{FC0B0987-1DE8-2238-257E-AE53BCEC7DE1}"/>
          </ac:picMkLst>
        </pc:picChg>
        <pc:picChg chg="add del mod modCrop">
          <ac:chgData name="Benoît Pichon" userId="64d73d3c24d3cfa0" providerId="LiveId" clId="{136968C2-C6F9-4D9D-8EE3-0A61682DCBB7}" dt="2023-10-12T09:04:55.991" v="563" actId="478"/>
          <ac:picMkLst>
            <pc:docMk/>
            <pc:sldMk cId="3532893843" sldId="772"/>
            <ac:picMk id="15" creationId="{044E8A18-C06F-213A-315E-C34BF01835CE}"/>
          </ac:picMkLst>
        </pc:picChg>
        <pc:cxnChg chg="add mod">
          <ac:chgData name="Benoît Pichon" userId="64d73d3c24d3cfa0" providerId="LiveId" clId="{136968C2-C6F9-4D9D-8EE3-0A61682DCBB7}" dt="2023-10-12T08:58:51.016" v="479" actId="1076"/>
          <ac:cxnSpMkLst>
            <pc:docMk/>
            <pc:sldMk cId="3532893843" sldId="772"/>
            <ac:cxnSpMk id="5" creationId="{84463E5B-40B7-56D2-B743-38B4ABC394B1}"/>
          </ac:cxnSpMkLst>
        </pc:cxnChg>
        <pc:cxnChg chg="add del mod">
          <ac:chgData name="Benoît Pichon" userId="64d73d3c24d3cfa0" providerId="LiveId" clId="{136968C2-C6F9-4D9D-8EE3-0A61682DCBB7}" dt="2023-10-12T09:04:55.991" v="563" actId="478"/>
          <ac:cxnSpMkLst>
            <pc:docMk/>
            <pc:sldMk cId="3532893843" sldId="772"/>
            <ac:cxnSpMk id="16" creationId="{2C67E862-7FD0-35AF-7758-28DD1E666592}"/>
          </ac:cxnSpMkLst>
        </pc:cxnChg>
        <pc:cxnChg chg="add del mod">
          <ac:chgData name="Benoît Pichon" userId="64d73d3c24d3cfa0" providerId="LiveId" clId="{136968C2-C6F9-4D9D-8EE3-0A61682DCBB7}" dt="2023-10-12T09:04:55.991" v="563" actId="478"/>
          <ac:cxnSpMkLst>
            <pc:docMk/>
            <pc:sldMk cId="3532893843" sldId="772"/>
            <ac:cxnSpMk id="24" creationId="{A9C04055-1C15-3379-330F-2FFF0D50FA5B}"/>
          </ac:cxnSpMkLst>
        </pc:cxnChg>
      </pc:sldChg>
      <pc:sldChg chg="add setBg">
        <pc:chgData name="Benoît Pichon" userId="64d73d3c24d3cfa0" providerId="LiveId" clId="{136968C2-C6F9-4D9D-8EE3-0A61682DCBB7}" dt="2023-10-12T09:28:53.289" v="900"/>
        <pc:sldMkLst>
          <pc:docMk/>
          <pc:sldMk cId="1841205018" sldId="773"/>
        </pc:sldMkLst>
      </pc:sldChg>
      <pc:sldChg chg="del">
        <pc:chgData name="Benoît Pichon" userId="64d73d3c24d3cfa0" providerId="LiveId" clId="{136968C2-C6F9-4D9D-8EE3-0A61682DCBB7}" dt="2023-10-12T09:28:44.903" v="898" actId="2696"/>
        <pc:sldMkLst>
          <pc:docMk/>
          <pc:sldMk cId="3065360975" sldId="773"/>
        </pc:sldMkLst>
      </pc:sldChg>
      <pc:sldChg chg="del">
        <pc:chgData name="Benoît Pichon" userId="64d73d3c24d3cfa0" providerId="LiveId" clId="{136968C2-C6F9-4D9D-8EE3-0A61682DCBB7}" dt="2023-10-12T09:04:50.541" v="560" actId="47"/>
        <pc:sldMkLst>
          <pc:docMk/>
          <pc:sldMk cId="2898493927" sldId="774"/>
        </pc:sldMkLst>
      </pc:sldChg>
      <pc:sldChg chg="del">
        <pc:chgData name="Benoît Pichon" userId="64d73d3c24d3cfa0" providerId="LiveId" clId="{136968C2-C6F9-4D9D-8EE3-0A61682DCBB7}" dt="2023-10-12T09:04:50.541" v="560" actId="47"/>
        <pc:sldMkLst>
          <pc:docMk/>
          <pc:sldMk cId="2665683042" sldId="775"/>
        </pc:sldMkLst>
      </pc:sldChg>
      <pc:sldChg chg="ord">
        <pc:chgData name="Benoît Pichon" userId="64d73d3c24d3cfa0" providerId="LiveId" clId="{136968C2-C6F9-4D9D-8EE3-0A61682DCBB7}" dt="2023-10-12T09:25:18.117" v="876"/>
        <pc:sldMkLst>
          <pc:docMk/>
          <pc:sldMk cId="1140043240" sldId="776"/>
        </pc:sldMkLst>
      </pc:sldChg>
      <pc:sldChg chg="addSp delSp modSp mod">
        <pc:chgData name="Benoît Pichon" userId="64d73d3c24d3cfa0" providerId="LiveId" clId="{136968C2-C6F9-4D9D-8EE3-0A61682DCBB7}" dt="2023-10-17T07:17:59.376" v="3560" actId="6549"/>
        <pc:sldMkLst>
          <pc:docMk/>
          <pc:sldMk cId="3998340104" sldId="777"/>
        </pc:sldMkLst>
        <pc:spChg chg="add del mod">
          <ac:chgData name="Benoît Pichon" userId="64d73d3c24d3cfa0" providerId="LiveId" clId="{136968C2-C6F9-4D9D-8EE3-0A61682DCBB7}" dt="2023-10-12T09:06:13.808" v="566" actId="478"/>
          <ac:spMkLst>
            <pc:docMk/>
            <pc:sldMk cId="3998340104" sldId="777"/>
            <ac:spMk id="7" creationId="{C4C106F1-9620-279A-7D6E-BB3A6539E277}"/>
          </ac:spMkLst>
        </pc:spChg>
        <pc:spChg chg="mod">
          <ac:chgData name="Benoît Pichon" userId="64d73d3c24d3cfa0" providerId="LiveId" clId="{136968C2-C6F9-4D9D-8EE3-0A61682DCBB7}" dt="2023-10-11T05:11:37.949" v="71" actId="1076"/>
          <ac:spMkLst>
            <pc:docMk/>
            <pc:sldMk cId="3998340104" sldId="777"/>
            <ac:spMk id="10" creationId="{D7A1976D-562D-F171-462D-CFC5F0179E48}"/>
          </ac:spMkLst>
        </pc:spChg>
        <pc:spChg chg="mod">
          <ac:chgData name="Benoît Pichon" userId="64d73d3c24d3cfa0" providerId="LiveId" clId="{136968C2-C6F9-4D9D-8EE3-0A61682DCBB7}" dt="2023-10-17T07:17:59.376" v="3560" actId="6549"/>
          <ac:spMkLst>
            <pc:docMk/>
            <pc:sldMk cId="3998340104" sldId="777"/>
            <ac:spMk id="11" creationId="{2F04857D-9BBC-8596-4CFD-728B747853E5}"/>
          </ac:spMkLst>
        </pc:spChg>
        <pc:spChg chg="add del mod">
          <ac:chgData name="Benoît Pichon" userId="64d73d3c24d3cfa0" providerId="LiveId" clId="{136968C2-C6F9-4D9D-8EE3-0A61682DCBB7}" dt="2023-10-12T14:44:49.961" v="2385" actId="21"/>
          <ac:spMkLst>
            <pc:docMk/>
            <pc:sldMk cId="3998340104" sldId="777"/>
            <ac:spMk id="28" creationId="{4F07758C-A191-3EC3-DF7E-D7F6557C4251}"/>
          </ac:spMkLst>
        </pc:spChg>
        <pc:grpChg chg="add mod">
          <ac:chgData name="Benoît Pichon" userId="64d73d3c24d3cfa0" providerId="LiveId" clId="{136968C2-C6F9-4D9D-8EE3-0A61682DCBB7}" dt="2023-10-17T07:17:54.194" v="3555" actId="1076"/>
          <ac:grpSpMkLst>
            <pc:docMk/>
            <pc:sldMk cId="3998340104" sldId="777"/>
            <ac:grpSpMk id="2" creationId="{792F4055-A862-5EC1-352E-A92078B72CA6}"/>
          </ac:grpSpMkLst>
        </pc:grpChg>
        <pc:grpChg chg="del mod">
          <ac:chgData name="Benoît Pichon" userId="64d73d3c24d3cfa0" providerId="LiveId" clId="{136968C2-C6F9-4D9D-8EE3-0A61682DCBB7}" dt="2023-10-12T14:01:50.701" v="1821" actId="478"/>
          <ac:grpSpMkLst>
            <pc:docMk/>
            <pc:sldMk cId="3998340104" sldId="777"/>
            <ac:grpSpMk id="10" creationId="{6EA60A12-0CCD-B5DD-06D1-0EE3B1A9B0C1}"/>
          </ac:grpSpMkLst>
        </pc:grpChg>
        <pc:grpChg chg="mod">
          <ac:chgData name="Benoît Pichon" userId="64d73d3c24d3cfa0" providerId="LiveId" clId="{136968C2-C6F9-4D9D-8EE3-0A61682DCBB7}" dt="2023-10-17T07:17:54.194" v="3555" actId="1076"/>
          <ac:grpSpMkLst>
            <pc:docMk/>
            <pc:sldMk cId="3998340104" sldId="777"/>
            <ac:grpSpMk id="12" creationId="{8B6DE232-D968-9634-EB4F-EB2B1E845BAF}"/>
          </ac:grpSpMkLst>
        </pc:grpChg>
        <pc:grpChg chg="del">
          <ac:chgData name="Benoît Pichon" userId="64d73d3c24d3cfa0" providerId="LiveId" clId="{136968C2-C6F9-4D9D-8EE3-0A61682DCBB7}" dt="2023-10-12T09:06:14.239" v="567" actId="478"/>
          <ac:grpSpMkLst>
            <pc:docMk/>
            <pc:sldMk cId="3998340104" sldId="777"/>
            <ac:grpSpMk id="14" creationId="{BB1ED641-C2E1-BB24-2C0E-3576AD68E4F1}"/>
          </ac:grpSpMkLst>
        </pc:grpChg>
        <pc:grpChg chg="add mod">
          <ac:chgData name="Benoît Pichon" userId="64d73d3c24d3cfa0" providerId="LiveId" clId="{136968C2-C6F9-4D9D-8EE3-0A61682DCBB7}" dt="2023-10-12T09:20:19.855" v="747" actId="1076"/>
          <ac:grpSpMkLst>
            <pc:docMk/>
            <pc:sldMk cId="3998340104" sldId="777"/>
            <ac:grpSpMk id="23" creationId="{94E6C973-A6FE-43DF-54C5-CA1EEB2446B7}"/>
          </ac:grpSpMkLst>
        </pc:grpChg>
        <pc:grpChg chg="add mod">
          <ac:chgData name="Benoît Pichon" userId="64d73d3c24d3cfa0" providerId="LiveId" clId="{136968C2-C6F9-4D9D-8EE3-0A61682DCBB7}" dt="2023-10-12T09:21:02.344" v="759" actId="164"/>
          <ac:grpSpMkLst>
            <pc:docMk/>
            <pc:sldMk cId="3998340104" sldId="777"/>
            <ac:grpSpMk id="27" creationId="{EDE90294-E8B4-D3F9-681C-36DED429F081}"/>
          </ac:grpSpMkLst>
        </pc:grpChg>
        <pc:grpChg chg="add del mod">
          <ac:chgData name="Benoît Pichon" userId="64d73d3c24d3cfa0" providerId="LiveId" clId="{136968C2-C6F9-4D9D-8EE3-0A61682DCBB7}" dt="2023-10-12T09:21:20.580" v="764" actId="21"/>
          <ac:grpSpMkLst>
            <pc:docMk/>
            <pc:sldMk cId="3998340104" sldId="777"/>
            <ac:grpSpMk id="1029" creationId="{8308D6F0-D1B9-44D8-AA30-4B6A16133B7F}"/>
          </ac:grpSpMkLst>
        </pc:grpChg>
        <pc:picChg chg="add del mod">
          <ac:chgData name="Benoît Pichon" userId="64d73d3c24d3cfa0" providerId="LiveId" clId="{136968C2-C6F9-4D9D-8EE3-0A61682DCBB7}" dt="2023-10-12T09:06:15.842" v="568" actId="478"/>
          <ac:picMkLst>
            <pc:docMk/>
            <pc:sldMk cId="3998340104" sldId="777"/>
            <ac:picMk id="2" creationId="{E40C7704-BE48-2E98-3C25-8EAF6A898363}"/>
          </ac:picMkLst>
        </pc:picChg>
        <pc:picChg chg="mod">
          <ac:chgData name="Benoît Pichon" userId="64d73d3c24d3cfa0" providerId="LiveId" clId="{136968C2-C6F9-4D9D-8EE3-0A61682DCBB7}" dt="2023-10-17T07:17:54.194" v="3555" actId="1076"/>
          <ac:picMkLst>
            <pc:docMk/>
            <pc:sldMk cId="3998340104" sldId="777"/>
            <ac:picMk id="7" creationId="{991AEBB8-F123-1C7F-73EE-4E75BCC79413}"/>
          </ac:picMkLst>
        </pc:picChg>
        <pc:picChg chg="add del mod">
          <ac:chgData name="Benoît Pichon" userId="64d73d3c24d3cfa0" providerId="LiveId" clId="{136968C2-C6F9-4D9D-8EE3-0A61682DCBB7}" dt="2023-10-12T09:16:22.911" v="648" actId="21"/>
          <ac:picMkLst>
            <pc:docMk/>
            <pc:sldMk cId="3998340104" sldId="777"/>
            <ac:picMk id="12" creationId="{9510B8D2-5490-716C-83C8-883BC92C5068}"/>
          </ac:picMkLst>
        </pc:picChg>
        <pc:picChg chg="add del mod">
          <ac:chgData name="Benoît Pichon" userId="64d73d3c24d3cfa0" providerId="LiveId" clId="{136968C2-C6F9-4D9D-8EE3-0A61682DCBB7}" dt="2023-10-12T09:12:00.903" v="594" actId="478"/>
          <ac:picMkLst>
            <pc:docMk/>
            <pc:sldMk cId="3998340104" sldId="777"/>
            <ac:picMk id="13" creationId="{CBDC079B-E959-33D4-ABF3-22C77E425A9F}"/>
          </ac:picMkLst>
        </pc:picChg>
        <pc:picChg chg="del mod">
          <ac:chgData name="Benoît Pichon" userId="64d73d3c24d3cfa0" providerId="LiveId" clId="{136968C2-C6F9-4D9D-8EE3-0A61682DCBB7}" dt="2023-10-12T14:01:50.701" v="1821" actId="478"/>
          <ac:picMkLst>
            <pc:docMk/>
            <pc:sldMk cId="3998340104" sldId="777"/>
            <ac:picMk id="14" creationId="{6634F9CE-C939-A96E-4002-D75DC3BF4E31}"/>
          </ac:picMkLst>
        </pc:picChg>
        <pc:picChg chg="mod">
          <ac:chgData name="Benoît Pichon" userId="64d73d3c24d3cfa0" providerId="LiveId" clId="{136968C2-C6F9-4D9D-8EE3-0A61682DCBB7}" dt="2023-10-17T07:17:54.194" v="3555" actId="1076"/>
          <ac:picMkLst>
            <pc:docMk/>
            <pc:sldMk cId="3998340104" sldId="777"/>
            <ac:picMk id="15" creationId="{7597EDEE-EAF0-7A0C-8694-47F2CCE56E4F}"/>
          </ac:picMkLst>
        </pc:picChg>
        <pc:picChg chg="add mod">
          <ac:chgData name="Benoît Pichon" userId="64d73d3c24d3cfa0" providerId="LiveId" clId="{136968C2-C6F9-4D9D-8EE3-0A61682DCBB7}" dt="2023-10-12T09:20:19.855" v="747" actId="1076"/>
          <ac:picMkLst>
            <pc:docMk/>
            <pc:sldMk cId="3998340104" sldId="777"/>
            <ac:picMk id="15" creationId="{7EF7F68B-2F54-143C-A549-477C0E1517C9}"/>
          </ac:picMkLst>
        </pc:picChg>
        <pc:picChg chg="mod">
          <ac:chgData name="Benoît Pichon" userId="64d73d3c24d3cfa0" providerId="LiveId" clId="{136968C2-C6F9-4D9D-8EE3-0A61682DCBB7}" dt="2023-10-17T07:17:54.194" v="3555" actId="1076"/>
          <ac:picMkLst>
            <pc:docMk/>
            <pc:sldMk cId="3998340104" sldId="777"/>
            <ac:picMk id="16" creationId="{6BE7596B-EE57-D4C6-9C52-5207C30275EA}"/>
          </ac:picMkLst>
        </pc:picChg>
        <pc:picChg chg="add mod">
          <ac:chgData name="Benoît Pichon" userId="64d73d3c24d3cfa0" providerId="LiveId" clId="{136968C2-C6F9-4D9D-8EE3-0A61682DCBB7}" dt="2023-10-12T09:20:19.855" v="747" actId="1076"/>
          <ac:picMkLst>
            <pc:docMk/>
            <pc:sldMk cId="3998340104" sldId="777"/>
            <ac:picMk id="16" creationId="{C9650782-7E07-2682-893B-BB58DB72CF70}"/>
          </ac:picMkLst>
        </pc:picChg>
        <pc:picChg chg="mod">
          <ac:chgData name="Benoît Pichon" userId="64d73d3c24d3cfa0" providerId="LiveId" clId="{136968C2-C6F9-4D9D-8EE3-0A61682DCBB7}" dt="2023-10-17T07:17:54.194" v="3555" actId="1076"/>
          <ac:picMkLst>
            <pc:docMk/>
            <pc:sldMk cId="3998340104" sldId="777"/>
            <ac:picMk id="17" creationId="{031AFC68-DC7D-2C7C-5EA5-B772A798D7FE}"/>
          </ac:picMkLst>
        </pc:picChg>
        <pc:picChg chg="add mod">
          <ac:chgData name="Benoît Pichon" userId="64d73d3c24d3cfa0" providerId="LiveId" clId="{136968C2-C6F9-4D9D-8EE3-0A61682DCBB7}" dt="2023-10-12T09:20:19.855" v="747" actId="1076"/>
          <ac:picMkLst>
            <pc:docMk/>
            <pc:sldMk cId="3998340104" sldId="777"/>
            <ac:picMk id="17" creationId="{25C7609B-FEC8-2A76-590F-D7A214B3AF2B}"/>
          </ac:picMkLst>
        </pc:picChg>
        <pc:picChg chg="add mod">
          <ac:chgData name="Benoît Pichon" userId="64d73d3c24d3cfa0" providerId="LiveId" clId="{136968C2-C6F9-4D9D-8EE3-0A61682DCBB7}" dt="2023-10-12T09:20:19.855" v="747" actId="1076"/>
          <ac:picMkLst>
            <pc:docMk/>
            <pc:sldMk cId="3998340104" sldId="777"/>
            <ac:picMk id="18" creationId="{0209A098-28F9-6849-959A-F821EE84C498}"/>
          </ac:picMkLst>
        </pc:picChg>
        <pc:picChg chg="del mod">
          <ac:chgData name="Benoît Pichon" userId="64d73d3c24d3cfa0" providerId="LiveId" clId="{136968C2-C6F9-4D9D-8EE3-0A61682DCBB7}" dt="2023-10-12T14:01:50.701" v="1821" actId="478"/>
          <ac:picMkLst>
            <pc:docMk/>
            <pc:sldMk cId="3998340104" sldId="777"/>
            <ac:picMk id="18" creationId="{1926029E-935D-7D29-D435-C4F3D3619BFA}"/>
          </ac:picMkLst>
        </pc:picChg>
        <pc:picChg chg="add mod">
          <ac:chgData name="Benoît Pichon" userId="64d73d3c24d3cfa0" providerId="LiveId" clId="{136968C2-C6F9-4D9D-8EE3-0A61682DCBB7}" dt="2023-10-12T09:20:19.855" v="747" actId="1076"/>
          <ac:picMkLst>
            <pc:docMk/>
            <pc:sldMk cId="3998340104" sldId="777"/>
            <ac:picMk id="22" creationId="{74AF0089-B376-4175-A387-BE5AA9FEBA62}"/>
          </ac:picMkLst>
        </pc:picChg>
        <pc:picChg chg="del mod">
          <ac:chgData name="Benoît Pichon" userId="64d73d3c24d3cfa0" providerId="LiveId" clId="{136968C2-C6F9-4D9D-8EE3-0A61682DCBB7}" dt="2023-10-12T14:01:50.701" v="1821" actId="478"/>
          <ac:picMkLst>
            <pc:docMk/>
            <pc:sldMk cId="3998340104" sldId="777"/>
            <ac:picMk id="22" creationId="{CC319613-82C9-2E6C-3B3F-958585D042D6}"/>
          </ac:picMkLst>
        </pc:picChg>
        <pc:picChg chg="add del mod">
          <ac:chgData name="Benoît Pichon" userId="64d73d3c24d3cfa0" providerId="LiveId" clId="{136968C2-C6F9-4D9D-8EE3-0A61682DCBB7}" dt="2023-10-12T09:16:20.710" v="646" actId="21"/>
          <ac:picMkLst>
            <pc:docMk/>
            <pc:sldMk cId="3998340104" sldId="777"/>
            <ac:picMk id="1030" creationId="{86D23ED9-E102-D5C0-7D4E-2057261C963A}"/>
          </ac:picMkLst>
        </pc:picChg>
        <pc:picChg chg="add del mod ord">
          <ac:chgData name="Benoît Pichon" userId="64d73d3c24d3cfa0" providerId="LiveId" clId="{136968C2-C6F9-4D9D-8EE3-0A61682DCBB7}" dt="2023-10-12T09:22:46.471" v="850" actId="478"/>
          <ac:picMkLst>
            <pc:docMk/>
            <pc:sldMk cId="3998340104" sldId="777"/>
            <ac:picMk id="1031" creationId="{D30AAC1C-4C69-6A57-3608-81AD1AF25C51}"/>
          </ac:picMkLst>
        </pc:picChg>
        <pc:picChg chg="add mod">
          <ac:chgData name="Benoît Pichon" userId="64d73d3c24d3cfa0" providerId="LiveId" clId="{136968C2-C6F9-4D9D-8EE3-0A61682DCBB7}" dt="2023-10-12T09:20:19.855" v="747" actId="1076"/>
          <ac:picMkLst>
            <pc:docMk/>
            <pc:sldMk cId="3998340104" sldId="777"/>
            <ac:picMk id="1032" creationId="{1C4221BC-B1CA-1ED7-818B-8FE4BF2F5FF9}"/>
          </ac:picMkLst>
        </pc:picChg>
        <pc:picChg chg="add del mod ord">
          <ac:chgData name="Benoît Pichon" userId="64d73d3c24d3cfa0" providerId="LiveId" clId="{136968C2-C6F9-4D9D-8EE3-0A61682DCBB7}" dt="2023-10-12T14:01:36.037" v="1816" actId="478"/>
          <ac:picMkLst>
            <pc:docMk/>
            <pc:sldMk cId="3998340104" sldId="777"/>
            <ac:picMk id="1033" creationId="{48B915E9-15A3-F1BF-7A76-5504335CECF5}"/>
          </ac:picMkLst>
        </pc:picChg>
        <pc:picChg chg="add mod">
          <ac:chgData name="Benoît Pichon" userId="64d73d3c24d3cfa0" providerId="LiveId" clId="{136968C2-C6F9-4D9D-8EE3-0A61682DCBB7}" dt="2023-10-12T09:21:02.344" v="759" actId="164"/>
          <ac:picMkLst>
            <pc:docMk/>
            <pc:sldMk cId="3998340104" sldId="777"/>
            <ac:picMk id="1034" creationId="{3E2495D8-898A-B5CF-D383-182D7FA962E3}"/>
          </ac:picMkLst>
        </pc:picChg>
        <pc:cxnChg chg="mod">
          <ac:chgData name="Benoît Pichon" userId="64d73d3c24d3cfa0" providerId="LiveId" clId="{136968C2-C6F9-4D9D-8EE3-0A61682DCBB7}" dt="2023-10-17T07:17:54.194" v="3555" actId="1076"/>
          <ac:cxnSpMkLst>
            <pc:docMk/>
            <pc:sldMk cId="3998340104" sldId="777"/>
            <ac:cxnSpMk id="8" creationId="{3DD72848-027C-9EE9-A795-EAACD3FFC700}"/>
          </ac:cxnSpMkLst>
        </pc:cxnChg>
        <pc:cxnChg chg="add del mod">
          <ac:chgData name="Benoît Pichon" userId="64d73d3c24d3cfa0" providerId="LiveId" clId="{136968C2-C6F9-4D9D-8EE3-0A61682DCBB7}" dt="2023-10-12T09:06:13.808" v="566" actId="478"/>
          <ac:cxnSpMkLst>
            <pc:docMk/>
            <pc:sldMk cId="3998340104" sldId="777"/>
            <ac:cxnSpMk id="8" creationId="{7F5BDD9A-05CB-F871-FC34-65FDE1596AA9}"/>
          </ac:cxnSpMkLst>
        </pc:cxnChg>
        <pc:cxnChg chg="mod">
          <ac:chgData name="Benoît Pichon" userId="64d73d3c24d3cfa0" providerId="LiveId" clId="{136968C2-C6F9-4D9D-8EE3-0A61682DCBB7}" dt="2023-10-17T07:17:54.194" v="3555" actId="1076"/>
          <ac:cxnSpMkLst>
            <pc:docMk/>
            <pc:sldMk cId="3998340104" sldId="777"/>
            <ac:cxnSpMk id="9" creationId="{1D19937C-A980-8CF6-FC75-4AE09D3D3337}"/>
          </ac:cxnSpMkLst>
        </pc:cxnChg>
        <pc:cxnChg chg="del mod">
          <ac:chgData name="Benoît Pichon" userId="64d73d3c24d3cfa0" providerId="LiveId" clId="{136968C2-C6F9-4D9D-8EE3-0A61682DCBB7}" dt="2023-10-12T14:01:50.701" v="1821" actId="478"/>
          <ac:cxnSpMkLst>
            <pc:docMk/>
            <pc:sldMk cId="3998340104" sldId="777"/>
            <ac:cxnSpMk id="13" creationId="{0998CEDE-D4E2-3652-86A3-9934D13E6791}"/>
          </ac:cxnSpMkLst>
        </pc:cxnChg>
        <pc:cxnChg chg="add mod ord">
          <ac:chgData name="Benoît Pichon" userId="64d73d3c24d3cfa0" providerId="LiveId" clId="{136968C2-C6F9-4D9D-8EE3-0A61682DCBB7}" dt="2023-10-12T09:20:46.305" v="756" actId="166"/>
          <ac:cxnSpMkLst>
            <pc:docMk/>
            <pc:sldMk cId="3998340104" sldId="777"/>
            <ac:cxnSpMk id="25" creationId="{4280227B-8625-D09B-8620-F752C838C7AB}"/>
          </ac:cxnSpMkLst>
        </pc:cxnChg>
        <pc:cxnChg chg="add mod">
          <ac:chgData name="Benoît Pichon" userId="64d73d3c24d3cfa0" providerId="LiveId" clId="{136968C2-C6F9-4D9D-8EE3-0A61682DCBB7}" dt="2023-10-12T09:21:02.344" v="759" actId="164"/>
          <ac:cxnSpMkLst>
            <pc:docMk/>
            <pc:sldMk cId="3998340104" sldId="777"/>
            <ac:cxnSpMk id="29" creationId="{F629864A-F20E-D809-9CC9-DF6E124FF0F1}"/>
          </ac:cxnSpMkLst>
        </pc:cxnChg>
        <pc:cxnChg chg="add mod">
          <ac:chgData name="Benoît Pichon" userId="64d73d3c24d3cfa0" providerId="LiveId" clId="{136968C2-C6F9-4D9D-8EE3-0A61682DCBB7}" dt="2023-10-12T09:21:02.344" v="759" actId="164"/>
          <ac:cxnSpMkLst>
            <pc:docMk/>
            <pc:sldMk cId="3998340104" sldId="777"/>
            <ac:cxnSpMk id="30" creationId="{15C34A12-B602-3095-F99D-B2D48DC99163}"/>
          </ac:cxnSpMkLst>
        </pc:cxnChg>
      </pc:sldChg>
      <pc:sldChg chg="addSp delSp modSp mod ord">
        <pc:chgData name="Benoît Pichon" userId="64d73d3c24d3cfa0" providerId="LiveId" clId="{136968C2-C6F9-4D9D-8EE3-0A61682DCBB7}" dt="2023-10-17T16:31:41.671" v="3727" actId="478"/>
        <pc:sldMkLst>
          <pc:docMk/>
          <pc:sldMk cId="387702378" sldId="778"/>
        </pc:sldMkLst>
        <pc:spChg chg="add del mod">
          <ac:chgData name="Benoît Pichon" userId="64d73d3c24d3cfa0" providerId="LiveId" clId="{136968C2-C6F9-4D9D-8EE3-0A61682DCBB7}" dt="2023-10-17T16:31:41.671" v="3727" actId="478"/>
          <ac:spMkLst>
            <pc:docMk/>
            <pc:sldMk cId="387702378" sldId="778"/>
            <ac:spMk id="2" creationId="{CBC92547-E97F-67AC-D1AC-3A911D1F63FC}"/>
          </ac:spMkLst>
        </pc:spChg>
        <pc:spChg chg="del mod">
          <ac:chgData name="Benoît Pichon" userId="64d73d3c24d3cfa0" providerId="LiveId" clId="{136968C2-C6F9-4D9D-8EE3-0A61682DCBB7}" dt="2023-10-12T13:42:28.902" v="1485" actId="478"/>
          <ac:spMkLst>
            <pc:docMk/>
            <pc:sldMk cId="387702378" sldId="778"/>
            <ac:spMk id="3" creationId="{57C39945-2CC6-7466-09F8-8E9CC74E0B30}"/>
          </ac:spMkLst>
        </pc:spChg>
        <pc:spChg chg="mod">
          <ac:chgData name="Benoît Pichon" userId="64d73d3c24d3cfa0" providerId="LiveId" clId="{136968C2-C6F9-4D9D-8EE3-0A61682DCBB7}" dt="2023-10-12T15:38:47.292" v="2396"/>
          <ac:spMkLst>
            <pc:docMk/>
            <pc:sldMk cId="387702378" sldId="778"/>
            <ac:spMk id="10" creationId="{D90A2F06-0C83-5534-6C24-7DAC5CB90D74}"/>
          </ac:spMkLst>
        </pc:spChg>
        <pc:spChg chg="add del mod">
          <ac:chgData name="Benoît Pichon" userId="64d73d3c24d3cfa0" providerId="LiveId" clId="{136968C2-C6F9-4D9D-8EE3-0A61682DCBB7}" dt="2023-10-12T13:50:07.869" v="1627" actId="478"/>
          <ac:spMkLst>
            <pc:docMk/>
            <pc:sldMk cId="387702378" sldId="778"/>
            <ac:spMk id="11" creationId="{96F93625-46E6-64E6-086A-610B51499A95}"/>
          </ac:spMkLst>
        </pc:spChg>
        <pc:spChg chg="add mod">
          <ac:chgData name="Benoît Pichon" userId="64d73d3c24d3cfa0" providerId="LiveId" clId="{136968C2-C6F9-4D9D-8EE3-0A61682DCBB7}" dt="2023-10-15T16:08:01.655" v="3158"/>
          <ac:spMkLst>
            <pc:docMk/>
            <pc:sldMk cId="387702378" sldId="778"/>
            <ac:spMk id="14" creationId="{288879C2-BC2D-BCC4-C6FA-D1268DA9D360}"/>
          </ac:spMkLst>
        </pc:spChg>
        <pc:spChg chg="mod">
          <ac:chgData name="Benoît Pichon" userId="64d73d3c24d3cfa0" providerId="LiveId" clId="{136968C2-C6F9-4D9D-8EE3-0A61682DCBB7}" dt="2023-10-12T13:50:48.120" v="1681" actId="207"/>
          <ac:spMkLst>
            <pc:docMk/>
            <pc:sldMk cId="387702378" sldId="778"/>
            <ac:spMk id="22" creationId="{C905424C-B935-A961-BCAC-623EE21FA356}"/>
          </ac:spMkLst>
        </pc:spChg>
        <pc:spChg chg="mod">
          <ac:chgData name="Benoît Pichon" userId="64d73d3c24d3cfa0" providerId="LiveId" clId="{136968C2-C6F9-4D9D-8EE3-0A61682DCBB7}" dt="2023-10-12T13:50:37.905" v="1658" actId="1036"/>
          <ac:spMkLst>
            <pc:docMk/>
            <pc:sldMk cId="387702378" sldId="778"/>
            <ac:spMk id="23" creationId="{4E61B6B7-47BD-247A-5604-6A4F06356C35}"/>
          </ac:spMkLst>
        </pc:spChg>
        <pc:spChg chg="mod">
          <ac:chgData name="Benoît Pichon" userId="64d73d3c24d3cfa0" providerId="LiveId" clId="{136968C2-C6F9-4D9D-8EE3-0A61682DCBB7}" dt="2023-10-12T13:50:40.419" v="1659" actId="1076"/>
          <ac:spMkLst>
            <pc:docMk/>
            <pc:sldMk cId="387702378" sldId="778"/>
            <ac:spMk id="24" creationId="{A927055C-E50F-9F3C-D27A-7A6FB229A02E}"/>
          </ac:spMkLst>
        </pc:spChg>
        <pc:spChg chg="del mod">
          <ac:chgData name="Benoît Pichon" userId="64d73d3c24d3cfa0" providerId="LiveId" clId="{136968C2-C6F9-4D9D-8EE3-0A61682DCBB7}" dt="2023-10-12T13:50:10.799" v="1628" actId="478"/>
          <ac:spMkLst>
            <pc:docMk/>
            <pc:sldMk cId="387702378" sldId="778"/>
            <ac:spMk id="25" creationId="{1692EA06-E01D-E013-19B4-2B63F41CC5CA}"/>
          </ac:spMkLst>
        </pc:spChg>
        <pc:spChg chg="del mod topLvl">
          <ac:chgData name="Benoît Pichon" userId="64d73d3c24d3cfa0" providerId="LiveId" clId="{136968C2-C6F9-4D9D-8EE3-0A61682DCBB7}" dt="2023-10-12T13:51:14.014" v="1686" actId="478"/>
          <ac:spMkLst>
            <pc:docMk/>
            <pc:sldMk cId="387702378" sldId="778"/>
            <ac:spMk id="26" creationId="{DA4BF486-D7E6-466E-8CCD-E4F431E3029C}"/>
          </ac:spMkLst>
        </pc:spChg>
        <pc:grpChg chg="del">
          <ac:chgData name="Benoît Pichon" userId="64d73d3c24d3cfa0" providerId="LiveId" clId="{136968C2-C6F9-4D9D-8EE3-0A61682DCBB7}" dt="2023-10-12T13:50:30.898" v="1634" actId="165"/>
          <ac:grpSpMkLst>
            <pc:docMk/>
            <pc:sldMk cId="387702378" sldId="778"/>
            <ac:grpSpMk id="15" creationId="{DCB98470-4AC0-A759-8162-143EBD70141B}"/>
          </ac:grpSpMkLst>
        </pc:grpChg>
        <pc:grpChg chg="del">
          <ac:chgData name="Benoît Pichon" userId="64d73d3c24d3cfa0" providerId="LiveId" clId="{136968C2-C6F9-4D9D-8EE3-0A61682DCBB7}" dt="2023-10-12T13:50:28.188" v="1633" actId="165"/>
          <ac:grpSpMkLst>
            <pc:docMk/>
            <pc:sldMk cId="387702378" sldId="778"/>
            <ac:grpSpMk id="17" creationId="{BAF6C4ED-E4E3-017A-0405-CBCD400BAB05}"/>
          </ac:grpSpMkLst>
        </pc:grpChg>
        <pc:grpChg chg="del">
          <ac:chgData name="Benoît Pichon" userId="64d73d3c24d3cfa0" providerId="LiveId" clId="{136968C2-C6F9-4D9D-8EE3-0A61682DCBB7}" dt="2023-10-12T13:50:25.312" v="1632" actId="165"/>
          <ac:grpSpMkLst>
            <pc:docMk/>
            <pc:sldMk cId="387702378" sldId="778"/>
            <ac:grpSpMk id="21" creationId="{DB7D755C-CF61-F005-8D81-CEF41CF47828}"/>
          </ac:grpSpMkLst>
        </pc:grpChg>
        <pc:grpChg chg="add del mod">
          <ac:chgData name="Benoît Pichon" userId="64d73d3c24d3cfa0" providerId="LiveId" clId="{136968C2-C6F9-4D9D-8EE3-0A61682DCBB7}" dt="2023-10-12T14:14:49.894" v="1969" actId="165"/>
          <ac:grpSpMkLst>
            <pc:docMk/>
            <pc:sldMk cId="387702378" sldId="778"/>
            <ac:grpSpMk id="30" creationId="{E5856A9C-36BC-9632-298D-51EA30BF0423}"/>
          </ac:grpSpMkLst>
        </pc:grpChg>
        <pc:picChg chg="del mod topLvl">
          <ac:chgData name="Benoît Pichon" userId="64d73d3c24d3cfa0" providerId="LiveId" clId="{136968C2-C6F9-4D9D-8EE3-0A61682DCBB7}" dt="2023-10-12T14:14:25.562" v="1966" actId="21"/>
          <ac:picMkLst>
            <pc:docMk/>
            <pc:sldMk cId="387702378" sldId="778"/>
            <ac:picMk id="5" creationId="{CEE90DAF-30C2-FEB7-266A-6175B2D24B36}"/>
          </ac:picMkLst>
        </pc:picChg>
        <pc:picChg chg="mod topLvl">
          <ac:chgData name="Benoît Pichon" userId="64d73d3c24d3cfa0" providerId="LiveId" clId="{136968C2-C6F9-4D9D-8EE3-0A61682DCBB7}" dt="2023-10-12T14:14:53.982" v="1970" actId="554"/>
          <ac:picMkLst>
            <pc:docMk/>
            <pc:sldMk cId="387702378" sldId="778"/>
            <ac:picMk id="6" creationId="{CE8FB86E-11BE-A789-B363-2B28FFA8B49B}"/>
          </ac:picMkLst>
        </pc:picChg>
        <pc:picChg chg="del mod topLvl">
          <ac:chgData name="Benoît Pichon" userId="64d73d3c24d3cfa0" providerId="LiveId" clId="{136968C2-C6F9-4D9D-8EE3-0A61682DCBB7}" dt="2023-10-12T14:14:25.562" v="1966" actId="21"/>
          <ac:picMkLst>
            <pc:docMk/>
            <pc:sldMk cId="387702378" sldId="778"/>
            <ac:picMk id="8" creationId="{72FAAC42-AD4D-BF4B-49FE-BD8A45FA9B89}"/>
          </ac:picMkLst>
        </pc:picChg>
        <pc:picChg chg="del mod topLvl">
          <ac:chgData name="Benoît Pichon" userId="64d73d3c24d3cfa0" providerId="LiveId" clId="{136968C2-C6F9-4D9D-8EE3-0A61682DCBB7}" dt="2023-10-12T13:51:13.499" v="1685" actId="478"/>
          <ac:picMkLst>
            <pc:docMk/>
            <pc:sldMk cId="387702378" sldId="778"/>
            <ac:picMk id="12" creationId="{078B7661-5C96-0CE9-1979-29C0580D5791}"/>
          </ac:picMkLst>
        </pc:picChg>
        <pc:picChg chg="mod topLvl">
          <ac:chgData name="Benoît Pichon" userId="64d73d3c24d3cfa0" providerId="LiveId" clId="{136968C2-C6F9-4D9D-8EE3-0A61682DCBB7}" dt="2023-10-12T13:50:37.905" v="1658" actId="1036"/>
          <ac:picMkLst>
            <pc:docMk/>
            <pc:sldMk cId="387702378" sldId="778"/>
            <ac:picMk id="13" creationId="{80219304-B358-5A59-BAF5-8213B70CBAD3}"/>
          </ac:picMkLst>
        </pc:picChg>
        <pc:picChg chg="del mod topLvl">
          <ac:chgData name="Benoît Pichon" userId="64d73d3c24d3cfa0" providerId="LiveId" clId="{136968C2-C6F9-4D9D-8EE3-0A61682DCBB7}" dt="2023-10-12T13:51:13.499" v="1685" actId="478"/>
          <ac:picMkLst>
            <pc:docMk/>
            <pc:sldMk cId="387702378" sldId="778"/>
            <ac:picMk id="16" creationId="{3FE1DF56-7FAC-F3F2-87D3-CEE0FACB6CA7}"/>
          </ac:picMkLst>
        </pc:picChg>
        <pc:picChg chg="mod topLvl">
          <ac:chgData name="Benoît Pichon" userId="64d73d3c24d3cfa0" providerId="LiveId" clId="{136968C2-C6F9-4D9D-8EE3-0A61682DCBB7}" dt="2023-10-12T14:14:53.982" v="1970" actId="554"/>
          <ac:picMkLst>
            <pc:docMk/>
            <pc:sldMk cId="387702378" sldId="778"/>
            <ac:picMk id="31" creationId="{EBF72A4F-553F-EEE5-0173-2D2C555D52AF}"/>
          </ac:picMkLst>
        </pc:picChg>
        <pc:picChg chg="mod topLvl">
          <ac:chgData name="Benoît Pichon" userId="64d73d3c24d3cfa0" providerId="LiveId" clId="{136968C2-C6F9-4D9D-8EE3-0A61682DCBB7}" dt="2023-10-12T14:14:49.894" v="1969" actId="165"/>
          <ac:picMkLst>
            <pc:docMk/>
            <pc:sldMk cId="387702378" sldId="778"/>
            <ac:picMk id="32" creationId="{BD16701E-5496-09BC-91D6-58707771E23F}"/>
          </ac:picMkLst>
        </pc:picChg>
        <pc:cxnChg chg="mod">
          <ac:chgData name="Benoît Pichon" userId="64d73d3c24d3cfa0" providerId="LiveId" clId="{136968C2-C6F9-4D9D-8EE3-0A61682DCBB7}" dt="2023-10-12T13:50:37.905" v="1658" actId="1036"/>
          <ac:cxnSpMkLst>
            <pc:docMk/>
            <pc:sldMk cId="387702378" sldId="778"/>
            <ac:cxnSpMk id="19" creationId="{65609B7F-41FD-A9AC-F0D8-0283C6A53FB9}"/>
          </ac:cxnSpMkLst>
        </pc:cxnChg>
        <pc:cxnChg chg="mod">
          <ac:chgData name="Benoît Pichon" userId="64d73d3c24d3cfa0" providerId="LiveId" clId="{136968C2-C6F9-4D9D-8EE3-0A61682DCBB7}" dt="2023-10-12T13:50:37.905" v="1658" actId="1036"/>
          <ac:cxnSpMkLst>
            <pc:docMk/>
            <pc:sldMk cId="387702378" sldId="778"/>
            <ac:cxnSpMk id="20" creationId="{89C2E390-37BB-FD63-DFA6-5C009A8F45DD}"/>
          </ac:cxnSpMkLst>
        </pc:cxnChg>
        <pc:cxnChg chg="mod">
          <ac:chgData name="Benoît Pichon" userId="64d73d3c24d3cfa0" providerId="LiveId" clId="{136968C2-C6F9-4D9D-8EE3-0A61682DCBB7}" dt="2023-10-12T14:14:18.002" v="1962" actId="14100"/>
          <ac:cxnSpMkLst>
            <pc:docMk/>
            <pc:sldMk cId="387702378" sldId="778"/>
            <ac:cxnSpMk id="27" creationId="{130F3BCB-0721-7F37-4165-DB9EC724F9BC}"/>
          </ac:cxnSpMkLst>
        </pc:cxnChg>
      </pc:sldChg>
      <pc:sldChg chg="addSp delSp modSp del mod">
        <pc:chgData name="Benoît Pichon" userId="64d73d3c24d3cfa0" providerId="LiveId" clId="{136968C2-C6F9-4D9D-8EE3-0A61682DCBB7}" dt="2023-10-12T14:20:33.343" v="2071" actId="47"/>
        <pc:sldMkLst>
          <pc:docMk/>
          <pc:sldMk cId="420619717" sldId="779"/>
        </pc:sldMkLst>
        <pc:spChg chg="add mod">
          <ac:chgData name="Benoît Pichon" userId="64d73d3c24d3cfa0" providerId="LiveId" clId="{136968C2-C6F9-4D9D-8EE3-0A61682DCBB7}" dt="2023-10-12T08:42:44.670" v="240"/>
          <ac:spMkLst>
            <pc:docMk/>
            <pc:sldMk cId="420619717" sldId="779"/>
            <ac:spMk id="4" creationId="{AE5623B9-C7CC-BE99-CEF9-D404413E12E6}"/>
          </ac:spMkLst>
        </pc:spChg>
        <pc:spChg chg="del">
          <ac:chgData name="Benoît Pichon" userId="64d73d3c24d3cfa0" providerId="LiveId" clId="{136968C2-C6F9-4D9D-8EE3-0A61682DCBB7}" dt="2023-10-12T08:42:44.406" v="239" actId="478"/>
          <ac:spMkLst>
            <pc:docMk/>
            <pc:sldMk cId="420619717" sldId="779"/>
            <ac:spMk id="25" creationId="{57F960E9-F501-1A34-4B0E-7A564A7CBD78}"/>
          </ac:spMkLst>
        </pc:spChg>
        <pc:cxnChg chg="mod">
          <ac:chgData name="Benoît Pichon" userId="64d73d3c24d3cfa0" providerId="LiveId" clId="{136968C2-C6F9-4D9D-8EE3-0A61682DCBB7}" dt="2023-10-12T08:42:54.959" v="244" actId="208"/>
          <ac:cxnSpMkLst>
            <pc:docMk/>
            <pc:sldMk cId="420619717" sldId="779"/>
            <ac:cxnSpMk id="26" creationId="{737E4218-7929-7CD2-31F4-A2E2F840581B}"/>
          </ac:cxnSpMkLst>
        </pc:cxnChg>
      </pc:sldChg>
      <pc:sldChg chg="addSp delSp modSp mod">
        <pc:chgData name="Benoît Pichon" userId="64d73d3c24d3cfa0" providerId="LiveId" clId="{136968C2-C6F9-4D9D-8EE3-0A61682DCBB7}" dt="2023-10-12T14:21:31.333" v="2088" actId="14100"/>
        <pc:sldMkLst>
          <pc:docMk/>
          <pc:sldMk cId="1680075123" sldId="780"/>
        </pc:sldMkLst>
        <pc:spChg chg="mod">
          <ac:chgData name="Benoît Pichon" userId="64d73d3c24d3cfa0" providerId="LiveId" clId="{136968C2-C6F9-4D9D-8EE3-0A61682DCBB7}" dt="2023-10-12T14:21:14.361" v="2083" actId="1076"/>
          <ac:spMkLst>
            <pc:docMk/>
            <pc:sldMk cId="1680075123" sldId="780"/>
            <ac:spMk id="9" creationId="{B86C1A9B-4327-AE57-B621-E7EB1535EADC}"/>
          </ac:spMkLst>
        </pc:spChg>
        <pc:spChg chg="mod">
          <ac:chgData name="Benoît Pichon" userId="64d73d3c24d3cfa0" providerId="LiveId" clId="{136968C2-C6F9-4D9D-8EE3-0A61682DCBB7}" dt="2023-10-12T14:21:14.361" v="2083" actId="1076"/>
          <ac:spMkLst>
            <pc:docMk/>
            <pc:sldMk cId="1680075123" sldId="780"/>
            <ac:spMk id="10" creationId="{A025106F-63B1-74C6-9771-EAB0EBAF76A6}"/>
          </ac:spMkLst>
        </pc:spChg>
        <pc:spChg chg="add mod">
          <ac:chgData name="Benoît Pichon" userId="64d73d3c24d3cfa0" providerId="LiveId" clId="{136968C2-C6F9-4D9D-8EE3-0A61682DCBB7}" dt="2023-10-12T14:21:14.361" v="2083" actId="1076"/>
          <ac:spMkLst>
            <pc:docMk/>
            <pc:sldMk cId="1680075123" sldId="780"/>
            <ac:spMk id="15" creationId="{1394C459-1A34-2E90-7298-FC02655D9D57}"/>
          </ac:spMkLst>
        </pc:spChg>
        <pc:spChg chg="mod">
          <ac:chgData name="Benoît Pichon" userId="64d73d3c24d3cfa0" providerId="LiveId" clId="{136968C2-C6F9-4D9D-8EE3-0A61682DCBB7}" dt="2023-10-12T14:21:14.361" v="2083" actId="1076"/>
          <ac:spMkLst>
            <pc:docMk/>
            <pc:sldMk cId="1680075123" sldId="780"/>
            <ac:spMk id="18" creationId="{59BD62AC-3E2B-2D9F-3944-9EC6CD274B99}"/>
          </ac:spMkLst>
        </pc:spChg>
        <pc:spChg chg="mod">
          <ac:chgData name="Benoît Pichon" userId="64d73d3c24d3cfa0" providerId="LiveId" clId="{136968C2-C6F9-4D9D-8EE3-0A61682DCBB7}" dt="2023-10-12T14:21:14.361" v="2083" actId="1076"/>
          <ac:spMkLst>
            <pc:docMk/>
            <pc:sldMk cId="1680075123" sldId="780"/>
            <ac:spMk id="22" creationId="{DF78181E-6568-CE10-B2DC-268A39A6DFC9}"/>
          </ac:spMkLst>
        </pc:spChg>
        <pc:spChg chg="del">
          <ac:chgData name="Benoît Pichon" userId="64d73d3c24d3cfa0" providerId="LiveId" clId="{136968C2-C6F9-4D9D-8EE3-0A61682DCBB7}" dt="2023-10-12T08:42:48.389" v="241" actId="478"/>
          <ac:spMkLst>
            <pc:docMk/>
            <pc:sldMk cId="1680075123" sldId="780"/>
            <ac:spMk id="23" creationId="{DF375AB5-BA1B-1843-10B2-37FDA90147BB}"/>
          </ac:spMkLst>
        </pc:spChg>
        <pc:grpChg chg="del mod">
          <ac:chgData name="Benoît Pichon" userId="64d73d3c24d3cfa0" providerId="LiveId" clId="{136968C2-C6F9-4D9D-8EE3-0A61682DCBB7}" dt="2023-10-12T14:21:22.819" v="2087" actId="478"/>
          <ac:grpSpMkLst>
            <pc:docMk/>
            <pc:sldMk cId="1680075123" sldId="780"/>
            <ac:grpSpMk id="27" creationId="{F5C6B2FE-0A98-A1F5-EE02-424F553EF390}"/>
          </ac:grpSpMkLst>
        </pc:grpChg>
        <pc:grpChg chg="del mod">
          <ac:chgData name="Benoît Pichon" userId="64d73d3c24d3cfa0" providerId="LiveId" clId="{136968C2-C6F9-4D9D-8EE3-0A61682DCBB7}" dt="2023-10-12T14:21:22.819" v="2087" actId="478"/>
          <ac:grpSpMkLst>
            <pc:docMk/>
            <pc:sldMk cId="1680075123" sldId="780"/>
            <ac:grpSpMk id="28" creationId="{745C347A-395C-FC55-25A8-B2F733F146C7}"/>
          </ac:grpSpMkLst>
        </pc:grpChg>
        <pc:grpChg chg="mod">
          <ac:chgData name="Benoît Pichon" userId="64d73d3c24d3cfa0" providerId="LiveId" clId="{136968C2-C6F9-4D9D-8EE3-0A61682DCBB7}" dt="2023-10-12T14:21:14.361" v="2083" actId="1076"/>
          <ac:grpSpMkLst>
            <pc:docMk/>
            <pc:sldMk cId="1680075123" sldId="780"/>
            <ac:grpSpMk id="29" creationId="{E406A4A9-5331-F72E-1E1F-BAF00C7A336B}"/>
          </ac:grpSpMkLst>
        </pc:grpChg>
        <pc:grpChg chg="mod">
          <ac:chgData name="Benoît Pichon" userId="64d73d3c24d3cfa0" providerId="LiveId" clId="{136968C2-C6F9-4D9D-8EE3-0A61682DCBB7}" dt="2023-10-12T14:21:14.361" v="2083" actId="1076"/>
          <ac:grpSpMkLst>
            <pc:docMk/>
            <pc:sldMk cId="1680075123" sldId="780"/>
            <ac:grpSpMk id="30" creationId="{4AE74943-1AC1-DA39-7685-184317BE78CE}"/>
          </ac:grpSpMkLst>
        </pc:grpChg>
        <pc:picChg chg="add del mod">
          <ac:chgData name="Benoît Pichon" userId="64d73d3c24d3cfa0" providerId="LiveId" clId="{136968C2-C6F9-4D9D-8EE3-0A61682DCBB7}" dt="2023-10-12T09:13:38.768" v="625" actId="21"/>
          <ac:picMkLst>
            <pc:docMk/>
            <pc:sldMk cId="1680075123" sldId="780"/>
            <ac:picMk id="16" creationId="{842454DF-37E3-ACF4-FB82-26C06E9E2187}"/>
          </ac:picMkLst>
        </pc:picChg>
        <pc:picChg chg="add del mod">
          <ac:chgData name="Benoît Pichon" userId="64d73d3c24d3cfa0" providerId="LiveId" clId="{136968C2-C6F9-4D9D-8EE3-0A61682DCBB7}" dt="2023-10-12T09:13:38.768" v="625" actId="21"/>
          <ac:picMkLst>
            <pc:docMk/>
            <pc:sldMk cId="1680075123" sldId="780"/>
            <ac:picMk id="26" creationId="{3EA22039-6E51-BF8D-900B-891175F7F9E3}"/>
          </ac:picMkLst>
        </pc:picChg>
        <pc:picChg chg="add del mod">
          <ac:chgData name="Benoît Pichon" userId="64d73d3c24d3cfa0" providerId="LiveId" clId="{136968C2-C6F9-4D9D-8EE3-0A61682DCBB7}" dt="2023-10-12T09:13:38.768" v="625" actId="21"/>
          <ac:picMkLst>
            <pc:docMk/>
            <pc:sldMk cId="1680075123" sldId="780"/>
            <ac:picMk id="31" creationId="{B7CC05F4-5F60-1D35-2C88-6139F4344413}"/>
          </ac:picMkLst>
        </pc:picChg>
        <pc:cxnChg chg="mod">
          <ac:chgData name="Benoît Pichon" userId="64d73d3c24d3cfa0" providerId="LiveId" clId="{136968C2-C6F9-4D9D-8EE3-0A61682DCBB7}" dt="2023-10-12T14:21:31.333" v="2088" actId="14100"/>
          <ac:cxnSpMkLst>
            <pc:docMk/>
            <pc:sldMk cId="1680075123" sldId="780"/>
            <ac:cxnSpMk id="25" creationId="{0B94C47E-9BE7-D1CC-9411-0020A1F1AE00}"/>
          </ac:cxnSpMkLst>
        </pc:cxnChg>
      </pc:sldChg>
      <pc:sldChg chg="addSp delSp modSp add mod modAnim">
        <pc:chgData name="Benoît Pichon" userId="64d73d3c24d3cfa0" providerId="LiveId" clId="{136968C2-C6F9-4D9D-8EE3-0A61682DCBB7}" dt="2023-10-14T11:25:15.713" v="2845"/>
        <pc:sldMkLst>
          <pc:docMk/>
          <pc:sldMk cId="1856303685" sldId="781"/>
        </pc:sldMkLst>
        <pc:spChg chg="del">
          <ac:chgData name="Benoît Pichon" userId="64d73d3c24d3cfa0" providerId="LiveId" clId="{136968C2-C6F9-4D9D-8EE3-0A61682DCBB7}" dt="2023-10-12T15:40:36.980" v="2429" actId="478"/>
          <ac:spMkLst>
            <pc:docMk/>
            <pc:sldMk cId="1856303685" sldId="781"/>
            <ac:spMk id="4" creationId="{2CB3126B-3600-38CD-F973-F85194C8C378}"/>
          </ac:spMkLst>
        </pc:spChg>
        <pc:spChg chg="add mod">
          <ac:chgData name="Benoît Pichon" userId="64d73d3c24d3cfa0" providerId="LiveId" clId="{136968C2-C6F9-4D9D-8EE3-0A61682DCBB7}" dt="2023-10-14T11:25:15.713" v="2845"/>
          <ac:spMkLst>
            <pc:docMk/>
            <pc:sldMk cId="1856303685" sldId="781"/>
            <ac:spMk id="4" creationId="{EA806F81-B41D-2BB0-D3A5-BA18E9B17A7E}"/>
          </ac:spMkLst>
        </pc:spChg>
        <pc:spChg chg="add mod">
          <ac:chgData name="Benoît Pichon" userId="64d73d3c24d3cfa0" providerId="LiveId" clId="{136968C2-C6F9-4D9D-8EE3-0A61682DCBB7}" dt="2023-10-12T15:40:37.251" v="2430"/>
          <ac:spMkLst>
            <pc:docMk/>
            <pc:sldMk cId="1856303685" sldId="781"/>
            <ac:spMk id="8" creationId="{08186470-20B8-E977-E420-2E6FEF9D185E}"/>
          </ac:spMkLst>
        </pc:spChg>
        <pc:spChg chg="add mod">
          <ac:chgData name="Benoît Pichon" userId="64d73d3c24d3cfa0" providerId="LiveId" clId="{136968C2-C6F9-4D9D-8EE3-0A61682DCBB7}" dt="2023-10-12T11:58:00.476" v="1315" actId="14100"/>
          <ac:spMkLst>
            <pc:docMk/>
            <pc:sldMk cId="1856303685" sldId="781"/>
            <ac:spMk id="13" creationId="{D5B14A29-D363-B552-3627-0B8E6F6F2347}"/>
          </ac:spMkLst>
        </pc:spChg>
        <pc:spChg chg="add mod">
          <ac:chgData name="Benoît Pichon" userId="64d73d3c24d3cfa0" providerId="LiveId" clId="{136968C2-C6F9-4D9D-8EE3-0A61682DCBB7}" dt="2023-10-12T11:57:54.244" v="1314"/>
          <ac:spMkLst>
            <pc:docMk/>
            <pc:sldMk cId="1856303685" sldId="781"/>
            <ac:spMk id="17" creationId="{0BF022BC-473C-5D14-F612-D9AA69BE1091}"/>
          </ac:spMkLst>
        </pc:spChg>
        <pc:spChg chg="add del mod">
          <ac:chgData name="Benoît Pichon" userId="64d73d3c24d3cfa0" providerId="LiveId" clId="{136968C2-C6F9-4D9D-8EE3-0A61682DCBB7}" dt="2023-10-12T08:39:51.006" v="207" actId="478"/>
          <ac:spMkLst>
            <pc:docMk/>
            <pc:sldMk cId="1856303685" sldId="781"/>
            <ac:spMk id="17" creationId="{5663284B-F124-C618-5C53-713988C03402}"/>
          </ac:spMkLst>
        </pc:spChg>
        <pc:spChg chg="add mod">
          <ac:chgData name="Benoît Pichon" userId="64d73d3c24d3cfa0" providerId="LiveId" clId="{136968C2-C6F9-4D9D-8EE3-0A61682DCBB7}" dt="2023-10-12T08:39:51.435" v="208"/>
          <ac:spMkLst>
            <pc:docMk/>
            <pc:sldMk cId="1856303685" sldId="781"/>
            <ac:spMk id="18" creationId="{291FF678-16D5-9ECE-D4CB-873F831B9763}"/>
          </ac:spMkLst>
        </pc:spChg>
        <pc:spChg chg="add mod">
          <ac:chgData name="Benoît Pichon" userId="64d73d3c24d3cfa0" providerId="LiveId" clId="{136968C2-C6F9-4D9D-8EE3-0A61682DCBB7}" dt="2023-10-12T15:40:37.251" v="2430"/>
          <ac:spMkLst>
            <pc:docMk/>
            <pc:sldMk cId="1856303685" sldId="781"/>
            <ac:spMk id="21" creationId="{A0614548-A331-26F0-61A7-D8EDBD0F2059}"/>
          </ac:spMkLst>
        </pc:spChg>
        <pc:spChg chg="add mod">
          <ac:chgData name="Benoît Pichon" userId="64d73d3c24d3cfa0" providerId="LiveId" clId="{136968C2-C6F9-4D9D-8EE3-0A61682DCBB7}" dt="2023-10-14T11:25:15.713" v="2845"/>
          <ac:spMkLst>
            <pc:docMk/>
            <pc:sldMk cId="1856303685" sldId="781"/>
            <ac:spMk id="24" creationId="{25EB4BB4-FE34-115B-C845-07696FF8E32C}"/>
          </ac:spMkLst>
        </pc:spChg>
        <pc:spChg chg="del">
          <ac:chgData name="Benoît Pichon" userId="64d73d3c24d3cfa0" providerId="LiveId" clId="{136968C2-C6F9-4D9D-8EE3-0A61682DCBB7}" dt="2023-10-12T11:57:53.942" v="1313" actId="478"/>
          <ac:spMkLst>
            <pc:docMk/>
            <pc:sldMk cId="1856303685" sldId="781"/>
            <ac:spMk id="34" creationId="{7088B822-13B3-35E0-A1FA-92BB3E3EF10E}"/>
          </ac:spMkLst>
        </pc:spChg>
        <pc:picChg chg="del">
          <ac:chgData name="Benoît Pichon" userId="64d73d3c24d3cfa0" providerId="LiveId" clId="{136968C2-C6F9-4D9D-8EE3-0A61682DCBB7}" dt="2023-10-12T12:03:57.073" v="1448" actId="478"/>
          <ac:picMkLst>
            <pc:docMk/>
            <pc:sldMk cId="1856303685" sldId="781"/>
            <ac:picMk id="8" creationId="{C7550823-D83A-06A6-935A-5A3C14B17DAC}"/>
          </ac:picMkLst>
        </pc:picChg>
        <pc:picChg chg="add mod">
          <ac:chgData name="Benoît Pichon" userId="64d73d3c24d3cfa0" providerId="LiveId" clId="{136968C2-C6F9-4D9D-8EE3-0A61682DCBB7}" dt="2023-10-12T12:03:57.416" v="1449"/>
          <ac:picMkLst>
            <pc:docMk/>
            <pc:sldMk cId="1856303685" sldId="781"/>
            <ac:picMk id="20" creationId="{99B6CBC0-DD64-960D-F0B4-ABFA968EA82B}"/>
          </ac:picMkLst>
        </pc:picChg>
        <pc:cxnChg chg="add mod">
          <ac:chgData name="Benoît Pichon" userId="64d73d3c24d3cfa0" providerId="LiveId" clId="{136968C2-C6F9-4D9D-8EE3-0A61682DCBB7}" dt="2023-10-12T15:40:37.251" v="2430"/>
          <ac:cxnSpMkLst>
            <pc:docMk/>
            <pc:sldMk cId="1856303685" sldId="781"/>
            <ac:cxnSpMk id="22" creationId="{7358B852-2710-AEFC-DA46-6B6EB36B0AC4}"/>
          </ac:cxnSpMkLst>
        </pc:cxnChg>
        <pc:cxnChg chg="add mod">
          <ac:chgData name="Benoît Pichon" userId="64d73d3c24d3cfa0" providerId="LiveId" clId="{136968C2-C6F9-4D9D-8EE3-0A61682DCBB7}" dt="2023-10-12T15:40:37.251" v="2430"/>
          <ac:cxnSpMkLst>
            <pc:docMk/>
            <pc:sldMk cId="1856303685" sldId="781"/>
            <ac:cxnSpMk id="23" creationId="{4F4B4D4E-11CD-336F-FBF8-313BE1C2896B}"/>
          </ac:cxnSpMkLst>
        </pc:cxnChg>
      </pc:sldChg>
      <pc:sldChg chg="addSp delSp modSp add mod modAnim">
        <pc:chgData name="Benoît Pichon" userId="64d73d3c24d3cfa0" providerId="LiveId" clId="{136968C2-C6F9-4D9D-8EE3-0A61682DCBB7}" dt="2023-10-14T11:45:16.943" v="2882"/>
        <pc:sldMkLst>
          <pc:docMk/>
          <pc:sldMk cId="4002006469" sldId="782"/>
        </pc:sldMkLst>
        <pc:spChg chg="del">
          <ac:chgData name="Benoît Pichon" userId="64d73d3c24d3cfa0" providerId="LiveId" clId="{136968C2-C6F9-4D9D-8EE3-0A61682DCBB7}" dt="2023-10-12T15:40:42.414" v="2431" actId="478"/>
          <ac:spMkLst>
            <pc:docMk/>
            <pc:sldMk cId="4002006469" sldId="782"/>
            <ac:spMk id="4" creationId="{2CB3126B-3600-38CD-F973-F85194C8C378}"/>
          </ac:spMkLst>
        </pc:spChg>
        <pc:spChg chg="add mod">
          <ac:chgData name="Benoît Pichon" userId="64d73d3c24d3cfa0" providerId="LiveId" clId="{136968C2-C6F9-4D9D-8EE3-0A61682DCBB7}" dt="2023-10-14T11:45:16.943" v="2882"/>
          <ac:spMkLst>
            <pc:docMk/>
            <pc:sldMk cId="4002006469" sldId="782"/>
            <ac:spMk id="4" creationId="{DB6F7E3E-1136-ACF0-3A06-0E9687D58C4B}"/>
          </ac:spMkLst>
        </pc:spChg>
        <pc:spChg chg="add mod">
          <ac:chgData name="Benoît Pichon" userId="64d73d3c24d3cfa0" providerId="LiveId" clId="{136968C2-C6F9-4D9D-8EE3-0A61682DCBB7}" dt="2023-10-12T15:40:42.758" v="2432"/>
          <ac:spMkLst>
            <pc:docMk/>
            <pc:sldMk cId="4002006469" sldId="782"/>
            <ac:spMk id="8" creationId="{6946ACBC-B7BD-EA4F-DE1B-73D0B63674D7}"/>
          </ac:spMkLst>
        </pc:spChg>
        <pc:spChg chg="mod">
          <ac:chgData name="Benoît Pichon" userId="64d73d3c24d3cfa0" providerId="LiveId" clId="{136968C2-C6F9-4D9D-8EE3-0A61682DCBB7}" dt="2023-10-12T09:38:26.213" v="1046" actId="1036"/>
          <ac:spMkLst>
            <pc:docMk/>
            <pc:sldMk cId="4002006469" sldId="782"/>
            <ac:spMk id="13" creationId="{D5B14A29-D363-B552-3627-0B8E6F6F2347}"/>
          </ac:spMkLst>
        </pc:spChg>
        <pc:spChg chg="add mod">
          <ac:chgData name="Benoît Pichon" userId="64d73d3c24d3cfa0" providerId="LiveId" clId="{136968C2-C6F9-4D9D-8EE3-0A61682DCBB7}" dt="2023-10-12T08:39:48.559" v="206" actId="1035"/>
          <ac:spMkLst>
            <pc:docMk/>
            <pc:sldMk cId="4002006469" sldId="782"/>
            <ac:spMk id="17" creationId="{5888D735-F4F6-70AB-4FD5-DCC32882D0D2}"/>
          </ac:spMkLst>
        </pc:spChg>
        <pc:spChg chg="add del mod">
          <ac:chgData name="Benoît Pichon" userId="64d73d3c24d3cfa0" providerId="LiveId" clId="{136968C2-C6F9-4D9D-8EE3-0A61682DCBB7}" dt="2023-10-12T11:58:11.903" v="1319"/>
          <ac:spMkLst>
            <pc:docMk/>
            <pc:sldMk cId="4002006469" sldId="782"/>
            <ac:spMk id="18" creationId="{8A7EA115-15EE-7DE2-1BBE-4384599CA985}"/>
          </ac:spMkLst>
        </pc:spChg>
        <pc:spChg chg="add mod">
          <ac:chgData name="Benoît Pichon" userId="64d73d3c24d3cfa0" providerId="LiveId" clId="{136968C2-C6F9-4D9D-8EE3-0A61682DCBB7}" dt="2023-10-12T15:40:42.758" v="2432"/>
          <ac:spMkLst>
            <pc:docMk/>
            <pc:sldMk cId="4002006469" sldId="782"/>
            <ac:spMk id="18" creationId="{DA8B3DBC-D6D6-C860-73D8-7A071A184BFE}"/>
          </ac:spMkLst>
        </pc:spChg>
        <pc:spChg chg="add mod">
          <ac:chgData name="Benoît Pichon" userId="64d73d3c24d3cfa0" providerId="LiveId" clId="{136968C2-C6F9-4D9D-8EE3-0A61682DCBB7}" dt="2023-10-12T11:58:13.772" v="1321"/>
          <ac:spMkLst>
            <pc:docMk/>
            <pc:sldMk cId="4002006469" sldId="782"/>
            <ac:spMk id="20" creationId="{E49960DB-22D3-F0B4-DCA0-8FA1F553753D}"/>
          </ac:spMkLst>
        </pc:spChg>
        <pc:spChg chg="add mod">
          <ac:chgData name="Benoît Pichon" userId="64d73d3c24d3cfa0" providerId="LiveId" clId="{136968C2-C6F9-4D9D-8EE3-0A61682DCBB7}" dt="2023-10-14T11:45:16.943" v="2882"/>
          <ac:spMkLst>
            <pc:docMk/>
            <pc:sldMk cId="4002006469" sldId="782"/>
            <ac:spMk id="24" creationId="{4FED5CB9-A528-406E-F048-D893B00E23B2}"/>
          </ac:spMkLst>
        </pc:spChg>
        <pc:spChg chg="del">
          <ac:chgData name="Benoît Pichon" userId="64d73d3c24d3cfa0" providerId="LiveId" clId="{136968C2-C6F9-4D9D-8EE3-0A61682DCBB7}" dt="2023-10-12T11:58:13.371" v="1320" actId="478"/>
          <ac:spMkLst>
            <pc:docMk/>
            <pc:sldMk cId="4002006469" sldId="782"/>
            <ac:spMk id="34" creationId="{7088B822-13B3-35E0-A1FA-92BB3E3EF10E}"/>
          </ac:spMkLst>
        </pc:spChg>
        <pc:picChg chg="del">
          <ac:chgData name="Benoît Pichon" userId="64d73d3c24d3cfa0" providerId="LiveId" clId="{136968C2-C6F9-4D9D-8EE3-0A61682DCBB7}" dt="2023-10-12T12:04:01.759" v="1450" actId="478"/>
          <ac:picMkLst>
            <pc:docMk/>
            <pc:sldMk cId="4002006469" sldId="782"/>
            <ac:picMk id="8" creationId="{C7550823-D83A-06A6-935A-5A3C14B17DAC}"/>
          </ac:picMkLst>
        </pc:picChg>
        <pc:picChg chg="add mod">
          <ac:chgData name="Benoît Pichon" userId="64d73d3c24d3cfa0" providerId="LiveId" clId="{136968C2-C6F9-4D9D-8EE3-0A61682DCBB7}" dt="2023-10-12T12:04:02.090" v="1451"/>
          <ac:picMkLst>
            <pc:docMk/>
            <pc:sldMk cId="4002006469" sldId="782"/>
            <ac:picMk id="21" creationId="{E7CF93BE-CF43-983E-1169-21D3F72FF3CC}"/>
          </ac:picMkLst>
        </pc:picChg>
        <pc:cxnChg chg="add mod">
          <ac:chgData name="Benoît Pichon" userId="64d73d3c24d3cfa0" providerId="LiveId" clId="{136968C2-C6F9-4D9D-8EE3-0A61682DCBB7}" dt="2023-10-12T15:40:42.758" v="2432"/>
          <ac:cxnSpMkLst>
            <pc:docMk/>
            <pc:sldMk cId="4002006469" sldId="782"/>
            <ac:cxnSpMk id="22" creationId="{0E843B90-95F3-3DAF-DA75-B107732435D1}"/>
          </ac:cxnSpMkLst>
        </pc:cxnChg>
        <pc:cxnChg chg="add mod">
          <ac:chgData name="Benoît Pichon" userId="64d73d3c24d3cfa0" providerId="LiveId" clId="{136968C2-C6F9-4D9D-8EE3-0A61682DCBB7}" dt="2023-10-12T15:40:42.758" v="2432"/>
          <ac:cxnSpMkLst>
            <pc:docMk/>
            <pc:sldMk cId="4002006469" sldId="782"/>
            <ac:cxnSpMk id="23" creationId="{E0F5D3C1-0D37-50C0-1ACA-0464B9319E77}"/>
          </ac:cxnSpMkLst>
        </pc:cxnChg>
      </pc:sldChg>
      <pc:sldChg chg="addSp delSp modSp add mod modAnim">
        <pc:chgData name="Benoît Pichon" userId="64d73d3c24d3cfa0" providerId="LiveId" clId="{136968C2-C6F9-4D9D-8EE3-0A61682DCBB7}" dt="2023-10-12T15:40:49.007" v="2434"/>
        <pc:sldMkLst>
          <pc:docMk/>
          <pc:sldMk cId="1437972882" sldId="783"/>
        </pc:sldMkLst>
        <pc:spChg chg="del">
          <ac:chgData name="Benoît Pichon" userId="64d73d3c24d3cfa0" providerId="LiveId" clId="{136968C2-C6F9-4D9D-8EE3-0A61682DCBB7}" dt="2023-10-12T15:40:48.710" v="2433" actId="478"/>
          <ac:spMkLst>
            <pc:docMk/>
            <pc:sldMk cId="1437972882" sldId="783"/>
            <ac:spMk id="4" creationId="{2CB3126B-3600-38CD-F973-F85194C8C378}"/>
          </ac:spMkLst>
        </pc:spChg>
        <pc:spChg chg="add mod">
          <ac:chgData name="Benoît Pichon" userId="64d73d3c24d3cfa0" providerId="LiveId" clId="{136968C2-C6F9-4D9D-8EE3-0A61682DCBB7}" dt="2023-10-12T15:40:49.007" v="2434"/>
          <ac:spMkLst>
            <pc:docMk/>
            <pc:sldMk cId="1437972882" sldId="783"/>
            <ac:spMk id="8" creationId="{0AA8E305-AB61-4DE2-6019-FF60D6970229}"/>
          </ac:spMkLst>
        </pc:spChg>
        <pc:spChg chg="add mod">
          <ac:chgData name="Benoît Pichon" userId="64d73d3c24d3cfa0" providerId="LiveId" clId="{136968C2-C6F9-4D9D-8EE3-0A61682DCBB7}" dt="2023-10-12T08:40:39.721" v="215"/>
          <ac:spMkLst>
            <pc:docMk/>
            <pc:sldMk cId="1437972882" sldId="783"/>
            <ac:spMk id="18" creationId="{BA1CA819-ED9A-F8CA-EAF2-39A12B167996}"/>
          </ac:spMkLst>
        </pc:spChg>
        <pc:spChg chg="add mod">
          <ac:chgData name="Benoît Pichon" userId="64d73d3c24d3cfa0" providerId="LiveId" clId="{136968C2-C6F9-4D9D-8EE3-0A61682DCBB7}" dt="2023-10-12T08:40:39.721" v="215"/>
          <ac:spMkLst>
            <pc:docMk/>
            <pc:sldMk cId="1437972882" sldId="783"/>
            <ac:spMk id="20" creationId="{B94630BA-5020-7735-1B64-FB5C4FD23C26}"/>
          </ac:spMkLst>
        </pc:spChg>
        <pc:spChg chg="add mod">
          <ac:chgData name="Benoît Pichon" userId="64d73d3c24d3cfa0" providerId="LiveId" clId="{136968C2-C6F9-4D9D-8EE3-0A61682DCBB7}" dt="2023-10-12T15:40:49.007" v="2434"/>
          <ac:spMkLst>
            <pc:docMk/>
            <pc:sldMk cId="1437972882" sldId="783"/>
            <ac:spMk id="21" creationId="{6B8D3235-A2C5-611F-AC67-DC34D4C981F5}"/>
          </ac:spMkLst>
        </pc:spChg>
        <pc:spChg chg="mod">
          <ac:chgData name="Benoît Pichon" userId="64d73d3c24d3cfa0" providerId="LiveId" clId="{136968C2-C6F9-4D9D-8EE3-0A61682DCBB7}" dt="2023-10-12T08:41:01.990" v="217" actId="207"/>
          <ac:spMkLst>
            <pc:docMk/>
            <pc:sldMk cId="1437972882" sldId="783"/>
            <ac:spMk id="28" creationId="{19CC4409-C7AF-9135-70A3-0DA3ADC1FA88}"/>
          </ac:spMkLst>
        </pc:spChg>
        <pc:picChg chg="del">
          <ac:chgData name="Benoît Pichon" userId="64d73d3c24d3cfa0" providerId="LiveId" clId="{136968C2-C6F9-4D9D-8EE3-0A61682DCBB7}" dt="2023-10-12T12:04:51.457" v="1462" actId="21"/>
          <ac:picMkLst>
            <pc:docMk/>
            <pc:sldMk cId="1437972882" sldId="783"/>
            <ac:picMk id="8" creationId="{C7550823-D83A-06A6-935A-5A3C14B17DAC}"/>
          </ac:picMkLst>
        </pc:picChg>
        <pc:cxnChg chg="add mod">
          <ac:chgData name="Benoît Pichon" userId="64d73d3c24d3cfa0" providerId="LiveId" clId="{136968C2-C6F9-4D9D-8EE3-0A61682DCBB7}" dt="2023-10-12T15:40:49.007" v="2434"/>
          <ac:cxnSpMkLst>
            <pc:docMk/>
            <pc:sldMk cId="1437972882" sldId="783"/>
            <ac:cxnSpMk id="22" creationId="{50A11F5B-0D5F-AD45-7555-E7427A86EB81}"/>
          </ac:cxnSpMkLst>
        </pc:cxnChg>
        <pc:cxnChg chg="add mod">
          <ac:chgData name="Benoît Pichon" userId="64d73d3c24d3cfa0" providerId="LiveId" clId="{136968C2-C6F9-4D9D-8EE3-0A61682DCBB7}" dt="2023-10-12T15:40:49.007" v="2434"/>
          <ac:cxnSpMkLst>
            <pc:docMk/>
            <pc:sldMk cId="1437972882" sldId="783"/>
            <ac:cxnSpMk id="23" creationId="{270BFABA-7E0A-3077-4BAB-F88049883C7F}"/>
          </ac:cxnSpMkLst>
        </pc:cxnChg>
      </pc:sldChg>
      <pc:sldChg chg="addSp delSp modSp add mod ord modShow">
        <pc:chgData name="Benoît Pichon" userId="64d73d3c24d3cfa0" providerId="LiveId" clId="{136968C2-C6F9-4D9D-8EE3-0A61682DCBB7}" dt="2023-10-17T16:24:06.828" v="3581" actId="729"/>
        <pc:sldMkLst>
          <pc:docMk/>
          <pc:sldMk cId="1840088828" sldId="784"/>
        </pc:sldMkLst>
        <pc:spChg chg="add mod">
          <ac:chgData name="Benoît Pichon" userId="64d73d3c24d3cfa0" providerId="LiveId" clId="{136968C2-C6F9-4D9D-8EE3-0A61682DCBB7}" dt="2023-10-13T15:20:27.111" v="2836"/>
          <ac:spMkLst>
            <pc:docMk/>
            <pc:sldMk cId="1840088828" sldId="784"/>
            <ac:spMk id="2" creationId="{25653AB9-0A8E-402C-DC68-8ADFABAE2494}"/>
          </ac:spMkLst>
        </pc:spChg>
        <pc:spChg chg="add del mod">
          <ac:chgData name="Benoît Pichon" userId="64d73d3c24d3cfa0" providerId="LiveId" clId="{136968C2-C6F9-4D9D-8EE3-0A61682DCBB7}" dt="2023-10-13T15:20:29.134" v="2837" actId="478"/>
          <ac:spMkLst>
            <pc:docMk/>
            <pc:sldMk cId="1840088828" sldId="784"/>
            <ac:spMk id="4" creationId="{FB949DE6-5FD4-D257-5AD0-DEE0949862BD}"/>
          </ac:spMkLst>
        </pc:spChg>
        <pc:spChg chg="add mod">
          <ac:chgData name="Benoît Pichon" userId="64d73d3c24d3cfa0" providerId="LiveId" clId="{136968C2-C6F9-4D9D-8EE3-0A61682DCBB7}" dt="2023-10-13T15:20:27.111" v="2836"/>
          <ac:spMkLst>
            <pc:docMk/>
            <pc:sldMk cId="1840088828" sldId="784"/>
            <ac:spMk id="6" creationId="{6742A542-63AD-9932-382B-11CA18A8D03A}"/>
          </ac:spMkLst>
        </pc:spChg>
        <pc:spChg chg="del">
          <ac:chgData name="Benoît Pichon" userId="64d73d3c24d3cfa0" providerId="LiveId" clId="{136968C2-C6F9-4D9D-8EE3-0A61682DCBB7}" dt="2023-10-13T15:20:26.869" v="2835" actId="478"/>
          <ac:spMkLst>
            <pc:docMk/>
            <pc:sldMk cId="1840088828" sldId="784"/>
            <ac:spMk id="14" creationId="{F4B4C0A1-7B8F-BB32-420E-77791B343C7E}"/>
          </ac:spMkLst>
        </pc:spChg>
        <pc:spChg chg="del mod">
          <ac:chgData name="Benoît Pichon" userId="64d73d3c24d3cfa0" providerId="LiveId" clId="{136968C2-C6F9-4D9D-8EE3-0A61682DCBB7}" dt="2023-10-13T15:20:26.869" v="2835" actId="478"/>
          <ac:spMkLst>
            <pc:docMk/>
            <pc:sldMk cId="1840088828" sldId="784"/>
            <ac:spMk id="26" creationId="{619540C7-813B-BB52-B6C4-C70F55E8E1CD}"/>
          </ac:spMkLst>
        </pc:spChg>
        <pc:spChg chg="del">
          <ac:chgData name="Benoît Pichon" userId="64d73d3c24d3cfa0" providerId="LiveId" clId="{136968C2-C6F9-4D9D-8EE3-0A61682DCBB7}" dt="2023-10-12T09:05:02.214" v="565" actId="478"/>
          <ac:spMkLst>
            <pc:docMk/>
            <pc:sldMk cId="1840088828" sldId="784"/>
            <ac:spMk id="27" creationId="{8B5ABD82-6858-1918-06E5-D2F7C7C73218}"/>
          </ac:spMkLst>
        </pc:spChg>
        <pc:spChg chg="del">
          <ac:chgData name="Benoît Pichon" userId="64d73d3c24d3cfa0" providerId="LiveId" clId="{136968C2-C6F9-4D9D-8EE3-0A61682DCBB7}" dt="2023-10-12T09:04:59.853" v="564" actId="478"/>
          <ac:spMkLst>
            <pc:docMk/>
            <pc:sldMk cId="1840088828" sldId="784"/>
            <ac:spMk id="28" creationId="{505F981C-070C-D13B-3892-6B8011E70ACC}"/>
          </ac:spMkLst>
        </pc:spChg>
        <pc:picChg chg="del">
          <ac:chgData name="Benoît Pichon" userId="64d73d3c24d3cfa0" providerId="LiveId" clId="{136968C2-C6F9-4D9D-8EE3-0A61682DCBB7}" dt="2023-10-12T09:04:59.853" v="564" actId="478"/>
          <ac:picMkLst>
            <pc:docMk/>
            <pc:sldMk cId="1840088828" sldId="784"/>
            <ac:picMk id="15" creationId="{044E8A18-C06F-213A-315E-C34BF01835CE}"/>
          </ac:picMkLst>
        </pc:picChg>
        <pc:cxnChg chg="del">
          <ac:chgData name="Benoît Pichon" userId="64d73d3c24d3cfa0" providerId="LiveId" clId="{136968C2-C6F9-4D9D-8EE3-0A61682DCBB7}" dt="2023-10-12T09:04:59.853" v="564" actId="478"/>
          <ac:cxnSpMkLst>
            <pc:docMk/>
            <pc:sldMk cId="1840088828" sldId="784"/>
            <ac:cxnSpMk id="24" creationId="{A9C04055-1C15-3379-330F-2FFF0D50FA5B}"/>
          </ac:cxnSpMkLst>
        </pc:cxnChg>
      </pc:sldChg>
      <pc:sldChg chg="addSp delSp modSp add mod ord modShow">
        <pc:chgData name="Benoît Pichon" userId="64d73d3c24d3cfa0" providerId="LiveId" clId="{136968C2-C6F9-4D9D-8EE3-0A61682DCBB7}" dt="2023-10-17T16:24:06.828" v="3581" actId="729"/>
        <pc:sldMkLst>
          <pc:docMk/>
          <pc:sldMk cId="874142693" sldId="785"/>
        </pc:sldMkLst>
        <pc:spChg chg="add mod">
          <ac:chgData name="Benoît Pichon" userId="64d73d3c24d3cfa0" providerId="LiveId" clId="{136968C2-C6F9-4D9D-8EE3-0A61682DCBB7}" dt="2023-10-13T15:20:16.659" v="2833" actId="1076"/>
          <ac:spMkLst>
            <pc:docMk/>
            <pc:sldMk cId="874142693" sldId="785"/>
            <ac:spMk id="2" creationId="{EA1EF85B-552F-AC67-D279-9B4E756DBE73}"/>
          </ac:spMkLst>
        </pc:spChg>
        <pc:spChg chg="mod">
          <ac:chgData name="Benoît Pichon" userId="64d73d3c24d3cfa0" providerId="LiveId" clId="{136968C2-C6F9-4D9D-8EE3-0A61682DCBB7}" dt="2023-10-13T15:20:12.110" v="2832" actId="1076"/>
          <ac:spMkLst>
            <pc:docMk/>
            <pc:sldMk cId="874142693" sldId="785"/>
            <ac:spMk id="14" creationId="{F4B4C0A1-7B8F-BB32-420E-77791B343C7E}"/>
          </ac:spMkLst>
        </pc:spChg>
        <pc:spChg chg="del">
          <ac:chgData name="Benoît Pichon" userId="64d73d3c24d3cfa0" providerId="LiveId" clId="{136968C2-C6F9-4D9D-8EE3-0A61682DCBB7}" dt="2023-10-13T15:20:05.222" v="2829" actId="478"/>
          <ac:spMkLst>
            <pc:docMk/>
            <pc:sldMk cId="874142693" sldId="785"/>
            <ac:spMk id="26" creationId="{619540C7-813B-BB52-B6C4-C70F55E8E1CD}"/>
          </ac:spMkLst>
        </pc:spChg>
        <pc:spChg chg="mod">
          <ac:chgData name="Benoît Pichon" userId="64d73d3c24d3cfa0" providerId="LiveId" clId="{136968C2-C6F9-4D9D-8EE3-0A61682DCBB7}" dt="2023-10-13T15:20:20.888" v="2834" actId="1076"/>
          <ac:spMkLst>
            <pc:docMk/>
            <pc:sldMk cId="874142693" sldId="785"/>
            <ac:spMk id="27" creationId="{8B5ABD82-6858-1918-06E5-D2F7C7C73218}"/>
          </ac:spMkLst>
        </pc:spChg>
      </pc:sldChg>
      <pc:sldChg chg="modSp add del mod ord">
        <pc:chgData name="Benoît Pichon" userId="64d73d3c24d3cfa0" providerId="LiveId" clId="{136968C2-C6F9-4D9D-8EE3-0A61682DCBB7}" dt="2023-10-17T07:18:22.230" v="3561" actId="47"/>
        <pc:sldMkLst>
          <pc:docMk/>
          <pc:sldMk cId="370793319" sldId="786"/>
        </pc:sldMkLst>
        <pc:spChg chg="mod">
          <ac:chgData name="Benoît Pichon" userId="64d73d3c24d3cfa0" providerId="LiveId" clId="{136968C2-C6F9-4D9D-8EE3-0A61682DCBB7}" dt="2023-10-12T09:22:06.631" v="833" actId="1076"/>
          <ac:spMkLst>
            <pc:docMk/>
            <pc:sldMk cId="370793319" sldId="786"/>
            <ac:spMk id="11" creationId="{2F04857D-9BBC-8596-4CFD-728B747853E5}"/>
          </ac:spMkLst>
        </pc:spChg>
        <pc:grpChg chg="mod">
          <ac:chgData name="Benoît Pichon" userId="64d73d3c24d3cfa0" providerId="LiveId" clId="{136968C2-C6F9-4D9D-8EE3-0A61682DCBB7}" dt="2023-10-12T09:22:42.332" v="849" actId="1076"/>
          <ac:grpSpMkLst>
            <pc:docMk/>
            <pc:sldMk cId="370793319" sldId="786"/>
            <ac:grpSpMk id="23" creationId="{94E6C973-A6FE-43DF-54C5-CA1EEB2446B7}"/>
          </ac:grpSpMkLst>
        </pc:grpChg>
        <pc:grpChg chg="mod">
          <ac:chgData name="Benoît Pichon" userId="64d73d3c24d3cfa0" providerId="LiveId" clId="{136968C2-C6F9-4D9D-8EE3-0A61682DCBB7}" dt="2023-10-12T09:22:42.332" v="849" actId="1076"/>
          <ac:grpSpMkLst>
            <pc:docMk/>
            <pc:sldMk cId="370793319" sldId="786"/>
            <ac:grpSpMk id="27" creationId="{EDE90294-E8B4-D3F9-681C-36DED429F081}"/>
          </ac:grpSpMkLst>
        </pc:grpChg>
        <pc:grpChg chg="mod">
          <ac:chgData name="Benoît Pichon" userId="64d73d3c24d3cfa0" providerId="LiveId" clId="{136968C2-C6F9-4D9D-8EE3-0A61682DCBB7}" dt="2023-10-12T09:22:42.332" v="849" actId="1076"/>
          <ac:grpSpMkLst>
            <pc:docMk/>
            <pc:sldMk cId="370793319" sldId="786"/>
            <ac:grpSpMk id="1029" creationId="{8308D6F0-D1B9-44D8-AA30-4B6A16133B7F}"/>
          </ac:grpSpMkLst>
        </pc:grpChg>
        <pc:picChg chg="mod">
          <ac:chgData name="Benoît Pichon" userId="64d73d3c24d3cfa0" providerId="LiveId" clId="{136968C2-C6F9-4D9D-8EE3-0A61682DCBB7}" dt="2023-10-12T09:22:42.332" v="849" actId="1076"/>
          <ac:picMkLst>
            <pc:docMk/>
            <pc:sldMk cId="370793319" sldId="786"/>
            <ac:picMk id="15" creationId="{7EF7F68B-2F54-143C-A549-477C0E1517C9}"/>
          </ac:picMkLst>
        </pc:picChg>
        <pc:picChg chg="mod">
          <ac:chgData name="Benoît Pichon" userId="64d73d3c24d3cfa0" providerId="LiveId" clId="{136968C2-C6F9-4D9D-8EE3-0A61682DCBB7}" dt="2023-10-12T09:22:42.332" v="849" actId="1076"/>
          <ac:picMkLst>
            <pc:docMk/>
            <pc:sldMk cId="370793319" sldId="786"/>
            <ac:picMk id="16" creationId="{C9650782-7E07-2682-893B-BB58DB72CF70}"/>
          </ac:picMkLst>
        </pc:picChg>
        <pc:picChg chg="mod">
          <ac:chgData name="Benoît Pichon" userId="64d73d3c24d3cfa0" providerId="LiveId" clId="{136968C2-C6F9-4D9D-8EE3-0A61682DCBB7}" dt="2023-10-12T09:22:42.332" v="849" actId="1076"/>
          <ac:picMkLst>
            <pc:docMk/>
            <pc:sldMk cId="370793319" sldId="786"/>
            <ac:picMk id="17" creationId="{25C7609B-FEC8-2A76-590F-D7A214B3AF2B}"/>
          </ac:picMkLst>
        </pc:picChg>
        <pc:picChg chg="mod">
          <ac:chgData name="Benoît Pichon" userId="64d73d3c24d3cfa0" providerId="LiveId" clId="{136968C2-C6F9-4D9D-8EE3-0A61682DCBB7}" dt="2023-10-12T09:22:42.332" v="849" actId="1076"/>
          <ac:picMkLst>
            <pc:docMk/>
            <pc:sldMk cId="370793319" sldId="786"/>
            <ac:picMk id="18" creationId="{0209A098-28F9-6849-959A-F821EE84C498}"/>
          </ac:picMkLst>
        </pc:picChg>
        <pc:picChg chg="mod">
          <ac:chgData name="Benoît Pichon" userId="64d73d3c24d3cfa0" providerId="LiveId" clId="{136968C2-C6F9-4D9D-8EE3-0A61682DCBB7}" dt="2023-10-12T09:22:42.332" v="849" actId="1076"/>
          <ac:picMkLst>
            <pc:docMk/>
            <pc:sldMk cId="370793319" sldId="786"/>
            <ac:picMk id="22" creationId="{74AF0089-B376-4175-A387-BE5AA9FEBA62}"/>
          </ac:picMkLst>
        </pc:picChg>
        <pc:picChg chg="mod">
          <ac:chgData name="Benoît Pichon" userId="64d73d3c24d3cfa0" providerId="LiveId" clId="{136968C2-C6F9-4D9D-8EE3-0A61682DCBB7}" dt="2023-10-12T09:22:42.332" v="849" actId="1076"/>
          <ac:picMkLst>
            <pc:docMk/>
            <pc:sldMk cId="370793319" sldId="786"/>
            <ac:picMk id="1032" creationId="{1C4221BC-B1CA-1ED7-818B-8FE4BF2F5FF9}"/>
          </ac:picMkLst>
        </pc:picChg>
        <pc:picChg chg="mod">
          <ac:chgData name="Benoît Pichon" userId="64d73d3c24d3cfa0" providerId="LiveId" clId="{136968C2-C6F9-4D9D-8EE3-0A61682DCBB7}" dt="2023-10-12T09:22:42.332" v="849" actId="1076"/>
          <ac:picMkLst>
            <pc:docMk/>
            <pc:sldMk cId="370793319" sldId="786"/>
            <ac:picMk id="1034" creationId="{3E2495D8-898A-B5CF-D383-182D7FA962E3}"/>
          </ac:picMkLst>
        </pc:picChg>
        <pc:cxnChg chg="mod">
          <ac:chgData name="Benoît Pichon" userId="64d73d3c24d3cfa0" providerId="LiveId" clId="{136968C2-C6F9-4D9D-8EE3-0A61682DCBB7}" dt="2023-10-12T09:22:42.332" v="849" actId="1076"/>
          <ac:cxnSpMkLst>
            <pc:docMk/>
            <pc:sldMk cId="370793319" sldId="786"/>
            <ac:cxnSpMk id="25" creationId="{4280227B-8625-D09B-8620-F752C838C7AB}"/>
          </ac:cxnSpMkLst>
        </pc:cxnChg>
        <pc:cxnChg chg="mod">
          <ac:chgData name="Benoît Pichon" userId="64d73d3c24d3cfa0" providerId="LiveId" clId="{136968C2-C6F9-4D9D-8EE3-0A61682DCBB7}" dt="2023-10-12T09:22:42.332" v="849" actId="1076"/>
          <ac:cxnSpMkLst>
            <pc:docMk/>
            <pc:sldMk cId="370793319" sldId="786"/>
            <ac:cxnSpMk id="29" creationId="{F629864A-F20E-D809-9CC9-DF6E124FF0F1}"/>
          </ac:cxnSpMkLst>
        </pc:cxnChg>
        <pc:cxnChg chg="mod">
          <ac:chgData name="Benoît Pichon" userId="64d73d3c24d3cfa0" providerId="LiveId" clId="{136968C2-C6F9-4D9D-8EE3-0A61682DCBB7}" dt="2023-10-12T09:22:42.332" v="849" actId="1076"/>
          <ac:cxnSpMkLst>
            <pc:docMk/>
            <pc:sldMk cId="370793319" sldId="786"/>
            <ac:cxnSpMk id="30" creationId="{15C34A12-B602-3095-F99D-B2D48DC99163}"/>
          </ac:cxnSpMkLst>
        </pc:cxnChg>
      </pc:sldChg>
      <pc:sldChg chg="delSp add mod">
        <pc:chgData name="Benoît Pichon" userId="64d73d3c24d3cfa0" providerId="LiveId" clId="{136968C2-C6F9-4D9D-8EE3-0A61682DCBB7}" dt="2023-10-15T05:48:22.672" v="3078" actId="478"/>
        <pc:sldMkLst>
          <pc:docMk/>
          <pc:sldMk cId="943228952" sldId="787"/>
        </pc:sldMkLst>
        <pc:spChg chg="del">
          <ac:chgData name="Benoît Pichon" userId="64d73d3c24d3cfa0" providerId="LiveId" clId="{136968C2-C6F9-4D9D-8EE3-0A61682DCBB7}" dt="2023-10-15T05:48:22.672" v="3078" actId="478"/>
          <ac:spMkLst>
            <pc:docMk/>
            <pc:sldMk cId="943228952" sldId="787"/>
            <ac:spMk id="3" creationId="{1D041023-6EE4-6F85-29B9-6664030F462F}"/>
          </ac:spMkLst>
        </pc:spChg>
      </pc:sldChg>
      <pc:sldChg chg="addSp delSp modSp add del mod modAnim">
        <pc:chgData name="Benoît Pichon" userId="64d73d3c24d3cfa0" providerId="LiveId" clId="{136968C2-C6F9-4D9D-8EE3-0A61682DCBB7}" dt="2023-10-12T14:14:04.603" v="1959" actId="47"/>
        <pc:sldMkLst>
          <pc:docMk/>
          <pc:sldMk cId="2517271901" sldId="788"/>
        </pc:sldMkLst>
        <pc:spChg chg="del">
          <ac:chgData name="Benoît Pichon" userId="64d73d3c24d3cfa0" providerId="LiveId" clId="{136968C2-C6F9-4D9D-8EE3-0A61682DCBB7}" dt="2023-10-12T13:42:20.735" v="1480" actId="478"/>
          <ac:spMkLst>
            <pc:docMk/>
            <pc:sldMk cId="2517271901" sldId="788"/>
            <ac:spMk id="3" creationId="{57C39945-2CC6-7466-09F8-8E9CC74E0B30}"/>
          </ac:spMkLst>
        </pc:spChg>
        <pc:spChg chg="del">
          <ac:chgData name="Benoît Pichon" userId="64d73d3c24d3cfa0" providerId="LiveId" clId="{136968C2-C6F9-4D9D-8EE3-0A61682DCBB7}" dt="2023-10-12T13:41:54.712" v="1476" actId="478"/>
          <ac:spMkLst>
            <pc:docMk/>
            <pc:sldMk cId="2517271901" sldId="788"/>
            <ac:spMk id="14" creationId="{391E6A19-ED91-596F-773C-A7B92698CF28}"/>
          </ac:spMkLst>
        </pc:spChg>
        <pc:spChg chg="add mod">
          <ac:chgData name="Benoît Pichon" userId="64d73d3c24d3cfa0" providerId="LiveId" clId="{136968C2-C6F9-4D9D-8EE3-0A61682DCBB7}" dt="2023-10-12T13:42:21.061" v="1481"/>
          <ac:spMkLst>
            <pc:docMk/>
            <pc:sldMk cId="2517271901" sldId="788"/>
            <ac:spMk id="20" creationId="{40659B8A-90DF-4BDD-56EC-EEF1B3312B2C}"/>
          </ac:spMkLst>
        </pc:spChg>
        <pc:picChg chg="mod">
          <ac:chgData name="Benoît Pichon" userId="64d73d3c24d3cfa0" providerId="LiveId" clId="{136968C2-C6F9-4D9D-8EE3-0A61682DCBB7}" dt="2023-10-12T14:05:50.259" v="1855" actId="14100"/>
          <ac:picMkLst>
            <pc:docMk/>
            <pc:sldMk cId="2517271901" sldId="788"/>
            <ac:picMk id="210" creationId="{9C79466E-F6E8-CC62-8762-0B4661962BB0}"/>
          </ac:picMkLst>
        </pc:picChg>
        <pc:cxnChg chg="del">
          <ac:chgData name="Benoît Pichon" userId="64d73d3c24d3cfa0" providerId="LiveId" clId="{136968C2-C6F9-4D9D-8EE3-0A61682DCBB7}" dt="2023-10-12T13:41:54.712" v="1476" actId="478"/>
          <ac:cxnSpMkLst>
            <pc:docMk/>
            <pc:sldMk cId="2517271901" sldId="788"/>
            <ac:cxnSpMk id="6" creationId="{6B7BBE30-71D1-78FC-68C9-C82D64E8C0F7}"/>
          </ac:cxnSpMkLst>
        </pc:cxnChg>
      </pc:sldChg>
      <pc:sldChg chg="addSp delSp modSp add mod modAnim">
        <pc:chgData name="Benoît Pichon" userId="64d73d3c24d3cfa0" providerId="LiveId" clId="{136968C2-C6F9-4D9D-8EE3-0A61682DCBB7}" dt="2023-10-12T14:13:26.509" v="1951" actId="1036"/>
        <pc:sldMkLst>
          <pc:docMk/>
          <pc:sldMk cId="141855261" sldId="789"/>
        </pc:sldMkLst>
        <pc:spChg chg="mod topLvl">
          <ac:chgData name="Benoît Pichon" userId="64d73d3c24d3cfa0" providerId="LiveId" clId="{136968C2-C6F9-4D9D-8EE3-0A61682DCBB7}" dt="2023-10-12T14:12:14.712" v="1929" actId="165"/>
          <ac:spMkLst>
            <pc:docMk/>
            <pc:sldMk cId="141855261" sldId="789"/>
            <ac:spMk id="2" creationId="{011F03C5-E72E-DDDC-C915-B16C19F58244}"/>
          </ac:spMkLst>
        </pc:spChg>
        <pc:spChg chg="add mod">
          <ac:chgData name="Benoît Pichon" userId="64d73d3c24d3cfa0" providerId="LiveId" clId="{136968C2-C6F9-4D9D-8EE3-0A61682DCBB7}" dt="2023-10-12T14:10:23.022" v="1907" actId="1076"/>
          <ac:spMkLst>
            <pc:docMk/>
            <pc:sldMk cId="141855261" sldId="789"/>
            <ac:spMk id="6" creationId="{31CD308B-949A-D044-4944-415BC755A60C}"/>
          </ac:spMkLst>
        </pc:spChg>
        <pc:spChg chg="mod topLvl">
          <ac:chgData name="Benoît Pichon" userId="64d73d3c24d3cfa0" providerId="LiveId" clId="{136968C2-C6F9-4D9D-8EE3-0A61682DCBB7}" dt="2023-10-12T14:12:14.712" v="1929" actId="165"/>
          <ac:spMkLst>
            <pc:docMk/>
            <pc:sldMk cId="141855261" sldId="789"/>
            <ac:spMk id="17" creationId="{3C921788-E85B-13DD-F681-8774CC1FA9E4}"/>
          </ac:spMkLst>
        </pc:spChg>
        <pc:spChg chg="mod topLvl">
          <ac:chgData name="Benoît Pichon" userId="64d73d3c24d3cfa0" providerId="LiveId" clId="{136968C2-C6F9-4D9D-8EE3-0A61682DCBB7}" dt="2023-10-12T14:12:14.712" v="1929" actId="165"/>
          <ac:spMkLst>
            <pc:docMk/>
            <pc:sldMk cId="141855261" sldId="789"/>
            <ac:spMk id="18" creationId="{5C824143-8D7B-EAAA-77FF-A8D953D1F640}"/>
          </ac:spMkLst>
        </pc:spChg>
        <pc:spChg chg="mod topLvl">
          <ac:chgData name="Benoît Pichon" userId="64d73d3c24d3cfa0" providerId="LiveId" clId="{136968C2-C6F9-4D9D-8EE3-0A61682DCBB7}" dt="2023-10-12T14:12:14.712" v="1929" actId="165"/>
          <ac:spMkLst>
            <pc:docMk/>
            <pc:sldMk cId="141855261" sldId="789"/>
            <ac:spMk id="19" creationId="{60E56127-DD40-B6CD-D366-2C740EC768BD}"/>
          </ac:spMkLst>
        </pc:spChg>
        <pc:spChg chg="mod">
          <ac:chgData name="Benoît Pichon" userId="64d73d3c24d3cfa0" providerId="LiveId" clId="{136968C2-C6F9-4D9D-8EE3-0A61682DCBB7}" dt="2023-10-12T14:10:23.022" v="1907" actId="1076"/>
          <ac:spMkLst>
            <pc:docMk/>
            <pc:sldMk cId="141855261" sldId="789"/>
            <ac:spMk id="20" creationId="{3DA5FF68-E87A-9890-138C-520E1C598A99}"/>
          </ac:spMkLst>
        </pc:spChg>
        <pc:spChg chg="mod">
          <ac:chgData name="Benoît Pichon" userId="64d73d3c24d3cfa0" providerId="LiveId" clId="{136968C2-C6F9-4D9D-8EE3-0A61682DCBB7}" dt="2023-10-12T14:10:23.022" v="1907" actId="1076"/>
          <ac:spMkLst>
            <pc:docMk/>
            <pc:sldMk cId="141855261" sldId="789"/>
            <ac:spMk id="21" creationId="{9A15AA72-94FE-22F6-A9F5-9D4049A29724}"/>
          </ac:spMkLst>
        </pc:spChg>
        <pc:spChg chg="mod">
          <ac:chgData name="Benoît Pichon" userId="64d73d3c24d3cfa0" providerId="LiveId" clId="{136968C2-C6F9-4D9D-8EE3-0A61682DCBB7}" dt="2023-10-12T14:13:26.509" v="1951" actId="1036"/>
          <ac:spMkLst>
            <pc:docMk/>
            <pc:sldMk cId="141855261" sldId="789"/>
            <ac:spMk id="24" creationId="{82FCABF0-FF57-D2B6-1212-16CB8B2C00FA}"/>
          </ac:spMkLst>
        </pc:spChg>
        <pc:spChg chg="mod">
          <ac:chgData name="Benoît Pichon" userId="64d73d3c24d3cfa0" providerId="LiveId" clId="{136968C2-C6F9-4D9D-8EE3-0A61682DCBB7}" dt="2023-10-12T14:10:23.022" v="1907" actId="1076"/>
          <ac:spMkLst>
            <pc:docMk/>
            <pc:sldMk cId="141855261" sldId="789"/>
            <ac:spMk id="25" creationId="{92AF5DDD-0ACA-51B4-CBA6-132286644101}"/>
          </ac:spMkLst>
        </pc:spChg>
        <pc:spChg chg="mod">
          <ac:chgData name="Benoît Pichon" userId="64d73d3c24d3cfa0" providerId="LiveId" clId="{136968C2-C6F9-4D9D-8EE3-0A61682DCBB7}" dt="2023-10-12T14:10:23.022" v="1907" actId="1076"/>
          <ac:spMkLst>
            <pc:docMk/>
            <pc:sldMk cId="141855261" sldId="789"/>
            <ac:spMk id="26" creationId="{710CC515-8109-3717-03C1-5051999C4D37}"/>
          </ac:spMkLst>
        </pc:spChg>
        <pc:spChg chg="mod">
          <ac:chgData name="Benoît Pichon" userId="64d73d3c24d3cfa0" providerId="LiveId" clId="{136968C2-C6F9-4D9D-8EE3-0A61682DCBB7}" dt="2023-10-12T14:10:23.022" v="1907" actId="1076"/>
          <ac:spMkLst>
            <pc:docMk/>
            <pc:sldMk cId="141855261" sldId="789"/>
            <ac:spMk id="27" creationId="{B5979503-FFBA-D378-35F7-C6710CD0F06B}"/>
          </ac:spMkLst>
        </pc:spChg>
        <pc:spChg chg="mod">
          <ac:chgData name="Benoît Pichon" userId="64d73d3c24d3cfa0" providerId="LiveId" clId="{136968C2-C6F9-4D9D-8EE3-0A61682DCBB7}" dt="2023-10-12T14:09:30.262" v="1894" actId="1076"/>
          <ac:spMkLst>
            <pc:docMk/>
            <pc:sldMk cId="141855261" sldId="789"/>
            <ac:spMk id="222" creationId="{EBD61EAA-9461-A70A-8C66-A655CCEB6147}"/>
          </ac:spMkLst>
        </pc:spChg>
        <pc:spChg chg="mod">
          <ac:chgData name="Benoît Pichon" userId="64d73d3c24d3cfa0" providerId="LiveId" clId="{136968C2-C6F9-4D9D-8EE3-0A61682DCBB7}" dt="2023-10-12T14:10:23.022" v="1907" actId="1076"/>
          <ac:spMkLst>
            <pc:docMk/>
            <pc:sldMk cId="141855261" sldId="789"/>
            <ac:spMk id="239" creationId="{D6293086-54B6-148A-A822-D39C013B707A}"/>
          </ac:spMkLst>
        </pc:spChg>
        <pc:spChg chg="mod">
          <ac:chgData name="Benoît Pichon" userId="64d73d3c24d3cfa0" providerId="LiveId" clId="{136968C2-C6F9-4D9D-8EE3-0A61682DCBB7}" dt="2023-10-12T14:10:23.022" v="1907" actId="1076"/>
          <ac:spMkLst>
            <pc:docMk/>
            <pc:sldMk cId="141855261" sldId="789"/>
            <ac:spMk id="240" creationId="{D76F27E7-A23A-8375-15B6-53B3AB56B931}"/>
          </ac:spMkLst>
        </pc:spChg>
        <pc:spChg chg="mod ord">
          <ac:chgData name="Benoît Pichon" userId="64d73d3c24d3cfa0" providerId="LiveId" clId="{136968C2-C6F9-4D9D-8EE3-0A61682DCBB7}" dt="2023-10-12T14:12:08.744" v="1928" actId="1076"/>
          <ac:spMkLst>
            <pc:docMk/>
            <pc:sldMk cId="141855261" sldId="789"/>
            <ac:spMk id="245" creationId="{786347C0-246A-EFBE-0E38-E6C92AFEE4BD}"/>
          </ac:spMkLst>
        </pc:spChg>
        <pc:spChg chg="mod ord">
          <ac:chgData name="Benoît Pichon" userId="64d73d3c24d3cfa0" providerId="LiveId" clId="{136968C2-C6F9-4D9D-8EE3-0A61682DCBB7}" dt="2023-10-12T14:13:08.610" v="1944" actId="206"/>
          <ac:spMkLst>
            <pc:docMk/>
            <pc:sldMk cId="141855261" sldId="789"/>
            <ac:spMk id="246" creationId="{FB87CFF1-AA8A-4DD1-202D-1A8EEFD7AA17}"/>
          </ac:spMkLst>
        </pc:spChg>
        <pc:spChg chg="mod topLvl">
          <ac:chgData name="Benoît Pichon" userId="64d73d3c24d3cfa0" providerId="LiveId" clId="{136968C2-C6F9-4D9D-8EE3-0A61682DCBB7}" dt="2023-10-12T14:12:14.712" v="1929" actId="165"/>
          <ac:spMkLst>
            <pc:docMk/>
            <pc:sldMk cId="141855261" sldId="789"/>
            <ac:spMk id="247" creationId="{A796DE50-31AA-325D-93D5-5DA844F4BB6C}"/>
          </ac:spMkLst>
        </pc:spChg>
        <pc:spChg chg="mod topLvl">
          <ac:chgData name="Benoît Pichon" userId="64d73d3c24d3cfa0" providerId="LiveId" clId="{136968C2-C6F9-4D9D-8EE3-0A61682DCBB7}" dt="2023-10-12T14:12:14.712" v="1929" actId="165"/>
          <ac:spMkLst>
            <pc:docMk/>
            <pc:sldMk cId="141855261" sldId="789"/>
            <ac:spMk id="248" creationId="{E4C37F0C-BE7C-3348-F725-BC89C0DDC08D}"/>
          </ac:spMkLst>
        </pc:spChg>
        <pc:spChg chg="mod topLvl">
          <ac:chgData name="Benoît Pichon" userId="64d73d3c24d3cfa0" providerId="LiveId" clId="{136968C2-C6F9-4D9D-8EE3-0A61682DCBB7}" dt="2023-10-12T14:12:21.426" v="1930" actId="1076"/>
          <ac:spMkLst>
            <pc:docMk/>
            <pc:sldMk cId="141855261" sldId="789"/>
            <ac:spMk id="249" creationId="{F110ADAC-802A-76D4-EA20-17FB9FFD0F30}"/>
          </ac:spMkLst>
        </pc:spChg>
        <pc:spChg chg="mod topLvl">
          <ac:chgData name="Benoît Pichon" userId="64d73d3c24d3cfa0" providerId="LiveId" clId="{136968C2-C6F9-4D9D-8EE3-0A61682DCBB7}" dt="2023-10-12T14:12:21.426" v="1930" actId="1076"/>
          <ac:spMkLst>
            <pc:docMk/>
            <pc:sldMk cId="141855261" sldId="789"/>
            <ac:spMk id="250" creationId="{EF0DBB47-FFD5-8E9D-6E67-D96E00732BA3}"/>
          </ac:spMkLst>
        </pc:spChg>
        <pc:spChg chg="mod topLvl">
          <ac:chgData name="Benoît Pichon" userId="64d73d3c24d3cfa0" providerId="LiveId" clId="{136968C2-C6F9-4D9D-8EE3-0A61682DCBB7}" dt="2023-10-12T14:12:21.426" v="1930" actId="1076"/>
          <ac:spMkLst>
            <pc:docMk/>
            <pc:sldMk cId="141855261" sldId="789"/>
            <ac:spMk id="251" creationId="{6370AB4A-12BE-333D-AD9E-E4CF74DEB6B9}"/>
          </ac:spMkLst>
        </pc:spChg>
        <pc:spChg chg="mod topLvl">
          <ac:chgData name="Benoît Pichon" userId="64d73d3c24d3cfa0" providerId="LiveId" clId="{136968C2-C6F9-4D9D-8EE3-0A61682DCBB7}" dt="2023-10-12T14:12:21.426" v="1930" actId="1076"/>
          <ac:spMkLst>
            <pc:docMk/>
            <pc:sldMk cId="141855261" sldId="789"/>
            <ac:spMk id="252" creationId="{D981C6D5-498A-A277-31C5-5A49E9947D0E}"/>
          </ac:spMkLst>
        </pc:spChg>
        <pc:spChg chg="mod topLvl">
          <ac:chgData name="Benoît Pichon" userId="64d73d3c24d3cfa0" providerId="LiveId" clId="{136968C2-C6F9-4D9D-8EE3-0A61682DCBB7}" dt="2023-10-12T14:12:21.426" v="1930" actId="1076"/>
          <ac:spMkLst>
            <pc:docMk/>
            <pc:sldMk cId="141855261" sldId="789"/>
            <ac:spMk id="253" creationId="{AEF723E4-23A6-8B49-914B-BA1864712AD4}"/>
          </ac:spMkLst>
        </pc:spChg>
        <pc:spChg chg="mod topLvl">
          <ac:chgData name="Benoît Pichon" userId="64d73d3c24d3cfa0" providerId="LiveId" clId="{136968C2-C6F9-4D9D-8EE3-0A61682DCBB7}" dt="2023-10-12T14:12:14.712" v="1929" actId="165"/>
          <ac:spMkLst>
            <pc:docMk/>
            <pc:sldMk cId="141855261" sldId="789"/>
            <ac:spMk id="254" creationId="{5378EF0E-39B7-E241-C857-F1E10FA98A70}"/>
          </ac:spMkLst>
        </pc:spChg>
        <pc:spChg chg="mod topLvl">
          <ac:chgData name="Benoît Pichon" userId="64d73d3c24d3cfa0" providerId="LiveId" clId="{136968C2-C6F9-4D9D-8EE3-0A61682DCBB7}" dt="2023-10-12T14:12:14.712" v="1929" actId="165"/>
          <ac:spMkLst>
            <pc:docMk/>
            <pc:sldMk cId="141855261" sldId="789"/>
            <ac:spMk id="255" creationId="{332B0267-3263-FAAF-24BC-3D5D7B6AFA2E}"/>
          </ac:spMkLst>
        </pc:spChg>
        <pc:spChg chg="mod topLvl">
          <ac:chgData name="Benoît Pichon" userId="64d73d3c24d3cfa0" providerId="LiveId" clId="{136968C2-C6F9-4D9D-8EE3-0A61682DCBB7}" dt="2023-10-12T14:12:14.712" v="1929" actId="165"/>
          <ac:spMkLst>
            <pc:docMk/>
            <pc:sldMk cId="141855261" sldId="789"/>
            <ac:spMk id="256" creationId="{B83E390E-4181-89D7-2761-64864C438BC6}"/>
          </ac:spMkLst>
        </pc:spChg>
        <pc:spChg chg="mod topLvl">
          <ac:chgData name="Benoît Pichon" userId="64d73d3c24d3cfa0" providerId="LiveId" clId="{136968C2-C6F9-4D9D-8EE3-0A61682DCBB7}" dt="2023-10-12T14:12:14.712" v="1929" actId="165"/>
          <ac:spMkLst>
            <pc:docMk/>
            <pc:sldMk cId="141855261" sldId="789"/>
            <ac:spMk id="257" creationId="{783DB35F-1632-2F42-D024-5AEDC2248C9F}"/>
          </ac:spMkLst>
        </pc:spChg>
        <pc:spChg chg="mod topLvl">
          <ac:chgData name="Benoît Pichon" userId="64d73d3c24d3cfa0" providerId="LiveId" clId="{136968C2-C6F9-4D9D-8EE3-0A61682DCBB7}" dt="2023-10-12T14:12:14.712" v="1929" actId="165"/>
          <ac:spMkLst>
            <pc:docMk/>
            <pc:sldMk cId="141855261" sldId="789"/>
            <ac:spMk id="258" creationId="{F2BBC819-988D-7384-90BA-A99C73AA9A46}"/>
          </ac:spMkLst>
        </pc:spChg>
        <pc:spChg chg="mod topLvl">
          <ac:chgData name="Benoît Pichon" userId="64d73d3c24d3cfa0" providerId="LiveId" clId="{136968C2-C6F9-4D9D-8EE3-0A61682DCBB7}" dt="2023-10-12T14:12:14.712" v="1929" actId="165"/>
          <ac:spMkLst>
            <pc:docMk/>
            <pc:sldMk cId="141855261" sldId="789"/>
            <ac:spMk id="259" creationId="{168A657E-F2EC-BEF1-9CDA-B17745E10974}"/>
          </ac:spMkLst>
        </pc:spChg>
        <pc:spChg chg="mod topLvl">
          <ac:chgData name="Benoît Pichon" userId="64d73d3c24d3cfa0" providerId="LiveId" clId="{136968C2-C6F9-4D9D-8EE3-0A61682DCBB7}" dt="2023-10-12T14:12:59.067" v="1942" actId="1076"/>
          <ac:spMkLst>
            <pc:docMk/>
            <pc:sldMk cId="141855261" sldId="789"/>
            <ac:spMk id="260" creationId="{95D36E64-BFC1-04EC-3400-90B4DFF3EBAD}"/>
          </ac:spMkLst>
        </pc:spChg>
        <pc:spChg chg="mod topLvl">
          <ac:chgData name="Benoît Pichon" userId="64d73d3c24d3cfa0" providerId="LiveId" clId="{136968C2-C6F9-4D9D-8EE3-0A61682DCBB7}" dt="2023-10-12T14:12:14.712" v="1929" actId="165"/>
          <ac:spMkLst>
            <pc:docMk/>
            <pc:sldMk cId="141855261" sldId="789"/>
            <ac:spMk id="261" creationId="{F7D63A70-3940-F14A-2E78-2D7EAFA3F07B}"/>
          </ac:spMkLst>
        </pc:spChg>
        <pc:spChg chg="mod topLvl">
          <ac:chgData name="Benoît Pichon" userId="64d73d3c24d3cfa0" providerId="LiveId" clId="{136968C2-C6F9-4D9D-8EE3-0A61682DCBB7}" dt="2023-10-12T14:12:14.712" v="1929" actId="165"/>
          <ac:spMkLst>
            <pc:docMk/>
            <pc:sldMk cId="141855261" sldId="789"/>
            <ac:spMk id="262" creationId="{D6875C15-C9D5-50E9-7D13-B996F24D253B}"/>
          </ac:spMkLst>
        </pc:spChg>
        <pc:spChg chg="mod topLvl">
          <ac:chgData name="Benoît Pichon" userId="64d73d3c24d3cfa0" providerId="LiveId" clId="{136968C2-C6F9-4D9D-8EE3-0A61682DCBB7}" dt="2023-10-12T14:12:14.712" v="1929" actId="165"/>
          <ac:spMkLst>
            <pc:docMk/>
            <pc:sldMk cId="141855261" sldId="789"/>
            <ac:spMk id="263" creationId="{FD5065ED-AF2E-69E2-4DF2-A2E97017A2CA}"/>
          </ac:spMkLst>
        </pc:spChg>
        <pc:spChg chg="mod topLvl">
          <ac:chgData name="Benoît Pichon" userId="64d73d3c24d3cfa0" providerId="LiveId" clId="{136968C2-C6F9-4D9D-8EE3-0A61682DCBB7}" dt="2023-10-12T14:12:14.712" v="1929" actId="165"/>
          <ac:spMkLst>
            <pc:docMk/>
            <pc:sldMk cId="141855261" sldId="789"/>
            <ac:spMk id="264" creationId="{E42B40AB-D6D0-39A2-6250-C2C70179482C}"/>
          </ac:spMkLst>
        </pc:spChg>
        <pc:spChg chg="mod topLvl">
          <ac:chgData name="Benoît Pichon" userId="64d73d3c24d3cfa0" providerId="LiveId" clId="{136968C2-C6F9-4D9D-8EE3-0A61682DCBB7}" dt="2023-10-12T14:12:14.712" v="1929" actId="165"/>
          <ac:spMkLst>
            <pc:docMk/>
            <pc:sldMk cId="141855261" sldId="789"/>
            <ac:spMk id="265" creationId="{D2FA0511-4331-EF3A-F441-57F3D4D5C364}"/>
          </ac:spMkLst>
        </pc:spChg>
        <pc:spChg chg="mod topLvl">
          <ac:chgData name="Benoît Pichon" userId="64d73d3c24d3cfa0" providerId="LiveId" clId="{136968C2-C6F9-4D9D-8EE3-0A61682DCBB7}" dt="2023-10-12T14:12:14.712" v="1929" actId="165"/>
          <ac:spMkLst>
            <pc:docMk/>
            <pc:sldMk cId="141855261" sldId="789"/>
            <ac:spMk id="266" creationId="{5417DADD-5B8A-0FA1-138F-DDD2ABD000AC}"/>
          </ac:spMkLst>
        </pc:spChg>
        <pc:spChg chg="mod topLvl">
          <ac:chgData name="Benoît Pichon" userId="64d73d3c24d3cfa0" providerId="LiveId" clId="{136968C2-C6F9-4D9D-8EE3-0A61682DCBB7}" dt="2023-10-12T14:12:21.426" v="1930" actId="1076"/>
          <ac:spMkLst>
            <pc:docMk/>
            <pc:sldMk cId="141855261" sldId="789"/>
            <ac:spMk id="267" creationId="{CF79DF7B-ED52-B4E7-F6EC-674CA38E0BBE}"/>
          </ac:spMkLst>
        </pc:spChg>
        <pc:spChg chg="mod topLvl">
          <ac:chgData name="Benoît Pichon" userId="64d73d3c24d3cfa0" providerId="LiveId" clId="{136968C2-C6F9-4D9D-8EE3-0A61682DCBB7}" dt="2023-10-12T14:12:14.712" v="1929" actId="165"/>
          <ac:spMkLst>
            <pc:docMk/>
            <pc:sldMk cId="141855261" sldId="789"/>
            <ac:spMk id="268" creationId="{52D29221-F770-A590-0166-A141C848C36D}"/>
          </ac:spMkLst>
        </pc:spChg>
        <pc:spChg chg="mod topLvl">
          <ac:chgData name="Benoît Pichon" userId="64d73d3c24d3cfa0" providerId="LiveId" clId="{136968C2-C6F9-4D9D-8EE3-0A61682DCBB7}" dt="2023-10-12T14:12:21.426" v="1930" actId="1076"/>
          <ac:spMkLst>
            <pc:docMk/>
            <pc:sldMk cId="141855261" sldId="789"/>
            <ac:spMk id="269" creationId="{04C36814-7DE0-B1AD-D063-2A8A75FA20CD}"/>
          </ac:spMkLst>
        </pc:spChg>
        <pc:spChg chg="mod topLvl">
          <ac:chgData name="Benoît Pichon" userId="64d73d3c24d3cfa0" providerId="LiveId" clId="{136968C2-C6F9-4D9D-8EE3-0A61682DCBB7}" dt="2023-10-12T14:12:21.426" v="1930" actId="1076"/>
          <ac:spMkLst>
            <pc:docMk/>
            <pc:sldMk cId="141855261" sldId="789"/>
            <ac:spMk id="270" creationId="{A159F76F-DDFE-C422-887F-BC987AB372E2}"/>
          </ac:spMkLst>
        </pc:spChg>
        <pc:spChg chg="mod topLvl">
          <ac:chgData name="Benoît Pichon" userId="64d73d3c24d3cfa0" providerId="LiveId" clId="{136968C2-C6F9-4D9D-8EE3-0A61682DCBB7}" dt="2023-10-12T14:12:21.426" v="1930" actId="1076"/>
          <ac:spMkLst>
            <pc:docMk/>
            <pc:sldMk cId="141855261" sldId="789"/>
            <ac:spMk id="271" creationId="{832198B0-4C1F-68D3-B57B-57D4581F6F22}"/>
          </ac:spMkLst>
        </pc:spChg>
        <pc:spChg chg="mod topLvl">
          <ac:chgData name="Benoît Pichon" userId="64d73d3c24d3cfa0" providerId="LiveId" clId="{136968C2-C6F9-4D9D-8EE3-0A61682DCBB7}" dt="2023-10-12T14:12:21.426" v="1930" actId="1076"/>
          <ac:spMkLst>
            <pc:docMk/>
            <pc:sldMk cId="141855261" sldId="789"/>
            <ac:spMk id="272" creationId="{E9DB4D56-D0AF-43B2-602D-29B4F0DF7746}"/>
          </ac:spMkLst>
        </pc:spChg>
        <pc:spChg chg="mod topLvl">
          <ac:chgData name="Benoît Pichon" userId="64d73d3c24d3cfa0" providerId="LiveId" clId="{136968C2-C6F9-4D9D-8EE3-0A61682DCBB7}" dt="2023-10-12T14:12:21.426" v="1930" actId="1076"/>
          <ac:spMkLst>
            <pc:docMk/>
            <pc:sldMk cId="141855261" sldId="789"/>
            <ac:spMk id="273" creationId="{D89E95FA-D22D-C33A-0630-26C82266F7FB}"/>
          </ac:spMkLst>
        </pc:spChg>
        <pc:spChg chg="mod topLvl">
          <ac:chgData name="Benoît Pichon" userId="64d73d3c24d3cfa0" providerId="LiveId" clId="{136968C2-C6F9-4D9D-8EE3-0A61682DCBB7}" dt="2023-10-12T14:12:21.426" v="1930" actId="1076"/>
          <ac:spMkLst>
            <pc:docMk/>
            <pc:sldMk cId="141855261" sldId="789"/>
            <ac:spMk id="274" creationId="{693DA1CE-E198-CB77-3D35-F69F065FF568}"/>
          </ac:spMkLst>
        </pc:spChg>
        <pc:spChg chg="mod topLvl">
          <ac:chgData name="Benoît Pichon" userId="64d73d3c24d3cfa0" providerId="LiveId" clId="{136968C2-C6F9-4D9D-8EE3-0A61682DCBB7}" dt="2023-10-12T14:12:59.067" v="1942" actId="1076"/>
          <ac:spMkLst>
            <pc:docMk/>
            <pc:sldMk cId="141855261" sldId="789"/>
            <ac:spMk id="275" creationId="{95F0BF44-3645-7F89-BB37-C5FF066C2E36}"/>
          </ac:spMkLst>
        </pc:spChg>
        <pc:spChg chg="mod topLvl">
          <ac:chgData name="Benoît Pichon" userId="64d73d3c24d3cfa0" providerId="LiveId" clId="{136968C2-C6F9-4D9D-8EE3-0A61682DCBB7}" dt="2023-10-12T14:12:14.712" v="1929" actId="165"/>
          <ac:spMkLst>
            <pc:docMk/>
            <pc:sldMk cId="141855261" sldId="789"/>
            <ac:spMk id="276" creationId="{72CA6FC6-5E60-0E2E-9DE3-8304EF276E5D}"/>
          </ac:spMkLst>
        </pc:spChg>
        <pc:spChg chg="add mod">
          <ac:chgData name="Benoît Pichon" userId="64d73d3c24d3cfa0" providerId="LiveId" clId="{136968C2-C6F9-4D9D-8EE3-0A61682DCBB7}" dt="2023-10-12T14:12:26.533" v="1932" actId="1076"/>
          <ac:spMkLst>
            <pc:docMk/>
            <pc:sldMk cId="141855261" sldId="789"/>
            <ac:spMk id="280" creationId="{BCDB27E4-B1C8-F907-2B16-5DD7AD2B7761}"/>
          </ac:spMkLst>
        </pc:spChg>
        <pc:spChg chg="add mod">
          <ac:chgData name="Benoît Pichon" userId="64d73d3c24d3cfa0" providerId="LiveId" clId="{136968C2-C6F9-4D9D-8EE3-0A61682DCBB7}" dt="2023-10-12T14:12:26.533" v="1932" actId="1076"/>
          <ac:spMkLst>
            <pc:docMk/>
            <pc:sldMk cId="141855261" sldId="789"/>
            <ac:spMk id="281" creationId="{EAF016BC-6359-0095-6472-D208A8E98649}"/>
          </ac:spMkLst>
        </pc:spChg>
        <pc:spChg chg="add mod">
          <ac:chgData name="Benoît Pichon" userId="64d73d3c24d3cfa0" providerId="LiveId" clId="{136968C2-C6F9-4D9D-8EE3-0A61682DCBB7}" dt="2023-10-12T14:12:26.533" v="1932" actId="1076"/>
          <ac:spMkLst>
            <pc:docMk/>
            <pc:sldMk cId="141855261" sldId="789"/>
            <ac:spMk id="282" creationId="{C388D36A-6E60-7F2B-AEE1-0A6EFAEB8BE4}"/>
          </ac:spMkLst>
        </pc:spChg>
        <pc:spChg chg="add mod">
          <ac:chgData name="Benoît Pichon" userId="64d73d3c24d3cfa0" providerId="LiveId" clId="{136968C2-C6F9-4D9D-8EE3-0A61682DCBB7}" dt="2023-10-12T14:12:26.533" v="1932" actId="1076"/>
          <ac:spMkLst>
            <pc:docMk/>
            <pc:sldMk cId="141855261" sldId="789"/>
            <ac:spMk id="283" creationId="{EAD209B1-350C-E142-8330-912C25C29254}"/>
          </ac:spMkLst>
        </pc:spChg>
        <pc:spChg chg="add mod">
          <ac:chgData name="Benoît Pichon" userId="64d73d3c24d3cfa0" providerId="LiveId" clId="{136968C2-C6F9-4D9D-8EE3-0A61682DCBB7}" dt="2023-10-12T14:12:26.533" v="1932" actId="1076"/>
          <ac:spMkLst>
            <pc:docMk/>
            <pc:sldMk cId="141855261" sldId="789"/>
            <ac:spMk id="284" creationId="{32696B27-04F1-F260-9033-EE25C9EAB974}"/>
          </ac:spMkLst>
        </pc:spChg>
        <pc:spChg chg="add mod">
          <ac:chgData name="Benoît Pichon" userId="64d73d3c24d3cfa0" providerId="LiveId" clId="{136968C2-C6F9-4D9D-8EE3-0A61682DCBB7}" dt="2023-10-12T14:12:26.533" v="1932" actId="1076"/>
          <ac:spMkLst>
            <pc:docMk/>
            <pc:sldMk cId="141855261" sldId="789"/>
            <ac:spMk id="285" creationId="{727D7944-C0EF-6AD7-791A-086DB59ED386}"/>
          </ac:spMkLst>
        </pc:spChg>
        <pc:spChg chg="add mod">
          <ac:chgData name="Benoît Pichon" userId="64d73d3c24d3cfa0" providerId="LiveId" clId="{136968C2-C6F9-4D9D-8EE3-0A61682DCBB7}" dt="2023-10-12T14:12:26.533" v="1932" actId="1076"/>
          <ac:spMkLst>
            <pc:docMk/>
            <pc:sldMk cId="141855261" sldId="789"/>
            <ac:spMk id="286" creationId="{0FFFCF8D-DFD7-373C-53F2-852097BF6091}"/>
          </ac:spMkLst>
        </pc:spChg>
        <pc:spChg chg="add mod">
          <ac:chgData name="Benoît Pichon" userId="64d73d3c24d3cfa0" providerId="LiveId" clId="{136968C2-C6F9-4D9D-8EE3-0A61682DCBB7}" dt="2023-10-12T14:12:26.533" v="1932" actId="1076"/>
          <ac:spMkLst>
            <pc:docMk/>
            <pc:sldMk cId="141855261" sldId="789"/>
            <ac:spMk id="287" creationId="{37996B1E-D1B1-DB70-82F8-F36E5799DFB0}"/>
          </ac:spMkLst>
        </pc:spChg>
        <pc:spChg chg="add mod">
          <ac:chgData name="Benoît Pichon" userId="64d73d3c24d3cfa0" providerId="LiveId" clId="{136968C2-C6F9-4D9D-8EE3-0A61682DCBB7}" dt="2023-10-12T14:12:26.533" v="1932" actId="1076"/>
          <ac:spMkLst>
            <pc:docMk/>
            <pc:sldMk cId="141855261" sldId="789"/>
            <ac:spMk id="288" creationId="{ADC7E353-9D4E-D253-E4E8-A6AB3D802C37}"/>
          </ac:spMkLst>
        </pc:spChg>
        <pc:spChg chg="add mod">
          <ac:chgData name="Benoît Pichon" userId="64d73d3c24d3cfa0" providerId="LiveId" clId="{136968C2-C6F9-4D9D-8EE3-0A61682DCBB7}" dt="2023-10-12T14:12:26.533" v="1932" actId="1076"/>
          <ac:spMkLst>
            <pc:docMk/>
            <pc:sldMk cId="141855261" sldId="789"/>
            <ac:spMk id="289" creationId="{7E431BEC-5984-68FE-97B1-EC908330189E}"/>
          </ac:spMkLst>
        </pc:spChg>
        <pc:spChg chg="add mod">
          <ac:chgData name="Benoît Pichon" userId="64d73d3c24d3cfa0" providerId="LiveId" clId="{136968C2-C6F9-4D9D-8EE3-0A61682DCBB7}" dt="2023-10-12T14:12:26.533" v="1932" actId="1076"/>
          <ac:spMkLst>
            <pc:docMk/>
            <pc:sldMk cId="141855261" sldId="789"/>
            <ac:spMk id="290" creationId="{50ECBD04-FD19-D5D6-60B2-69F1988B37F8}"/>
          </ac:spMkLst>
        </pc:spChg>
        <pc:spChg chg="add mod">
          <ac:chgData name="Benoît Pichon" userId="64d73d3c24d3cfa0" providerId="LiveId" clId="{136968C2-C6F9-4D9D-8EE3-0A61682DCBB7}" dt="2023-10-12T14:12:26.533" v="1932" actId="1076"/>
          <ac:spMkLst>
            <pc:docMk/>
            <pc:sldMk cId="141855261" sldId="789"/>
            <ac:spMk id="291" creationId="{FF6418E6-5B0D-F495-0FE5-AA15A147B0DB}"/>
          </ac:spMkLst>
        </pc:spChg>
        <pc:spChg chg="add mod">
          <ac:chgData name="Benoît Pichon" userId="64d73d3c24d3cfa0" providerId="LiveId" clId="{136968C2-C6F9-4D9D-8EE3-0A61682DCBB7}" dt="2023-10-12T14:12:32.740" v="1934" actId="164"/>
          <ac:spMkLst>
            <pc:docMk/>
            <pc:sldMk cId="141855261" sldId="789"/>
            <ac:spMk id="292" creationId="{43985329-D87F-3EDB-66A4-D29D52289388}"/>
          </ac:spMkLst>
        </pc:spChg>
        <pc:spChg chg="add mod">
          <ac:chgData name="Benoît Pichon" userId="64d73d3c24d3cfa0" providerId="LiveId" clId="{136968C2-C6F9-4D9D-8EE3-0A61682DCBB7}" dt="2023-10-12T14:12:32.740" v="1934" actId="164"/>
          <ac:spMkLst>
            <pc:docMk/>
            <pc:sldMk cId="141855261" sldId="789"/>
            <ac:spMk id="293" creationId="{6BD25EE9-3E04-7D7D-9F30-5BE09E01DCE6}"/>
          </ac:spMkLst>
        </pc:spChg>
        <pc:spChg chg="add mod">
          <ac:chgData name="Benoît Pichon" userId="64d73d3c24d3cfa0" providerId="LiveId" clId="{136968C2-C6F9-4D9D-8EE3-0A61682DCBB7}" dt="2023-10-12T14:12:32.740" v="1934" actId="164"/>
          <ac:spMkLst>
            <pc:docMk/>
            <pc:sldMk cId="141855261" sldId="789"/>
            <ac:spMk id="295" creationId="{7D9B4EB8-5AA9-182F-B462-77952C0A9FC9}"/>
          </ac:spMkLst>
        </pc:spChg>
        <pc:spChg chg="add mod">
          <ac:chgData name="Benoît Pichon" userId="64d73d3c24d3cfa0" providerId="LiveId" clId="{136968C2-C6F9-4D9D-8EE3-0A61682DCBB7}" dt="2023-10-12T14:12:32.740" v="1934" actId="164"/>
          <ac:spMkLst>
            <pc:docMk/>
            <pc:sldMk cId="141855261" sldId="789"/>
            <ac:spMk id="296" creationId="{0171B200-280F-4048-7397-54F5607CBE17}"/>
          </ac:spMkLst>
        </pc:spChg>
        <pc:spChg chg="add mod">
          <ac:chgData name="Benoît Pichon" userId="64d73d3c24d3cfa0" providerId="LiveId" clId="{136968C2-C6F9-4D9D-8EE3-0A61682DCBB7}" dt="2023-10-12T14:12:32.740" v="1934" actId="164"/>
          <ac:spMkLst>
            <pc:docMk/>
            <pc:sldMk cId="141855261" sldId="789"/>
            <ac:spMk id="297" creationId="{96019A96-A923-EF8F-3BF3-1E868CA57C5A}"/>
          </ac:spMkLst>
        </pc:spChg>
        <pc:spChg chg="add mod">
          <ac:chgData name="Benoît Pichon" userId="64d73d3c24d3cfa0" providerId="LiveId" clId="{136968C2-C6F9-4D9D-8EE3-0A61682DCBB7}" dt="2023-10-12T14:12:32.740" v="1934" actId="164"/>
          <ac:spMkLst>
            <pc:docMk/>
            <pc:sldMk cId="141855261" sldId="789"/>
            <ac:spMk id="298" creationId="{2C8F1B45-4E2A-4C08-326B-1DE48A8FCCDE}"/>
          </ac:spMkLst>
        </pc:spChg>
        <pc:spChg chg="add mod">
          <ac:chgData name="Benoît Pichon" userId="64d73d3c24d3cfa0" providerId="LiveId" clId="{136968C2-C6F9-4D9D-8EE3-0A61682DCBB7}" dt="2023-10-12T14:12:32.740" v="1934" actId="164"/>
          <ac:spMkLst>
            <pc:docMk/>
            <pc:sldMk cId="141855261" sldId="789"/>
            <ac:spMk id="299" creationId="{5BC2D3D4-0E34-538E-803C-63CF1C7C3BDD}"/>
          </ac:spMkLst>
        </pc:spChg>
        <pc:spChg chg="add del mod">
          <ac:chgData name="Benoît Pichon" userId="64d73d3c24d3cfa0" providerId="LiveId" clId="{136968C2-C6F9-4D9D-8EE3-0A61682DCBB7}" dt="2023-10-12T14:12:37.903" v="1938" actId="478"/>
          <ac:spMkLst>
            <pc:docMk/>
            <pc:sldMk cId="141855261" sldId="789"/>
            <ac:spMk id="300" creationId="{F6653BD9-7112-D146-4BEF-F710ED7F5455}"/>
          </ac:spMkLst>
        </pc:spChg>
        <pc:spChg chg="add mod">
          <ac:chgData name="Benoît Pichon" userId="64d73d3c24d3cfa0" providerId="LiveId" clId="{136968C2-C6F9-4D9D-8EE3-0A61682DCBB7}" dt="2023-10-12T14:12:32.740" v="1934" actId="164"/>
          <ac:spMkLst>
            <pc:docMk/>
            <pc:sldMk cId="141855261" sldId="789"/>
            <ac:spMk id="301" creationId="{80512922-8D8F-8D0A-29D8-54304CCF25F0}"/>
          </ac:spMkLst>
        </pc:spChg>
        <pc:spChg chg="add del mod">
          <ac:chgData name="Benoît Pichon" userId="64d73d3c24d3cfa0" providerId="LiveId" clId="{136968C2-C6F9-4D9D-8EE3-0A61682DCBB7}" dt="2023-10-12T14:12:39.544" v="1939" actId="478"/>
          <ac:spMkLst>
            <pc:docMk/>
            <pc:sldMk cId="141855261" sldId="789"/>
            <ac:spMk id="302" creationId="{26C99CF6-1AA9-A309-4CB3-4BC586A4DD0C}"/>
          </ac:spMkLst>
        </pc:spChg>
        <pc:spChg chg="add mod">
          <ac:chgData name="Benoît Pichon" userId="64d73d3c24d3cfa0" providerId="LiveId" clId="{136968C2-C6F9-4D9D-8EE3-0A61682DCBB7}" dt="2023-10-12T14:12:32.740" v="1934" actId="164"/>
          <ac:spMkLst>
            <pc:docMk/>
            <pc:sldMk cId="141855261" sldId="789"/>
            <ac:spMk id="303" creationId="{914F4814-B55F-0C6F-089B-FD645086F19A}"/>
          </ac:spMkLst>
        </pc:spChg>
        <pc:spChg chg="add del mod">
          <ac:chgData name="Benoît Pichon" userId="64d73d3c24d3cfa0" providerId="LiveId" clId="{136968C2-C6F9-4D9D-8EE3-0A61682DCBB7}" dt="2023-10-12T14:12:34.784" v="1935" actId="478"/>
          <ac:spMkLst>
            <pc:docMk/>
            <pc:sldMk cId="141855261" sldId="789"/>
            <ac:spMk id="304" creationId="{3D4A2693-FA71-492D-4D29-8BFB902B83FB}"/>
          </ac:spMkLst>
        </pc:spChg>
        <pc:grpChg chg="del mod">
          <ac:chgData name="Benoît Pichon" userId="64d73d3c24d3cfa0" providerId="LiveId" clId="{136968C2-C6F9-4D9D-8EE3-0A61682DCBB7}" dt="2023-10-12T14:12:14.712" v="1929" actId="165"/>
          <ac:grpSpMkLst>
            <pc:docMk/>
            <pc:sldMk cId="141855261" sldId="789"/>
            <ac:grpSpMk id="15" creationId="{A0636AF9-A678-B898-FE62-04F31D245431}"/>
          </ac:grpSpMkLst>
        </pc:grpChg>
        <pc:grpChg chg="mod">
          <ac:chgData name="Benoît Pichon" userId="64d73d3c24d3cfa0" providerId="LiveId" clId="{136968C2-C6F9-4D9D-8EE3-0A61682DCBB7}" dt="2023-10-12T14:10:23.022" v="1907" actId="1076"/>
          <ac:grpSpMkLst>
            <pc:docMk/>
            <pc:sldMk cId="141855261" sldId="789"/>
            <ac:grpSpMk id="16" creationId="{4216FF1A-10A6-7737-F565-3BB9FE3D00B3}"/>
          </ac:grpSpMkLst>
        </pc:grpChg>
        <pc:grpChg chg="mod">
          <ac:chgData name="Benoît Pichon" userId="64d73d3c24d3cfa0" providerId="LiveId" clId="{136968C2-C6F9-4D9D-8EE3-0A61682DCBB7}" dt="2023-10-12T14:10:23.022" v="1907" actId="1076"/>
          <ac:grpSpMkLst>
            <pc:docMk/>
            <pc:sldMk cId="141855261" sldId="789"/>
            <ac:grpSpMk id="227" creationId="{00E246AE-5F9F-A9D8-B6CC-F886AC76CDDF}"/>
          </ac:grpSpMkLst>
        </pc:grpChg>
        <pc:grpChg chg="mod">
          <ac:chgData name="Benoît Pichon" userId="64d73d3c24d3cfa0" providerId="LiveId" clId="{136968C2-C6F9-4D9D-8EE3-0A61682DCBB7}" dt="2023-10-12T14:10:36.500" v="1911" actId="14100"/>
          <ac:grpSpMkLst>
            <pc:docMk/>
            <pc:sldMk cId="141855261" sldId="789"/>
            <ac:grpSpMk id="233" creationId="{6981BACC-2E4B-039E-F190-38E81E14B3A6}"/>
          </ac:grpSpMkLst>
        </pc:grpChg>
        <pc:grpChg chg="add del mod">
          <ac:chgData name="Benoît Pichon" userId="64d73d3c24d3cfa0" providerId="LiveId" clId="{136968C2-C6F9-4D9D-8EE3-0A61682DCBB7}" dt="2023-10-12T14:12:50.242" v="1941" actId="1076"/>
          <ac:grpSpMkLst>
            <pc:docMk/>
            <pc:sldMk cId="141855261" sldId="789"/>
            <ac:grpSpMk id="305" creationId="{10BF7072-3E09-96C2-45D2-4DBB7DB2EF13}"/>
          </ac:grpSpMkLst>
        </pc:grpChg>
        <pc:picChg chg="mod">
          <ac:chgData name="Benoît Pichon" userId="64d73d3c24d3cfa0" providerId="LiveId" clId="{136968C2-C6F9-4D9D-8EE3-0A61682DCBB7}" dt="2023-10-12T14:11:20.920" v="1922" actId="1076"/>
          <ac:picMkLst>
            <pc:docMk/>
            <pc:sldMk cId="141855261" sldId="789"/>
            <ac:picMk id="4" creationId="{177BDE0E-E6A9-1EEE-8D70-2AC0F6EA50E9}"/>
          </ac:picMkLst>
        </pc:picChg>
        <pc:picChg chg="mod">
          <ac:chgData name="Benoît Pichon" userId="64d73d3c24d3cfa0" providerId="LiveId" clId="{136968C2-C6F9-4D9D-8EE3-0A61682DCBB7}" dt="2023-10-12T14:10:23.022" v="1907" actId="1076"/>
          <ac:picMkLst>
            <pc:docMk/>
            <pc:sldMk cId="141855261" sldId="789"/>
            <ac:picMk id="11" creationId="{A44B997D-8A97-5F7A-B557-3874CD8D9566}"/>
          </ac:picMkLst>
        </pc:picChg>
        <pc:picChg chg="mod">
          <ac:chgData name="Benoît Pichon" userId="64d73d3c24d3cfa0" providerId="LiveId" clId="{136968C2-C6F9-4D9D-8EE3-0A61682DCBB7}" dt="2023-10-12T14:10:23.022" v="1907" actId="1076"/>
          <ac:picMkLst>
            <pc:docMk/>
            <pc:sldMk cId="141855261" sldId="789"/>
            <ac:picMk id="12" creationId="{078B7661-5C96-0CE9-1979-29C0580D5791}"/>
          </ac:picMkLst>
        </pc:picChg>
        <pc:picChg chg="mod">
          <ac:chgData name="Benoît Pichon" userId="64d73d3c24d3cfa0" providerId="LiveId" clId="{136968C2-C6F9-4D9D-8EE3-0A61682DCBB7}" dt="2023-10-12T14:10:23.022" v="1907" actId="1076"/>
          <ac:picMkLst>
            <pc:docMk/>
            <pc:sldMk cId="141855261" sldId="789"/>
            <ac:picMk id="210" creationId="{9C79466E-F6E8-CC62-8762-0B4661962BB0}"/>
          </ac:picMkLst>
        </pc:picChg>
        <pc:cxnChg chg="mod">
          <ac:chgData name="Benoît Pichon" userId="64d73d3c24d3cfa0" providerId="LiveId" clId="{136968C2-C6F9-4D9D-8EE3-0A61682DCBB7}" dt="2023-10-12T14:10:23.022" v="1907" actId="1076"/>
          <ac:cxnSpMkLst>
            <pc:docMk/>
            <pc:sldMk cId="141855261" sldId="789"/>
            <ac:cxnSpMk id="5" creationId="{4B94BE4D-8498-0E95-6790-E8885CE7CA7E}"/>
          </ac:cxnSpMkLst>
        </pc:cxnChg>
        <pc:cxnChg chg="mod">
          <ac:chgData name="Benoît Pichon" userId="64d73d3c24d3cfa0" providerId="LiveId" clId="{136968C2-C6F9-4D9D-8EE3-0A61682DCBB7}" dt="2023-10-12T14:10:23.022" v="1907" actId="1076"/>
          <ac:cxnSpMkLst>
            <pc:docMk/>
            <pc:sldMk cId="141855261" sldId="789"/>
            <ac:cxnSpMk id="8" creationId="{D9A994F5-AD63-0983-FF7A-BCB77669DF73}"/>
          </ac:cxnSpMkLst>
        </pc:cxnChg>
        <pc:cxnChg chg="mod">
          <ac:chgData name="Benoît Pichon" userId="64d73d3c24d3cfa0" providerId="LiveId" clId="{136968C2-C6F9-4D9D-8EE3-0A61682DCBB7}" dt="2023-10-12T14:10:23.022" v="1907" actId="1076"/>
          <ac:cxnSpMkLst>
            <pc:docMk/>
            <pc:sldMk cId="141855261" sldId="789"/>
            <ac:cxnSpMk id="211" creationId="{B6D38F3B-418C-883A-7FDA-54B9A251B2A1}"/>
          </ac:cxnSpMkLst>
        </pc:cxnChg>
        <pc:cxnChg chg="mod">
          <ac:chgData name="Benoît Pichon" userId="64d73d3c24d3cfa0" providerId="LiveId" clId="{136968C2-C6F9-4D9D-8EE3-0A61682DCBB7}" dt="2023-10-12T14:10:23.022" v="1907" actId="1076"/>
          <ac:cxnSpMkLst>
            <pc:docMk/>
            <pc:sldMk cId="141855261" sldId="789"/>
            <ac:cxnSpMk id="214" creationId="{3C6AD43D-38F1-1B2D-0B82-7FAC5307B877}"/>
          </ac:cxnSpMkLst>
        </pc:cxnChg>
        <pc:cxnChg chg="mod">
          <ac:chgData name="Benoît Pichon" userId="64d73d3c24d3cfa0" providerId="LiveId" clId="{136968C2-C6F9-4D9D-8EE3-0A61682DCBB7}" dt="2023-10-12T14:09:50.052" v="1901" actId="14100"/>
          <ac:cxnSpMkLst>
            <pc:docMk/>
            <pc:sldMk cId="141855261" sldId="789"/>
            <ac:cxnSpMk id="225" creationId="{27E7ABCD-F42A-1FEA-EBEF-AC61A7068EE5}"/>
          </ac:cxnSpMkLst>
        </pc:cxnChg>
        <pc:cxnChg chg="mod">
          <ac:chgData name="Benoît Pichon" userId="64d73d3c24d3cfa0" providerId="LiveId" clId="{136968C2-C6F9-4D9D-8EE3-0A61682DCBB7}" dt="2023-10-12T14:09:40.150" v="1898" actId="14100"/>
          <ac:cxnSpMkLst>
            <pc:docMk/>
            <pc:sldMk cId="141855261" sldId="789"/>
            <ac:cxnSpMk id="226" creationId="{F77CEE90-4D26-53F8-BFA6-215A9D93335D}"/>
          </ac:cxnSpMkLst>
        </pc:cxnChg>
        <pc:cxnChg chg="mod">
          <ac:chgData name="Benoît Pichon" userId="64d73d3c24d3cfa0" providerId="LiveId" clId="{136968C2-C6F9-4D9D-8EE3-0A61682DCBB7}" dt="2023-10-12T14:11:23.951" v="1923" actId="14100"/>
          <ac:cxnSpMkLst>
            <pc:docMk/>
            <pc:sldMk cId="141855261" sldId="789"/>
            <ac:cxnSpMk id="237" creationId="{1567203C-4220-6112-A4E0-3A1FA6A92BE6}"/>
          </ac:cxnSpMkLst>
        </pc:cxnChg>
        <pc:cxnChg chg="mod">
          <ac:chgData name="Benoît Pichon" userId="64d73d3c24d3cfa0" providerId="LiveId" clId="{136968C2-C6F9-4D9D-8EE3-0A61682DCBB7}" dt="2023-10-12T14:11:26.511" v="1924" actId="14100"/>
          <ac:cxnSpMkLst>
            <pc:docMk/>
            <pc:sldMk cId="141855261" sldId="789"/>
            <ac:cxnSpMk id="238" creationId="{CF8777C0-B1B9-8D06-5BC1-067C34E6A3B8}"/>
          </ac:cxnSpMkLst>
        </pc:cxnChg>
      </pc:sldChg>
      <pc:sldChg chg="add del">
        <pc:chgData name="Benoît Pichon" userId="64d73d3c24d3cfa0" providerId="LiveId" clId="{136968C2-C6F9-4D9D-8EE3-0A61682DCBB7}" dt="2023-10-12T14:15:46.950" v="1979" actId="47"/>
        <pc:sldMkLst>
          <pc:docMk/>
          <pc:sldMk cId="2329793307" sldId="790"/>
        </pc:sldMkLst>
      </pc:sldChg>
      <pc:sldChg chg="addSp delSp modSp add mod delAnim modAnim">
        <pc:chgData name="Benoît Pichon" userId="64d73d3c24d3cfa0" providerId="LiveId" clId="{136968C2-C6F9-4D9D-8EE3-0A61682DCBB7}" dt="2023-10-15T17:08:01.594" v="3199" actId="1076"/>
        <pc:sldMkLst>
          <pc:docMk/>
          <pc:sldMk cId="3817550139" sldId="791"/>
        </pc:sldMkLst>
        <pc:spChg chg="add mod">
          <ac:chgData name="Benoît Pichon" userId="64d73d3c24d3cfa0" providerId="LiveId" clId="{136968C2-C6F9-4D9D-8EE3-0A61682DCBB7}" dt="2023-10-15T17:06:35.546" v="3172" actId="14100"/>
          <ac:spMkLst>
            <pc:docMk/>
            <pc:sldMk cId="3817550139" sldId="791"/>
            <ac:spMk id="6" creationId="{2576AD5D-DAB3-09FE-449F-2D22AC7FE3E6}"/>
          </ac:spMkLst>
        </pc:spChg>
        <pc:spChg chg="del">
          <ac:chgData name="Benoît Pichon" userId="64d73d3c24d3cfa0" providerId="LiveId" clId="{136968C2-C6F9-4D9D-8EE3-0A61682DCBB7}" dt="2023-10-12T14:13:46.265" v="1953" actId="478"/>
          <ac:spMkLst>
            <pc:docMk/>
            <pc:sldMk cId="3817550139" sldId="791"/>
            <ac:spMk id="6" creationId="{31CD308B-949A-D044-4944-415BC755A60C}"/>
          </ac:spMkLst>
        </pc:spChg>
        <pc:spChg chg="add mod">
          <ac:chgData name="Benoît Pichon" userId="64d73d3c24d3cfa0" providerId="LiveId" clId="{136968C2-C6F9-4D9D-8EE3-0A61682DCBB7}" dt="2023-10-15T17:06:26.954" v="3167" actId="14100"/>
          <ac:spMkLst>
            <pc:docMk/>
            <pc:sldMk cId="3817550139" sldId="791"/>
            <ac:spMk id="14" creationId="{E80F1987-4D8B-0842-5743-6C717BD0BBE9}"/>
          </ac:spMkLst>
        </pc:spChg>
        <pc:spChg chg="add mod">
          <ac:chgData name="Benoît Pichon" userId="64d73d3c24d3cfa0" providerId="LiveId" clId="{136968C2-C6F9-4D9D-8EE3-0A61682DCBB7}" dt="2023-10-15T17:06:32.762" v="3171" actId="14100"/>
          <ac:spMkLst>
            <pc:docMk/>
            <pc:sldMk cId="3817550139" sldId="791"/>
            <ac:spMk id="15" creationId="{43D48986-2A2E-F14B-2EB2-DFB165C6765A}"/>
          </ac:spMkLst>
        </pc:spChg>
        <pc:spChg chg="mod">
          <ac:chgData name="Benoît Pichon" userId="64d73d3c24d3cfa0" providerId="LiveId" clId="{136968C2-C6F9-4D9D-8EE3-0A61682DCBB7}" dt="2023-10-15T17:06:16.379" v="3161" actId="14100"/>
          <ac:spMkLst>
            <pc:docMk/>
            <pc:sldMk cId="3817550139" sldId="791"/>
            <ac:spMk id="20" creationId="{3DA5FF68-E87A-9890-138C-520E1C598A99}"/>
          </ac:spMkLst>
        </pc:spChg>
        <pc:spChg chg="add mod">
          <ac:chgData name="Benoît Pichon" userId="64d73d3c24d3cfa0" providerId="LiveId" clId="{136968C2-C6F9-4D9D-8EE3-0A61682DCBB7}" dt="2023-10-15T17:06:43.338" v="3175" actId="14100"/>
          <ac:spMkLst>
            <pc:docMk/>
            <pc:sldMk cId="3817550139" sldId="791"/>
            <ac:spMk id="21" creationId="{6ADAAB95-4670-F7AE-9C6F-3D2C7B220E4D}"/>
          </ac:spMkLst>
        </pc:spChg>
        <pc:spChg chg="del">
          <ac:chgData name="Benoît Pichon" userId="64d73d3c24d3cfa0" providerId="LiveId" clId="{136968C2-C6F9-4D9D-8EE3-0A61682DCBB7}" dt="2023-10-12T14:13:50.355" v="1957" actId="478"/>
          <ac:spMkLst>
            <pc:docMk/>
            <pc:sldMk cId="3817550139" sldId="791"/>
            <ac:spMk id="21" creationId="{9A15AA72-94FE-22F6-A9F5-9D4049A29724}"/>
          </ac:spMkLst>
        </pc:spChg>
        <pc:spChg chg="del">
          <ac:chgData name="Benoît Pichon" userId="64d73d3c24d3cfa0" providerId="LiveId" clId="{136968C2-C6F9-4D9D-8EE3-0A61682DCBB7}" dt="2023-10-12T14:13:47.869" v="1955" actId="478"/>
          <ac:spMkLst>
            <pc:docMk/>
            <pc:sldMk cId="3817550139" sldId="791"/>
            <ac:spMk id="24" creationId="{82FCABF0-FF57-D2B6-1212-16CB8B2C00FA}"/>
          </ac:spMkLst>
        </pc:spChg>
        <pc:spChg chg="del">
          <ac:chgData name="Benoît Pichon" userId="64d73d3c24d3cfa0" providerId="LiveId" clId="{136968C2-C6F9-4D9D-8EE3-0A61682DCBB7}" dt="2023-10-12T14:13:47.062" v="1954" actId="478"/>
          <ac:spMkLst>
            <pc:docMk/>
            <pc:sldMk cId="3817550139" sldId="791"/>
            <ac:spMk id="25" creationId="{92AF5DDD-0ACA-51B4-CBA6-132286644101}"/>
          </ac:spMkLst>
        </pc:spChg>
        <pc:spChg chg="del">
          <ac:chgData name="Benoît Pichon" userId="64d73d3c24d3cfa0" providerId="LiveId" clId="{136968C2-C6F9-4D9D-8EE3-0A61682DCBB7}" dt="2023-10-12T14:13:48.916" v="1956" actId="478"/>
          <ac:spMkLst>
            <pc:docMk/>
            <pc:sldMk cId="3817550139" sldId="791"/>
            <ac:spMk id="27" creationId="{B5979503-FFBA-D378-35F7-C6710CD0F06B}"/>
          </ac:spMkLst>
        </pc:spChg>
        <pc:spChg chg="add mod">
          <ac:chgData name="Benoît Pichon" userId="64d73d3c24d3cfa0" providerId="LiveId" clId="{136968C2-C6F9-4D9D-8EE3-0A61682DCBB7}" dt="2023-10-15T17:07:56.539" v="3198" actId="1076"/>
          <ac:spMkLst>
            <pc:docMk/>
            <pc:sldMk cId="3817550139" sldId="791"/>
            <ac:spMk id="28" creationId="{ADB9F577-6348-AD45-5D13-28D405A6B508}"/>
          </ac:spMkLst>
        </pc:spChg>
        <pc:spChg chg="add del mod">
          <ac:chgData name="Benoît Pichon" userId="64d73d3c24d3cfa0" providerId="LiveId" clId="{136968C2-C6F9-4D9D-8EE3-0A61682DCBB7}" dt="2023-10-15T17:07:49.077" v="3196" actId="21"/>
          <ac:spMkLst>
            <pc:docMk/>
            <pc:sldMk cId="3817550139" sldId="791"/>
            <ac:spMk id="31" creationId="{567AC7BC-6B52-4F7F-FBBF-975E080166EF}"/>
          </ac:spMkLst>
        </pc:spChg>
        <pc:picChg chg="add del mod">
          <ac:chgData name="Benoît Pichon" userId="64d73d3c24d3cfa0" providerId="LiveId" clId="{136968C2-C6F9-4D9D-8EE3-0A61682DCBB7}" dt="2023-10-15T17:07:26.198" v="3188" actId="21"/>
          <ac:picMkLst>
            <pc:docMk/>
            <pc:sldMk cId="3817550139" sldId="791"/>
            <ac:picMk id="29" creationId="{41057D17-1463-DE83-12D7-AC8A872D080F}"/>
          </ac:picMkLst>
        </pc:picChg>
        <pc:picChg chg="add del mod">
          <ac:chgData name="Benoît Pichon" userId="64d73d3c24d3cfa0" providerId="LiveId" clId="{136968C2-C6F9-4D9D-8EE3-0A61682DCBB7}" dt="2023-10-15T17:07:30.233" v="3190"/>
          <ac:picMkLst>
            <pc:docMk/>
            <pc:sldMk cId="3817550139" sldId="791"/>
            <ac:picMk id="30" creationId="{9739A4D2-006F-6B46-A9AE-4459BBAFC86A}"/>
          </ac:picMkLst>
        </pc:picChg>
        <pc:cxnChg chg="add mod">
          <ac:chgData name="Benoît Pichon" userId="64d73d3c24d3cfa0" providerId="LiveId" clId="{136968C2-C6F9-4D9D-8EE3-0A61682DCBB7}" dt="2023-10-15T17:08:01.594" v="3199" actId="1076"/>
          <ac:cxnSpMkLst>
            <pc:docMk/>
            <pc:sldMk cId="3817550139" sldId="791"/>
            <ac:cxnSpMk id="24" creationId="{B3B8849B-0349-2940-ADF6-6056A9A84C66}"/>
          </ac:cxnSpMkLst>
        </pc:cxnChg>
      </pc:sldChg>
      <pc:sldChg chg="addSp delSp modSp add mod">
        <pc:chgData name="Benoît Pichon" userId="64d73d3c24d3cfa0" providerId="LiveId" clId="{136968C2-C6F9-4D9D-8EE3-0A61682DCBB7}" dt="2023-10-17T16:31:44.165" v="3728" actId="478"/>
        <pc:sldMkLst>
          <pc:docMk/>
          <pc:sldMk cId="2928124336" sldId="792"/>
        </pc:sldMkLst>
        <pc:spChg chg="del">
          <ac:chgData name="Benoît Pichon" userId="64d73d3c24d3cfa0" providerId="LiveId" clId="{136968C2-C6F9-4D9D-8EE3-0A61682DCBB7}" dt="2023-10-17T16:31:44.165" v="3728" actId="478"/>
          <ac:spMkLst>
            <pc:docMk/>
            <pc:sldMk cId="2928124336" sldId="792"/>
            <ac:spMk id="2" creationId="{CBC92547-E97F-67AC-D1AC-3A911D1F63FC}"/>
          </ac:spMkLst>
        </pc:spChg>
        <pc:spChg chg="add mod">
          <ac:chgData name="Benoît Pichon" userId="64d73d3c24d3cfa0" providerId="LiveId" clId="{136968C2-C6F9-4D9D-8EE3-0A61682DCBB7}" dt="2023-10-15T17:08:13.393" v="3201"/>
          <ac:spMkLst>
            <pc:docMk/>
            <pc:sldMk cId="2928124336" sldId="792"/>
            <ac:spMk id="3" creationId="{98184B0B-B4A8-FACB-F78F-D92655905380}"/>
          </ac:spMkLst>
        </pc:spChg>
        <pc:spChg chg="mod">
          <ac:chgData name="Benoît Pichon" userId="64d73d3c24d3cfa0" providerId="LiveId" clId="{136968C2-C6F9-4D9D-8EE3-0A61682DCBB7}" dt="2023-10-12T15:38:49.367" v="2397"/>
          <ac:spMkLst>
            <pc:docMk/>
            <pc:sldMk cId="2928124336" sldId="792"/>
            <ac:spMk id="10" creationId="{D90A2F06-0C83-5534-6C24-7DAC5CB90D74}"/>
          </ac:spMkLst>
        </pc:spChg>
        <pc:spChg chg="add mod">
          <ac:chgData name="Benoît Pichon" userId="64d73d3c24d3cfa0" providerId="LiveId" clId="{136968C2-C6F9-4D9D-8EE3-0A61682DCBB7}" dt="2023-10-15T09:50:40.694" v="3151" actId="554"/>
          <ac:spMkLst>
            <pc:docMk/>
            <pc:sldMk cId="2928124336" sldId="792"/>
            <ac:spMk id="11" creationId="{45A69C6B-6C94-4E82-58E5-2075B032F117}"/>
          </ac:spMkLst>
        </pc:spChg>
        <pc:spChg chg="del mod">
          <ac:chgData name="Benoît Pichon" userId="64d73d3c24d3cfa0" providerId="LiveId" clId="{136968C2-C6F9-4D9D-8EE3-0A61682DCBB7}" dt="2023-10-15T17:08:13.054" v="3200" actId="478"/>
          <ac:spMkLst>
            <pc:docMk/>
            <pc:sldMk cId="2928124336" sldId="792"/>
            <ac:spMk id="14" creationId="{288879C2-BC2D-BCC4-C6FA-D1268DA9D360}"/>
          </ac:spMkLst>
        </pc:spChg>
        <pc:picChg chg="add mod">
          <ac:chgData name="Benoît Pichon" userId="64d73d3c24d3cfa0" providerId="LiveId" clId="{136968C2-C6F9-4D9D-8EE3-0A61682DCBB7}" dt="2023-10-12T14:15:43.405" v="1978" actId="1076"/>
          <ac:picMkLst>
            <pc:docMk/>
            <pc:sldMk cId="2928124336" sldId="792"/>
            <ac:picMk id="5" creationId="{600EC1C0-E71D-2762-1BA5-C68886B9CD43}"/>
          </ac:picMkLst>
        </pc:picChg>
        <pc:picChg chg="add mod">
          <ac:chgData name="Benoît Pichon" userId="64d73d3c24d3cfa0" providerId="LiveId" clId="{136968C2-C6F9-4D9D-8EE3-0A61682DCBB7}" dt="2023-10-12T14:15:43.405" v="1978" actId="1076"/>
          <ac:picMkLst>
            <pc:docMk/>
            <pc:sldMk cId="2928124336" sldId="792"/>
            <ac:picMk id="8" creationId="{BE37CA6C-D160-2B57-1A45-958600E8A195}"/>
          </ac:picMkLst>
        </pc:picChg>
        <pc:cxnChg chg="mod">
          <ac:chgData name="Benoît Pichon" userId="64d73d3c24d3cfa0" providerId="LiveId" clId="{136968C2-C6F9-4D9D-8EE3-0A61682DCBB7}" dt="2023-10-12T14:15:29.753" v="1976" actId="14100"/>
          <ac:cxnSpMkLst>
            <pc:docMk/>
            <pc:sldMk cId="2928124336" sldId="792"/>
            <ac:cxnSpMk id="27" creationId="{130F3BCB-0721-7F37-4165-DB9EC724F9BC}"/>
          </ac:cxnSpMkLst>
        </pc:cxnChg>
      </pc:sldChg>
      <pc:sldChg chg="delSp modSp add mod">
        <pc:chgData name="Benoît Pichon" userId="64d73d3c24d3cfa0" providerId="LiveId" clId="{136968C2-C6F9-4D9D-8EE3-0A61682DCBB7}" dt="2023-10-12T14:21:34.869" v="2090" actId="478"/>
        <pc:sldMkLst>
          <pc:docMk/>
          <pc:sldMk cId="353519920" sldId="793"/>
        </pc:sldMkLst>
        <pc:grpChg chg="del">
          <ac:chgData name="Benoît Pichon" userId="64d73d3c24d3cfa0" providerId="LiveId" clId="{136968C2-C6F9-4D9D-8EE3-0A61682DCBB7}" dt="2023-10-12T14:21:34.869" v="2090" actId="478"/>
          <ac:grpSpMkLst>
            <pc:docMk/>
            <pc:sldMk cId="353519920" sldId="793"/>
            <ac:grpSpMk id="27" creationId="{F5C6B2FE-0A98-A1F5-EE02-424F553EF390}"/>
          </ac:grpSpMkLst>
        </pc:grpChg>
        <pc:cxnChg chg="mod">
          <ac:chgData name="Benoît Pichon" userId="64d73d3c24d3cfa0" providerId="LiveId" clId="{136968C2-C6F9-4D9D-8EE3-0A61682DCBB7}" dt="2023-10-12T14:21:33.730" v="2089" actId="14100"/>
          <ac:cxnSpMkLst>
            <pc:docMk/>
            <pc:sldMk cId="353519920" sldId="793"/>
            <ac:cxnSpMk id="25" creationId="{0B94C47E-9BE7-D1CC-9411-0020A1F1AE00}"/>
          </ac:cxnSpMkLst>
        </pc:cxnChg>
      </pc:sldChg>
      <pc:sldChg chg="add">
        <pc:chgData name="Benoît Pichon" userId="64d73d3c24d3cfa0" providerId="LiveId" clId="{136968C2-C6F9-4D9D-8EE3-0A61682DCBB7}" dt="2023-10-12T14:21:16.708" v="2085"/>
        <pc:sldMkLst>
          <pc:docMk/>
          <pc:sldMk cId="3331641060" sldId="794"/>
        </pc:sldMkLst>
      </pc:sldChg>
      <pc:sldChg chg="delSp add mod delAnim modShow">
        <pc:chgData name="Benoît Pichon" userId="64d73d3c24d3cfa0" providerId="LiveId" clId="{136968C2-C6F9-4D9D-8EE3-0A61682DCBB7}" dt="2023-10-17T16:33:40.681" v="3733" actId="478"/>
        <pc:sldMkLst>
          <pc:docMk/>
          <pc:sldMk cId="591855912" sldId="795"/>
        </pc:sldMkLst>
        <pc:spChg chg="del">
          <ac:chgData name="Benoît Pichon" userId="64d73d3c24d3cfa0" providerId="LiveId" clId="{136968C2-C6F9-4D9D-8EE3-0A61682DCBB7}" dt="2023-10-17T16:33:39.288" v="3732" actId="478"/>
          <ac:spMkLst>
            <pc:docMk/>
            <pc:sldMk cId="591855912" sldId="795"/>
            <ac:spMk id="59" creationId="{7C2431B2-C109-CD05-711B-0D0C64EDF8E4}"/>
          </ac:spMkLst>
        </pc:spChg>
        <pc:spChg chg="del">
          <ac:chgData name="Benoît Pichon" userId="64d73d3c24d3cfa0" providerId="LiveId" clId="{136968C2-C6F9-4D9D-8EE3-0A61682DCBB7}" dt="2023-10-17T16:33:39.288" v="3732" actId="478"/>
          <ac:spMkLst>
            <pc:docMk/>
            <pc:sldMk cId="591855912" sldId="795"/>
            <ac:spMk id="79" creationId="{B59E831F-BE07-6011-08BE-52EF2C857C92}"/>
          </ac:spMkLst>
        </pc:spChg>
        <pc:spChg chg="del">
          <ac:chgData name="Benoît Pichon" userId="64d73d3c24d3cfa0" providerId="LiveId" clId="{136968C2-C6F9-4D9D-8EE3-0A61682DCBB7}" dt="2023-10-17T16:33:39.288" v="3732" actId="478"/>
          <ac:spMkLst>
            <pc:docMk/>
            <pc:sldMk cId="591855912" sldId="795"/>
            <ac:spMk id="117" creationId="{850B44D7-A9B9-F292-07D4-A8C8C93C94B7}"/>
          </ac:spMkLst>
        </pc:spChg>
        <pc:spChg chg="del">
          <ac:chgData name="Benoît Pichon" userId="64d73d3c24d3cfa0" providerId="LiveId" clId="{136968C2-C6F9-4D9D-8EE3-0A61682DCBB7}" dt="2023-10-17T16:33:40.681" v="3733" actId="478"/>
          <ac:spMkLst>
            <pc:docMk/>
            <pc:sldMk cId="591855912" sldId="795"/>
            <ac:spMk id="120" creationId="{19DEA3F5-598C-65E9-2219-73C2778E33AE}"/>
          </ac:spMkLst>
        </pc:spChg>
        <pc:grpChg chg="del">
          <ac:chgData name="Benoît Pichon" userId="64d73d3c24d3cfa0" providerId="LiveId" clId="{136968C2-C6F9-4D9D-8EE3-0A61682DCBB7}" dt="2023-10-17T16:33:39.288" v="3732" actId="478"/>
          <ac:grpSpMkLst>
            <pc:docMk/>
            <pc:sldMk cId="591855912" sldId="795"/>
            <ac:grpSpMk id="5" creationId="{EB36A809-CCCB-C743-78DE-C77C9253D054}"/>
          </ac:grpSpMkLst>
        </pc:grpChg>
        <pc:grpChg chg="del">
          <ac:chgData name="Benoît Pichon" userId="64d73d3c24d3cfa0" providerId="LiveId" clId="{136968C2-C6F9-4D9D-8EE3-0A61682DCBB7}" dt="2023-10-17T16:33:39.288" v="3732" actId="478"/>
          <ac:grpSpMkLst>
            <pc:docMk/>
            <pc:sldMk cId="591855912" sldId="795"/>
            <ac:grpSpMk id="119" creationId="{5D3EA790-9E0E-C54A-E183-EF0906C8E4E5}"/>
          </ac:grpSpMkLst>
        </pc:grpChg>
        <pc:picChg chg="del">
          <ac:chgData name="Benoît Pichon" userId="64d73d3c24d3cfa0" providerId="LiveId" clId="{136968C2-C6F9-4D9D-8EE3-0A61682DCBB7}" dt="2023-10-17T16:33:39.288" v="3732" actId="478"/>
          <ac:picMkLst>
            <pc:docMk/>
            <pc:sldMk cId="591855912" sldId="795"/>
            <ac:picMk id="16" creationId="{8DD1467A-E3DD-B1DA-9A60-AFAAEC9FAD56}"/>
          </ac:picMkLst>
        </pc:picChg>
        <pc:cxnChg chg="del">
          <ac:chgData name="Benoît Pichon" userId="64d73d3c24d3cfa0" providerId="LiveId" clId="{136968C2-C6F9-4D9D-8EE3-0A61682DCBB7}" dt="2023-10-17T16:33:39.288" v="3732" actId="478"/>
          <ac:cxnSpMkLst>
            <pc:docMk/>
            <pc:sldMk cId="591855912" sldId="795"/>
            <ac:cxnSpMk id="18" creationId="{8FAB5FC4-04DF-9C64-2145-747F827242D8}"/>
          </ac:cxnSpMkLst>
        </pc:cxnChg>
        <pc:cxnChg chg="del">
          <ac:chgData name="Benoît Pichon" userId="64d73d3c24d3cfa0" providerId="LiveId" clId="{136968C2-C6F9-4D9D-8EE3-0A61682DCBB7}" dt="2023-10-17T16:33:39.288" v="3732" actId="478"/>
          <ac:cxnSpMkLst>
            <pc:docMk/>
            <pc:sldMk cId="591855912" sldId="795"/>
            <ac:cxnSpMk id="63" creationId="{5B648862-BEFA-D8C1-3625-C10EC9AC180D}"/>
          </ac:cxnSpMkLst>
        </pc:cxnChg>
        <pc:cxnChg chg="del">
          <ac:chgData name="Benoît Pichon" userId="64d73d3c24d3cfa0" providerId="LiveId" clId="{136968C2-C6F9-4D9D-8EE3-0A61682DCBB7}" dt="2023-10-17T16:33:39.288" v="3732" actId="478"/>
          <ac:cxnSpMkLst>
            <pc:docMk/>
            <pc:sldMk cId="591855912" sldId="795"/>
            <ac:cxnSpMk id="67" creationId="{706E5F28-5AFA-8E13-4800-7CC22C93D1DD}"/>
          </ac:cxnSpMkLst>
        </pc:cxnChg>
        <pc:cxnChg chg="del">
          <ac:chgData name="Benoît Pichon" userId="64d73d3c24d3cfa0" providerId="LiveId" clId="{136968C2-C6F9-4D9D-8EE3-0A61682DCBB7}" dt="2023-10-17T16:33:39.288" v="3732" actId="478"/>
          <ac:cxnSpMkLst>
            <pc:docMk/>
            <pc:sldMk cId="591855912" sldId="795"/>
            <ac:cxnSpMk id="77" creationId="{3638321B-D5E5-93C2-A17F-039E3DC52D30}"/>
          </ac:cxnSpMkLst>
        </pc:cxnChg>
        <pc:cxnChg chg="del">
          <ac:chgData name="Benoît Pichon" userId="64d73d3c24d3cfa0" providerId="LiveId" clId="{136968C2-C6F9-4D9D-8EE3-0A61682DCBB7}" dt="2023-10-17T16:33:39.288" v="3732" actId="478"/>
          <ac:cxnSpMkLst>
            <pc:docMk/>
            <pc:sldMk cId="591855912" sldId="795"/>
            <ac:cxnSpMk id="78" creationId="{C6C1DBF3-6419-9CD8-FF13-F2CA5D7579FB}"/>
          </ac:cxnSpMkLst>
        </pc:cxnChg>
        <pc:cxnChg chg="del">
          <ac:chgData name="Benoît Pichon" userId="64d73d3c24d3cfa0" providerId="LiveId" clId="{136968C2-C6F9-4D9D-8EE3-0A61682DCBB7}" dt="2023-10-17T16:33:39.288" v="3732" actId="478"/>
          <ac:cxnSpMkLst>
            <pc:docMk/>
            <pc:sldMk cId="591855912" sldId="795"/>
            <ac:cxnSpMk id="81" creationId="{C13B14E2-DAE0-49DA-B4E9-F257A85618E5}"/>
          </ac:cxnSpMkLst>
        </pc:cxnChg>
        <pc:cxnChg chg="del">
          <ac:chgData name="Benoît Pichon" userId="64d73d3c24d3cfa0" providerId="LiveId" clId="{136968C2-C6F9-4D9D-8EE3-0A61682DCBB7}" dt="2023-10-17T16:33:39.288" v="3732" actId="478"/>
          <ac:cxnSpMkLst>
            <pc:docMk/>
            <pc:sldMk cId="591855912" sldId="795"/>
            <ac:cxnSpMk id="82" creationId="{DAF49D5B-C55B-A197-1F2A-C27E7758F3B6}"/>
          </ac:cxnSpMkLst>
        </pc:cxnChg>
      </pc:sldChg>
      <pc:sldChg chg="add del">
        <pc:chgData name="Benoît Pichon" userId="64d73d3c24d3cfa0" providerId="LiveId" clId="{136968C2-C6F9-4D9D-8EE3-0A61682DCBB7}" dt="2023-10-12T14:21:41.629" v="2091" actId="47"/>
        <pc:sldMkLst>
          <pc:docMk/>
          <pc:sldMk cId="2796816555" sldId="795"/>
        </pc:sldMkLst>
      </pc:sldChg>
      <pc:sldChg chg="delSp modSp add del mod delAnim">
        <pc:chgData name="Benoît Pichon" userId="64d73d3c24d3cfa0" providerId="LiveId" clId="{136968C2-C6F9-4D9D-8EE3-0A61682DCBB7}" dt="2023-10-12T15:43:43.388" v="2470" actId="47"/>
        <pc:sldMkLst>
          <pc:docMk/>
          <pc:sldMk cId="4204384728" sldId="795"/>
        </pc:sldMkLst>
        <pc:spChg chg="del">
          <ac:chgData name="Benoît Pichon" userId="64d73d3c24d3cfa0" providerId="LiveId" clId="{136968C2-C6F9-4D9D-8EE3-0A61682DCBB7}" dt="2023-10-12T15:43:36.462" v="2466" actId="478"/>
          <ac:spMkLst>
            <pc:docMk/>
            <pc:sldMk cId="4204384728" sldId="795"/>
            <ac:spMk id="12" creationId="{894CFD79-ECD0-02E0-EA4C-F446E22A9DD4}"/>
          </ac:spMkLst>
        </pc:spChg>
        <pc:spChg chg="del">
          <ac:chgData name="Benoît Pichon" userId="64d73d3c24d3cfa0" providerId="LiveId" clId="{136968C2-C6F9-4D9D-8EE3-0A61682DCBB7}" dt="2023-10-12T15:43:36.462" v="2466" actId="478"/>
          <ac:spMkLst>
            <pc:docMk/>
            <pc:sldMk cId="4204384728" sldId="795"/>
            <ac:spMk id="13" creationId="{2CBAFF77-E96C-8AE4-74E3-CCE293D41794}"/>
          </ac:spMkLst>
        </pc:spChg>
        <pc:spChg chg="del">
          <ac:chgData name="Benoît Pichon" userId="64d73d3c24d3cfa0" providerId="LiveId" clId="{136968C2-C6F9-4D9D-8EE3-0A61682DCBB7}" dt="2023-10-12T15:43:40.170" v="2467" actId="21"/>
          <ac:spMkLst>
            <pc:docMk/>
            <pc:sldMk cId="4204384728" sldId="795"/>
            <ac:spMk id="14" creationId="{D037BC36-262B-CE26-1209-5C7ABA04F61E}"/>
          </ac:spMkLst>
        </pc:spChg>
        <pc:spChg chg="mod">
          <ac:chgData name="Benoît Pichon" userId="64d73d3c24d3cfa0" providerId="LiveId" clId="{136968C2-C6F9-4D9D-8EE3-0A61682DCBB7}" dt="2023-10-12T15:43:31.743" v="2465"/>
          <ac:spMkLst>
            <pc:docMk/>
            <pc:sldMk cId="4204384728" sldId="795"/>
            <ac:spMk id="31" creationId="{39949CD7-9E0A-EB45-B186-8CEA23713DA2}"/>
          </ac:spMkLst>
        </pc:spChg>
        <pc:grpChg chg="del">
          <ac:chgData name="Benoît Pichon" userId="64d73d3c24d3cfa0" providerId="LiveId" clId="{136968C2-C6F9-4D9D-8EE3-0A61682DCBB7}" dt="2023-10-12T15:43:36.462" v="2466" actId="478"/>
          <ac:grpSpMkLst>
            <pc:docMk/>
            <pc:sldMk cId="4204384728" sldId="795"/>
            <ac:grpSpMk id="8" creationId="{E04E9DDC-2074-BC82-045F-E89E313D1CBC}"/>
          </ac:grpSpMkLst>
        </pc:grpChg>
        <pc:picChg chg="del">
          <ac:chgData name="Benoît Pichon" userId="64d73d3c24d3cfa0" providerId="LiveId" clId="{136968C2-C6F9-4D9D-8EE3-0A61682DCBB7}" dt="2023-10-12T15:43:36.462" v="2466" actId="478"/>
          <ac:picMkLst>
            <pc:docMk/>
            <pc:sldMk cId="4204384728" sldId="795"/>
            <ac:picMk id="20" creationId="{13292703-6E7D-6550-C6C4-505541F33847}"/>
          </ac:picMkLst>
        </pc:picChg>
        <pc:picChg chg="del">
          <ac:chgData name="Benoît Pichon" userId="64d73d3c24d3cfa0" providerId="LiveId" clId="{136968C2-C6F9-4D9D-8EE3-0A61682DCBB7}" dt="2023-10-12T15:43:36.462" v="2466" actId="478"/>
          <ac:picMkLst>
            <pc:docMk/>
            <pc:sldMk cId="4204384728" sldId="795"/>
            <ac:picMk id="22" creationId="{A43E6344-D613-BA18-8145-145797554BB8}"/>
          </ac:picMkLst>
        </pc:picChg>
      </pc:sldChg>
      <pc:sldChg chg="addSp delSp modSp add mod ord delAnim modAnim">
        <pc:chgData name="Benoît Pichon" userId="64d73d3c24d3cfa0" providerId="LiveId" clId="{136968C2-C6F9-4D9D-8EE3-0A61682DCBB7}" dt="2023-10-17T16:21:29.106" v="3576" actId="478"/>
        <pc:sldMkLst>
          <pc:docMk/>
          <pc:sldMk cId="1405816463" sldId="796"/>
        </pc:sldMkLst>
        <pc:spChg chg="del">
          <ac:chgData name="Benoît Pichon" userId="64d73d3c24d3cfa0" providerId="LiveId" clId="{136968C2-C6F9-4D9D-8EE3-0A61682DCBB7}" dt="2023-10-13T15:17:50.762" v="2812" actId="478"/>
          <ac:spMkLst>
            <pc:docMk/>
            <pc:sldMk cId="1405816463" sldId="796"/>
            <ac:spMk id="7" creationId="{9C613687-7BAD-92B7-8BAA-B561A6C02627}"/>
          </ac:spMkLst>
        </pc:spChg>
        <pc:spChg chg="add mod">
          <ac:chgData name="Benoît Pichon" userId="64d73d3c24d3cfa0" providerId="LiveId" clId="{136968C2-C6F9-4D9D-8EE3-0A61682DCBB7}" dt="2023-10-14T12:17:43.539" v="2997" actId="1076"/>
          <ac:spMkLst>
            <pc:docMk/>
            <pc:sldMk cId="1405816463" sldId="796"/>
            <ac:spMk id="8" creationId="{EDB3C852-2567-5DA3-6DA4-2E1C3C17D1D4}"/>
          </ac:spMkLst>
        </pc:spChg>
        <pc:spChg chg="del">
          <ac:chgData name="Benoît Pichon" userId="64d73d3c24d3cfa0" providerId="LiveId" clId="{136968C2-C6F9-4D9D-8EE3-0A61682DCBB7}" dt="2023-10-13T15:18:04.724" v="2815" actId="478"/>
          <ac:spMkLst>
            <pc:docMk/>
            <pc:sldMk cId="1405816463" sldId="796"/>
            <ac:spMk id="9" creationId="{DF5A3D7F-222F-03F2-E5A1-3AC24FCA8481}"/>
          </ac:spMkLst>
        </pc:spChg>
        <pc:spChg chg="del">
          <ac:chgData name="Benoît Pichon" userId="64d73d3c24d3cfa0" providerId="LiveId" clId="{136968C2-C6F9-4D9D-8EE3-0A61682DCBB7}" dt="2023-10-13T15:18:04.724" v="2815" actId="478"/>
          <ac:spMkLst>
            <pc:docMk/>
            <pc:sldMk cId="1405816463" sldId="796"/>
            <ac:spMk id="10" creationId="{C09DF567-EE22-95B2-5FC4-3CDAE5E0047D}"/>
          </ac:spMkLst>
        </pc:spChg>
        <pc:spChg chg="del">
          <ac:chgData name="Benoît Pichon" userId="64d73d3c24d3cfa0" providerId="LiveId" clId="{136968C2-C6F9-4D9D-8EE3-0A61682DCBB7}" dt="2023-10-17T16:21:27.216" v="3575" actId="478"/>
          <ac:spMkLst>
            <pc:docMk/>
            <pc:sldMk cId="1405816463" sldId="796"/>
            <ac:spMk id="14" creationId="{16E80E89-638D-7F61-EC70-8B113F2780FA}"/>
          </ac:spMkLst>
        </pc:spChg>
        <pc:spChg chg="del">
          <ac:chgData name="Benoît Pichon" userId="64d73d3c24d3cfa0" providerId="LiveId" clId="{136968C2-C6F9-4D9D-8EE3-0A61682DCBB7}" dt="2023-10-13T15:18:04.724" v="2815" actId="478"/>
          <ac:spMkLst>
            <pc:docMk/>
            <pc:sldMk cId="1405816463" sldId="796"/>
            <ac:spMk id="15" creationId="{E8A9287C-DEE8-FCBE-E2E3-A6A50FB5F293}"/>
          </ac:spMkLst>
        </pc:spChg>
        <pc:spChg chg="del">
          <ac:chgData name="Benoît Pichon" userId="64d73d3c24d3cfa0" providerId="LiveId" clId="{136968C2-C6F9-4D9D-8EE3-0A61682DCBB7}" dt="2023-10-13T15:18:04.724" v="2815" actId="478"/>
          <ac:spMkLst>
            <pc:docMk/>
            <pc:sldMk cId="1405816463" sldId="796"/>
            <ac:spMk id="16" creationId="{3A8F740E-2376-CA49-1A9B-E53A49A60E90}"/>
          </ac:spMkLst>
        </pc:spChg>
        <pc:spChg chg="del">
          <ac:chgData name="Benoît Pichon" userId="64d73d3c24d3cfa0" providerId="LiveId" clId="{136968C2-C6F9-4D9D-8EE3-0A61682DCBB7}" dt="2023-10-13T15:18:04.724" v="2815" actId="478"/>
          <ac:spMkLst>
            <pc:docMk/>
            <pc:sldMk cId="1405816463" sldId="796"/>
            <ac:spMk id="17" creationId="{ED2EF493-16AC-8250-4EA1-B32156C201EF}"/>
          </ac:spMkLst>
        </pc:spChg>
        <pc:spChg chg="del">
          <ac:chgData name="Benoît Pichon" userId="64d73d3c24d3cfa0" providerId="LiveId" clId="{136968C2-C6F9-4D9D-8EE3-0A61682DCBB7}" dt="2023-10-17T16:21:27.216" v="3575" actId="478"/>
          <ac:spMkLst>
            <pc:docMk/>
            <pc:sldMk cId="1405816463" sldId="796"/>
            <ac:spMk id="19" creationId="{F416D5B3-B6D0-50EC-47AE-AA9EDE41B8B4}"/>
          </ac:spMkLst>
        </pc:spChg>
        <pc:spChg chg="del">
          <ac:chgData name="Benoît Pichon" userId="64d73d3c24d3cfa0" providerId="LiveId" clId="{136968C2-C6F9-4D9D-8EE3-0A61682DCBB7}" dt="2023-10-13T15:18:04.724" v="2815" actId="478"/>
          <ac:spMkLst>
            <pc:docMk/>
            <pc:sldMk cId="1405816463" sldId="796"/>
            <ac:spMk id="20" creationId="{C236A555-7BAB-3604-14A4-93B2835D4968}"/>
          </ac:spMkLst>
        </pc:spChg>
        <pc:spChg chg="del">
          <ac:chgData name="Benoît Pichon" userId="64d73d3c24d3cfa0" providerId="LiveId" clId="{136968C2-C6F9-4D9D-8EE3-0A61682DCBB7}" dt="2023-10-13T15:18:04.724" v="2815" actId="478"/>
          <ac:spMkLst>
            <pc:docMk/>
            <pc:sldMk cId="1405816463" sldId="796"/>
            <ac:spMk id="22" creationId="{0773869E-38AF-5BF0-A88A-8B69117E0B26}"/>
          </ac:spMkLst>
        </pc:spChg>
        <pc:spChg chg="del">
          <ac:chgData name="Benoît Pichon" userId="64d73d3c24d3cfa0" providerId="LiveId" clId="{136968C2-C6F9-4D9D-8EE3-0A61682DCBB7}" dt="2023-10-13T15:18:04.724" v="2815" actId="478"/>
          <ac:spMkLst>
            <pc:docMk/>
            <pc:sldMk cId="1405816463" sldId="796"/>
            <ac:spMk id="23" creationId="{1AD7689D-99EB-DF8B-207E-908DD7B98CFB}"/>
          </ac:spMkLst>
        </pc:spChg>
        <pc:spChg chg="del">
          <ac:chgData name="Benoît Pichon" userId="64d73d3c24d3cfa0" providerId="LiveId" clId="{136968C2-C6F9-4D9D-8EE3-0A61682DCBB7}" dt="2023-10-13T15:18:04.724" v="2815" actId="478"/>
          <ac:spMkLst>
            <pc:docMk/>
            <pc:sldMk cId="1405816463" sldId="796"/>
            <ac:spMk id="24" creationId="{C20D589E-DF87-D679-0644-077617F03BD1}"/>
          </ac:spMkLst>
        </pc:spChg>
        <pc:spChg chg="del">
          <ac:chgData name="Benoît Pichon" userId="64d73d3c24d3cfa0" providerId="LiveId" clId="{136968C2-C6F9-4D9D-8EE3-0A61682DCBB7}" dt="2023-10-13T15:18:04.724" v="2815" actId="478"/>
          <ac:spMkLst>
            <pc:docMk/>
            <pc:sldMk cId="1405816463" sldId="796"/>
            <ac:spMk id="26" creationId="{64AF4D78-1CC1-A468-5632-852A3FE114F1}"/>
          </ac:spMkLst>
        </pc:spChg>
        <pc:spChg chg="mod">
          <ac:chgData name="Benoît Pichon" userId="64d73d3c24d3cfa0" providerId="LiveId" clId="{136968C2-C6F9-4D9D-8EE3-0A61682DCBB7}" dt="2023-10-13T15:17:43.495" v="2809"/>
          <ac:spMkLst>
            <pc:docMk/>
            <pc:sldMk cId="1405816463" sldId="796"/>
            <ac:spMk id="30" creationId="{16BFB2B2-F19A-D3B9-CD25-321CC6FFE996}"/>
          </ac:spMkLst>
        </pc:spChg>
        <pc:spChg chg="mod">
          <ac:chgData name="Benoît Pichon" userId="64d73d3c24d3cfa0" providerId="LiveId" clId="{136968C2-C6F9-4D9D-8EE3-0A61682DCBB7}" dt="2023-10-13T15:17:43.495" v="2809"/>
          <ac:spMkLst>
            <pc:docMk/>
            <pc:sldMk cId="1405816463" sldId="796"/>
            <ac:spMk id="35" creationId="{B116546C-3426-31CD-1899-61F11B987DEE}"/>
          </ac:spMkLst>
        </pc:spChg>
        <pc:spChg chg="add del mod">
          <ac:chgData name="Benoît Pichon" userId="64d73d3c24d3cfa0" providerId="LiveId" clId="{136968C2-C6F9-4D9D-8EE3-0A61682DCBB7}" dt="2023-10-14T12:17:14.974" v="2966" actId="478"/>
          <ac:spMkLst>
            <pc:docMk/>
            <pc:sldMk cId="1405816463" sldId="796"/>
            <ac:spMk id="36" creationId="{457B03CA-4351-F82F-BB67-709FA2CD89A8}"/>
          </ac:spMkLst>
        </pc:spChg>
        <pc:spChg chg="add mod">
          <ac:chgData name="Benoît Pichon" userId="64d73d3c24d3cfa0" providerId="LiveId" clId="{136968C2-C6F9-4D9D-8EE3-0A61682DCBB7}" dt="2023-10-13T15:18:05.030" v="2816"/>
          <ac:spMkLst>
            <pc:docMk/>
            <pc:sldMk cId="1405816463" sldId="796"/>
            <ac:spMk id="39" creationId="{3AA97750-5B24-06A0-E75E-F0F1F74A4A56}"/>
          </ac:spMkLst>
        </pc:spChg>
        <pc:spChg chg="add mod">
          <ac:chgData name="Benoît Pichon" userId="64d73d3c24d3cfa0" providerId="LiveId" clId="{136968C2-C6F9-4D9D-8EE3-0A61682DCBB7}" dt="2023-10-13T15:18:05.030" v="2816"/>
          <ac:spMkLst>
            <pc:docMk/>
            <pc:sldMk cId="1405816463" sldId="796"/>
            <ac:spMk id="43" creationId="{58EB2BAC-CAB5-C068-75AE-F226A40BCD64}"/>
          </ac:spMkLst>
        </pc:spChg>
        <pc:spChg chg="del">
          <ac:chgData name="Benoît Pichon" userId="64d73d3c24d3cfa0" providerId="LiveId" clId="{136968C2-C6F9-4D9D-8EE3-0A61682DCBB7}" dt="2023-10-13T15:18:04.724" v="2815" actId="478"/>
          <ac:spMkLst>
            <pc:docMk/>
            <pc:sldMk cId="1405816463" sldId="796"/>
            <ac:spMk id="44" creationId="{B0F24792-0C83-EF35-77ED-C24D2197F468}"/>
          </ac:spMkLst>
        </pc:spChg>
        <pc:spChg chg="del">
          <ac:chgData name="Benoît Pichon" userId="64d73d3c24d3cfa0" providerId="LiveId" clId="{136968C2-C6F9-4D9D-8EE3-0A61682DCBB7}" dt="2023-10-13T15:18:04.724" v="2815" actId="478"/>
          <ac:spMkLst>
            <pc:docMk/>
            <pc:sldMk cId="1405816463" sldId="796"/>
            <ac:spMk id="45" creationId="{62EDEF7D-3F3E-B6E2-E4F8-E957028D0BB2}"/>
          </ac:spMkLst>
        </pc:spChg>
        <pc:spChg chg="add mod">
          <ac:chgData name="Benoît Pichon" userId="64d73d3c24d3cfa0" providerId="LiveId" clId="{136968C2-C6F9-4D9D-8EE3-0A61682DCBB7}" dt="2023-10-13T15:18:05.030" v="2816"/>
          <ac:spMkLst>
            <pc:docMk/>
            <pc:sldMk cId="1405816463" sldId="796"/>
            <ac:spMk id="46" creationId="{11596711-99F6-E531-D663-F7F29A003E1B}"/>
          </ac:spMkLst>
        </pc:spChg>
        <pc:spChg chg="add mod">
          <ac:chgData name="Benoît Pichon" userId="64d73d3c24d3cfa0" providerId="LiveId" clId="{136968C2-C6F9-4D9D-8EE3-0A61682DCBB7}" dt="2023-10-13T15:18:05.030" v="2816"/>
          <ac:spMkLst>
            <pc:docMk/>
            <pc:sldMk cId="1405816463" sldId="796"/>
            <ac:spMk id="47" creationId="{B9FDBE26-AE46-8953-CA03-9C6A0F0CE9AA}"/>
          </ac:spMkLst>
        </pc:spChg>
        <pc:spChg chg="add mod">
          <ac:chgData name="Benoît Pichon" userId="64d73d3c24d3cfa0" providerId="LiveId" clId="{136968C2-C6F9-4D9D-8EE3-0A61682DCBB7}" dt="2023-10-13T15:18:05.030" v="2816"/>
          <ac:spMkLst>
            <pc:docMk/>
            <pc:sldMk cId="1405816463" sldId="796"/>
            <ac:spMk id="48" creationId="{05861159-4A3E-3BAD-9C9B-BE875BF7EC16}"/>
          </ac:spMkLst>
        </pc:spChg>
        <pc:spChg chg="add mod">
          <ac:chgData name="Benoît Pichon" userId="64d73d3c24d3cfa0" providerId="LiveId" clId="{136968C2-C6F9-4D9D-8EE3-0A61682DCBB7}" dt="2023-10-13T15:18:05.030" v="2816"/>
          <ac:spMkLst>
            <pc:docMk/>
            <pc:sldMk cId="1405816463" sldId="796"/>
            <ac:spMk id="49" creationId="{204DDACF-922C-16DD-6833-BD2754BA9FB4}"/>
          </ac:spMkLst>
        </pc:spChg>
        <pc:spChg chg="add mod">
          <ac:chgData name="Benoît Pichon" userId="64d73d3c24d3cfa0" providerId="LiveId" clId="{136968C2-C6F9-4D9D-8EE3-0A61682DCBB7}" dt="2023-10-13T15:18:05.030" v="2816"/>
          <ac:spMkLst>
            <pc:docMk/>
            <pc:sldMk cId="1405816463" sldId="796"/>
            <ac:spMk id="60" creationId="{7C785578-9969-AEC0-06D0-666E53276B8D}"/>
          </ac:spMkLst>
        </pc:spChg>
        <pc:spChg chg="del">
          <ac:chgData name="Benoît Pichon" userId="64d73d3c24d3cfa0" providerId="LiveId" clId="{136968C2-C6F9-4D9D-8EE3-0A61682DCBB7}" dt="2023-10-13T15:18:04.724" v="2815" actId="478"/>
          <ac:spMkLst>
            <pc:docMk/>
            <pc:sldMk cId="1405816463" sldId="796"/>
            <ac:spMk id="61" creationId="{5C429AF5-6805-4130-9EB0-4CA4464F787E}"/>
          </ac:spMkLst>
        </pc:spChg>
        <pc:spChg chg="del">
          <ac:chgData name="Benoît Pichon" userId="64d73d3c24d3cfa0" providerId="LiveId" clId="{136968C2-C6F9-4D9D-8EE3-0A61682DCBB7}" dt="2023-10-13T15:18:04.724" v="2815" actId="478"/>
          <ac:spMkLst>
            <pc:docMk/>
            <pc:sldMk cId="1405816463" sldId="796"/>
            <ac:spMk id="62" creationId="{2547E268-C835-7C79-B4BA-EBA8257A1B11}"/>
          </ac:spMkLst>
        </pc:spChg>
        <pc:spChg chg="del">
          <ac:chgData name="Benoît Pichon" userId="64d73d3c24d3cfa0" providerId="LiveId" clId="{136968C2-C6F9-4D9D-8EE3-0A61682DCBB7}" dt="2023-10-13T15:18:04.724" v="2815" actId="478"/>
          <ac:spMkLst>
            <pc:docMk/>
            <pc:sldMk cId="1405816463" sldId="796"/>
            <ac:spMk id="63" creationId="{FD670F96-A3D7-C931-6E31-30F7232D1E05}"/>
          </ac:spMkLst>
        </pc:spChg>
        <pc:spChg chg="add mod">
          <ac:chgData name="Benoît Pichon" userId="64d73d3c24d3cfa0" providerId="LiveId" clId="{136968C2-C6F9-4D9D-8EE3-0A61682DCBB7}" dt="2023-10-13T15:18:05.030" v="2816"/>
          <ac:spMkLst>
            <pc:docMk/>
            <pc:sldMk cId="1405816463" sldId="796"/>
            <ac:spMk id="64" creationId="{F035D822-3ECA-01B9-34A6-64DFB7414963}"/>
          </ac:spMkLst>
        </pc:spChg>
        <pc:spChg chg="add mod">
          <ac:chgData name="Benoît Pichon" userId="64d73d3c24d3cfa0" providerId="LiveId" clId="{136968C2-C6F9-4D9D-8EE3-0A61682DCBB7}" dt="2023-10-13T15:18:05.030" v="2816"/>
          <ac:spMkLst>
            <pc:docMk/>
            <pc:sldMk cId="1405816463" sldId="796"/>
            <ac:spMk id="65" creationId="{26AD02D1-67CB-A3DE-50E8-00CC8C7D638C}"/>
          </ac:spMkLst>
        </pc:spChg>
        <pc:spChg chg="add mod">
          <ac:chgData name="Benoît Pichon" userId="64d73d3c24d3cfa0" providerId="LiveId" clId="{136968C2-C6F9-4D9D-8EE3-0A61682DCBB7}" dt="2023-10-14T12:17:33.339" v="2984" actId="20577"/>
          <ac:spMkLst>
            <pc:docMk/>
            <pc:sldMk cId="1405816463" sldId="796"/>
            <ac:spMk id="66" creationId="{F4695338-F0E8-2A0A-257E-A16E7DAD3D54}"/>
          </ac:spMkLst>
        </pc:spChg>
        <pc:spChg chg="add mod">
          <ac:chgData name="Benoît Pichon" userId="64d73d3c24d3cfa0" providerId="LiveId" clId="{136968C2-C6F9-4D9D-8EE3-0A61682DCBB7}" dt="2023-10-13T15:18:05.030" v="2816"/>
          <ac:spMkLst>
            <pc:docMk/>
            <pc:sldMk cId="1405816463" sldId="796"/>
            <ac:spMk id="67" creationId="{A1D9AA67-76F0-2210-5623-489FD9FE820F}"/>
          </ac:spMkLst>
        </pc:spChg>
        <pc:spChg chg="add mod">
          <ac:chgData name="Benoît Pichon" userId="64d73d3c24d3cfa0" providerId="LiveId" clId="{136968C2-C6F9-4D9D-8EE3-0A61682DCBB7}" dt="2023-10-13T15:18:05.030" v="2816"/>
          <ac:spMkLst>
            <pc:docMk/>
            <pc:sldMk cId="1405816463" sldId="796"/>
            <ac:spMk id="68" creationId="{2E22B49D-751C-753C-C09C-BB1AC87F2323}"/>
          </ac:spMkLst>
        </pc:spChg>
        <pc:spChg chg="add mod">
          <ac:chgData name="Benoît Pichon" userId="64d73d3c24d3cfa0" providerId="LiveId" clId="{136968C2-C6F9-4D9D-8EE3-0A61682DCBB7}" dt="2023-10-13T15:18:05.030" v="2816"/>
          <ac:spMkLst>
            <pc:docMk/>
            <pc:sldMk cId="1405816463" sldId="796"/>
            <ac:spMk id="69" creationId="{1D867D20-99C3-981E-E593-C64E7CDABA03}"/>
          </ac:spMkLst>
        </pc:spChg>
        <pc:spChg chg="add mod">
          <ac:chgData name="Benoît Pichon" userId="64d73d3c24d3cfa0" providerId="LiveId" clId="{136968C2-C6F9-4D9D-8EE3-0A61682DCBB7}" dt="2023-10-14T11:45:02.901" v="2881" actId="1076"/>
          <ac:spMkLst>
            <pc:docMk/>
            <pc:sldMk cId="1405816463" sldId="796"/>
            <ac:spMk id="70" creationId="{AFD9DC00-8042-704E-5C64-4C543F2E2F1D}"/>
          </ac:spMkLst>
        </pc:spChg>
        <pc:spChg chg="add mod">
          <ac:chgData name="Benoît Pichon" userId="64d73d3c24d3cfa0" providerId="LiveId" clId="{136968C2-C6F9-4D9D-8EE3-0A61682DCBB7}" dt="2023-10-14T11:44:58.387" v="2879" actId="1076"/>
          <ac:spMkLst>
            <pc:docMk/>
            <pc:sldMk cId="1405816463" sldId="796"/>
            <ac:spMk id="71" creationId="{124CC1ED-141D-A50E-7B9E-8342093F9FF0}"/>
          </ac:spMkLst>
        </pc:spChg>
        <pc:spChg chg="add mod">
          <ac:chgData name="Benoît Pichon" userId="64d73d3c24d3cfa0" providerId="LiveId" clId="{136968C2-C6F9-4D9D-8EE3-0A61682DCBB7}" dt="2023-10-13T15:18:15.555" v="2817"/>
          <ac:spMkLst>
            <pc:docMk/>
            <pc:sldMk cId="1405816463" sldId="796"/>
            <ac:spMk id="72" creationId="{8B6A4B20-1505-4C24-C654-4E7B6A91E45B}"/>
          </ac:spMkLst>
        </pc:spChg>
        <pc:grpChg chg="del">
          <ac:chgData name="Benoît Pichon" userId="64d73d3c24d3cfa0" providerId="LiveId" clId="{136968C2-C6F9-4D9D-8EE3-0A61682DCBB7}" dt="2023-10-13T15:17:43.228" v="2808" actId="478"/>
          <ac:grpSpMkLst>
            <pc:docMk/>
            <pc:sldMk cId="1405816463" sldId="796"/>
            <ac:grpSpMk id="2" creationId="{5F780ADB-B0E8-8C4E-8946-D0541C1E9543}"/>
          </ac:grpSpMkLst>
        </pc:grpChg>
        <pc:grpChg chg="del">
          <ac:chgData name="Benoît Pichon" userId="64d73d3c24d3cfa0" providerId="LiveId" clId="{136968C2-C6F9-4D9D-8EE3-0A61682DCBB7}" dt="2023-10-13T15:18:04.724" v="2815" actId="478"/>
          <ac:grpSpMkLst>
            <pc:docMk/>
            <pc:sldMk cId="1405816463" sldId="796"/>
            <ac:grpSpMk id="3" creationId="{7DA72946-24B9-EAD9-43D5-62F07909F73E}"/>
          </ac:grpSpMkLst>
        </pc:grpChg>
        <pc:grpChg chg="add mod">
          <ac:chgData name="Benoît Pichon" userId="64d73d3c24d3cfa0" providerId="LiveId" clId="{136968C2-C6F9-4D9D-8EE3-0A61682DCBB7}" dt="2023-10-13T15:17:43.495" v="2809"/>
          <ac:grpSpMkLst>
            <pc:docMk/>
            <pc:sldMk cId="1405816463" sldId="796"/>
            <ac:grpSpMk id="27" creationId="{3918770C-E7CE-3BB0-3596-FA5A2685AD6D}"/>
          </ac:grpSpMkLst>
        </pc:grpChg>
        <pc:grpChg chg="add mod">
          <ac:chgData name="Benoît Pichon" userId="64d73d3c24d3cfa0" providerId="LiveId" clId="{136968C2-C6F9-4D9D-8EE3-0A61682DCBB7}" dt="2023-10-13T15:18:05.030" v="2816"/>
          <ac:grpSpMkLst>
            <pc:docMk/>
            <pc:sldMk cId="1405816463" sldId="796"/>
            <ac:grpSpMk id="40" creationId="{6BA42B15-0DCA-2DF2-E376-108951FC0B47}"/>
          </ac:grpSpMkLst>
        </pc:grpChg>
        <pc:picChg chg="add del mod">
          <ac:chgData name="Benoît Pichon" userId="64d73d3c24d3cfa0" providerId="LiveId" clId="{136968C2-C6F9-4D9D-8EE3-0A61682DCBB7}" dt="2023-10-14T11:45:53.374" v="2924" actId="478"/>
          <ac:picMkLst>
            <pc:docMk/>
            <pc:sldMk cId="1405816463" sldId="796"/>
            <ac:picMk id="2" creationId="{47C26A4D-F988-09C7-C616-F4B7DD89D5D3}"/>
          </ac:picMkLst>
        </pc:picChg>
        <pc:picChg chg="add del mod">
          <ac:chgData name="Benoît Pichon" userId="64d73d3c24d3cfa0" providerId="LiveId" clId="{136968C2-C6F9-4D9D-8EE3-0A61682DCBB7}" dt="2023-10-14T12:17:17.369" v="2969" actId="21"/>
          <ac:picMkLst>
            <pc:docMk/>
            <pc:sldMk cId="1405816463" sldId="796"/>
            <ac:picMk id="2" creationId="{F5B95647-401A-E52C-4DCF-7A17297D1659}"/>
          </ac:picMkLst>
        </pc:picChg>
        <pc:picChg chg="add del mod ord">
          <ac:chgData name="Benoît Pichon" userId="64d73d3c24d3cfa0" providerId="LiveId" clId="{136968C2-C6F9-4D9D-8EE3-0A61682DCBB7}" dt="2023-10-14T12:17:14.974" v="2966" actId="478"/>
          <ac:picMkLst>
            <pc:docMk/>
            <pc:sldMk cId="1405816463" sldId="796"/>
            <ac:picMk id="3" creationId="{210BC570-017E-2B25-F4AE-BE355D1003AA}"/>
          </ac:picMkLst>
        </pc:picChg>
        <pc:picChg chg="del">
          <ac:chgData name="Benoît Pichon" userId="64d73d3c24d3cfa0" providerId="LiveId" clId="{136968C2-C6F9-4D9D-8EE3-0A61682DCBB7}" dt="2023-10-17T16:21:27.216" v="3575" actId="478"/>
          <ac:picMkLst>
            <pc:docMk/>
            <pc:sldMk cId="1405816463" sldId="796"/>
            <ac:picMk id="5" creationId="{1815DB8F-07CC-032C-6D5E-42C72CB95351}"/>
          </ac:picMkLst>
        </pc:picChg>
        <pc:picChg chg="add del mod">
          <ac:chgData name="Benoît Pichon" userId="64d73d3c24d3cfa0" providerId="LiveId" clId="{136968C2-C6F9-4D9D-8EE3-0A61682DCBB7}" dt="2023-10-14T12:17:14.974" v="2966" actId="478"/>
          <ac:picMkLst>
            <pc:docMk/>
            <pc:sldMk cId="1405816463" sldId="796"/>
            <ac:picMk id="6" creationId="{21AE1FE4-2807-921D-7A8F-3B0B52D4EFDA}"/>
          </ac:picMkLst>
        </pc:picChg>
        <pc:picChg chg="add mod">
          <ac:chgData name="Benoît Pichon" userId="64d73d3c24d3cfa0" providerId="LiveId" clId="{136968C2-C6F9-4D9D-8EE3-0A61682DCBB7}" dt="2023-10-14T12:17:28.275" v="2973" actId="1076"/>
          <ac:picMkLst>
            <pc:docMk/>
            <pc:sldMk cId="1405816463" sldId="796"/>
            <ac:picMk id="7" creationId="{8A3D47D7-DD24-C52D-12BC-E42CA1B93108}"/>
          </ac:picMkLst>
        </pc:picChg>
        <pc:picChg chg="del">
          <ac:chgData name="Benoît Pichon" userId="64d73d3c24d3cfa0" providerId="LiveId" clId="{136968C2-C6F9-4D9D-8EE3-0A61682DCBB7}" dt="2023-10-17T16:21:27.216" v="3575" actId="478"/>
          <ac:picMkLst>
            <pc:docMk/>
            <pc:sldMk cId="1405816463" sldId="796"/>
            <ac:picMk id="12" creationId="{8CF0B666-7BD0-3D13-5994-0AD0AB024897}"/>
          </ac:picMkLst>
        </pc:picChg>
        <pc:picChg chg="del">
          <ac:chgData name="Benoît Pichon" userId="64d73d3c24d3cfa0" providerId="LiveId" clId="{136968C2-C6F9-4D9D-8EE3-0A61682DCBB7}" dt="2023-10-13T15:17:50.762" v="2812" actId="478"/>
          <ac:picMkLst>
            <pc:docMk/>
            <pc:sldMk cId="1405816463" sldId="796"/>
            <ac:picMk id="29" creationId="{5E05F1CD-C9CA-06DF-4B77-9B805063F8F6}"/>
          </ac:picMkLst>
        </pc:picChg>
        <pc:picChg chg="add del mod">
          <ac:chgData name="Benoît Pichon" userId="64d73d3c24d3cfa0" providerId="LiveId" clId="{136968C2-C6F9-4D9D-8EE3-0A61682DCBB7}" dt="2023-10-14T11:44:27.917" v="2848" actId="478"/>
          <ac:picMkLst>
            <pc:docMk/>
            <pc:sldMk cId="1405816463" sldId="796"/>
            <ac:picMk id="37" creationId="{5AF6A630-CC91-1B5A-2ADB-5056F1BC4A00}"/>
          </ac:picMkLst>
        </pc:picChg>
        <pc:picChg chg="add del mod">
          <ac:chgData name="Benoît Pichon" userId="64d73d3c24d3cfa0" providerId="LiveId" clId="{136968C2-C6F9-4D9D-8EE3-0A61682DCBB7}" dt="2023-10-14T11:44:27.917" v="2848" actId="478"/>
          <ac:picMkLst>
            <pc:docMk/>
            <pc:sldMk cId="1405816463" sldId="796"/>
            <ac:picMk id="38" creationId="{2A495D32-AAE9-F6D5-0DE0-28BB850CB15B}"/>
          </ac:picMkLst>
        </pc:picChg>
        <pc:cxnChg chg="del">
          <ac:chgData name="Benoît Pichon" userId="64d73d3c24d3cfa0" providerId="LiveId" clId="{136968C2-C6F9-4D9D-8EE3-0A61682DCBB7}" dt="2023-10-17T16:21:29.106" v="3576" actId="478"/>
          <ac:cxnSpMkLst>
            <pc:docMk/>
            <pc:sldMk cId="1405816463" sldId="796"/>
            <ac:cxnSpMk id="32" creationId="{C2AC48A4-3457-4583-4D87-3378CD0E349A}"/>
          </ac:cxnSpMkLst>
        </pc:cxnChg>
        <pc:cxnChg chg="mod">
          <ac:chgData name="Benoît Pichon" userId="64d73d3c24d3cfa0" providerId="LiveId" clId="{136968C2-C6F9-4D9D-8EE3-0A61682DCBB7}" dt="2023-10-13T15:18:05.030" v="2816"/>
          <ac:cxnSpMkLst>
            <pc:docMk/>
            <pc:sldMk cId="1405816463" sldId="796"/>
            <ac:cxnSpMk id="41" creationId="{C28E934D-66AC-735E-D9E7-07DC4319563C}"/>
          </ac:cxnSpMkLst>
        </pc:cxnChg>
        <pc:cxnChg chg="mod">
          <ac:chgData name="Benoît Pichon" userId="64d73d3c24d3cfa0" providerId="LiveId" clId="{136968C2-C6F9-4D9D-8EE3-0A61682DCBB7}" dt="2023-10-13T15:18:05.030" v="2816"/>
          <ac:cxnSpMkLst>
            <pc:docMk/>
            <pc:sldMk cId="1405816463" sldId="796"/>
            <ac:cxnSpMk id="42" creationId="{5A0BFF53-B1C7-40F7-779E-D35DE2E73836}"/>
          </ac:cxnSpMkLst>
        </pc:cxnChg>
      </pc:sldChg>
      <pc:sldChg chg="addSp modSp add del mod">
        <pc:chgData name="Benoît Pichon" userId="64d73d3c24d3cfa0" providerId="LiveId" clId="{136968C2-C6F9-4D9D-8EE3-0A61682DCBB7}" dt="2023-10-17T17:26:35.500" v="3765" actId="47"/>
        <pc:sldMkLst>
          <pc:docMk/>
          <pc:sldMk cId="2519747154" sldId="797"/>
        </pc:sldMkLst>
        <pc:spChg chg="add mod">
          <ac:chgData name="Benoît Pichon" userId="64d73d3c24d3cfa0" providerId="LiveId" clId="{136968C2-C6F9-4D9D-8EE3-0A61682DCBB7}" dt="2023-10-17T07:16:08.781" v="3454" actId="1076"/>
          <ac:spMkLst>
            <pc:docMk/>
            <pc:sldMk cId="2519747154" sldId="797"/>
            <ac:spMk id="9" creationId="{002E1661-2993-D07C-7829-1531CA498564}"/>
          </ac:spMkLst>
        </pc:spChg>
        <pc:spChg chg="add mod">
          <ac:chgData name="Benoît Pichon" userId="64d73d3c24d3cfa0" providerId="LiveId" clId="{136968C2-C6F9-4D9D-8EE3-0A61682DCBB7}" dt="2023-10-17T07:17:23.880" v="3554" actId="1076"/>
          <ac:spMkLst>
            <pc:docMk/>
            <pc:sldMk cId="2519747154" sldId="797"/>
            <ac:spMk id="10" creationId="{E19BA53D-B2D5-051A-AC7F-36B9A0F8A41D}"/>
          </ac:spMkLst>
        </pc:spChg>
        <pc:spChg chg="mod">
          <ac:chgData name="Benoît Pichon" userId="64d73d3c24d3cfa0" providerId="LiveId" clId="{136968C2-C6F9-4D9D-8EE3-0A61682DCBB7}" dt="2023-10-17T17:25:50.884" v="3763"/>
          <ac:spMkLst>
            <pc:docMk/>
            <pc:sldMk cId="2519747154" sldId="797"/>
            <ac:spMk id="59" creationId="{0FC1AEB1-DA1A-55B7-0F75-CB9D20990663}"/>
          </ac:spMkLst>
        </pc:spChg>
        <pc:picChg chg="mod">
          <ac:chgData name="Benoît Pichon" userId="64d73d3c24d3cfa0" providerId="LiveId" clId="{136968C2-C6F9-4D9D-8EE3-0A61682DCBB7}" dt="2023-10-17T07:16:38.087" v="3465" actId="1076"/>
          <ac:picMkLst>
            <pc:docMk/>
            <pc:sldMk cId="2519747154" sldId="797"/>
            <ac:picMk id="53" creationId="{9D702318-0A17-BB6F-5607-4800FCB94812}"/>
          </ac:picMkLst>
        </pc:picChg>
        <pc:picChg chg="mod">
          <ac:chgData name="Benoît Pichon" userId="64d73d3c24d3cfa0" providerId="LiveId" clId="{136968C2-C6F9-4D9D-8EE3-0A61682DCBB7}" dt="2023-10-17T07:16:38.087" v="3465" actId="1076"/>
          <ac:picMkLst>
            <pc:docMk/>
            <pc:sldMk cId="2519747154" sldId="797"/>
            <ac:picMk id="54" creationId="{18E1CE3E-08F3-1E0E-C19D-5B6689207CEB}"/>
          </ac:picMkLst>
        </pc:picChg>
        <pc:picChg chg="mod">
          <ac:chgData name="Benoît Pichon" userId="64d73d3c24d3cfa0" providerId="LiveId" clId="{136968C2-C6F9-4D9D-8EE3-0A61682DCBB7}" dt="2023-10-17T07:16:38.087" v="3465" actId="1076"/>
          <ac:picMkLst>
            <pc:docMk/>
            <pc:sldMk cId="2519747154" sldId="797"/>
            <ac:picMk id="55" creationId="{8B881024-3243-5A6A-847B-C8F5CCB4B906}"/>
          </ac:picMkLst>
        </pc:picChg>
        <pc:cxnChg chg="add mod">
          <ac:chgData name="Benoît Pichon" userId="64d73d3c24d3cfa0" providerId="LiveId" clId="{136968C2-C6F9-4D9D-8EE3-0A61682DCBB7}" dt="2023-10-17T07:16:29.493" v="3464" actId="14100"/>
          <ac:cxnSpMkLst>
            <pc:docMk/>
            <pc:sldMk cId="2519747154" sldId="797"/>
            <ac:cxnSpMk id="11" creationId="{C4997277-7CBF-DD60-FD09-A5A388D803F3}"/>
          </ac:cxnSpMkLst>
        </pc:cxnChg>
        <pc:cxnChg chg="mod">
          <ac:chgData name="Benoît Pichon" userId="64d73d3c24d3cfa0" providerId="LiveId" clId="{136968C2-C6F9-4D9D-8EE3-0A61682DCBB7}" dt="2023-10-17T07:16:12.613" v="3455" actId="1076"/>
          <ac:cxnSpMkLst>
            <pc:docMk/>
            <pc:sldMk cId="2519747154" sldId="797"/>
            <ac:cxnSpMk id="17" creationId="{FCFB46BF-69CF-B2B6-8891-1EE9F8286206}"/>
          </ac:cxnSpMkLst>
        </pc:cxnChg>
      </pc:sldChg>
      <pc:sldChg chg="add del">
        <pc:chgData name="Benoît Pichon" userId="64d73d3c24d3cfa0" providerId="LiveId" clId="{136968C2-C6F9-4D9D-8EE3-0A61682DCBB7}" dt="2023-10-14T12:18:19.280" v="2999" actId="47"/>
        <pc:sldMkLst>
          <pc:docMk/>
          <pc:sldMk cId="2890576627" sldId="797"/>
        </pc:sldMkLst>
      </pc:sldChg>
      <pc:sldChg chg="add del">
        <pc:chgData name="Benoît Pichon" userId="64d73d3c24d3cfa0" providerId="LiveId" clId="{136968C2-C6F9-4D9D-8EE3-0A61682DCBB7}" dt="2023-10-14T16:02:36.920" v="3060"/>
        <pc:sldMkLst>
          <pc:docMk/>
          <pc:sldMk cId="3197461555" sldId="797"/>
        </pc:sldMkLst>
      </pc:sldChg>
      <pc:sldChg chg="add">
        <pc:chgData name="Benoît Pichon" userId="64d73d3c24d3cfa0" providerId="LiveId" clId="{136968C2-C6F9-4D9D-8EE3-0A61682DCBB7}" dt="2023-10-17T16:21:21.245" v="3574"/>
        <pc:sldMkLst>
          <pc:docMk/>
          <pc:sldMk cId="2809029174" sldId="798"/>
        </pc:sldMkLst>
      </pc:sldChg>
      <pc:sldChg chg="addSp delSp modSp add mod">
        <pc:chgData name="Benoît Pichon" userId="64d73d3c24d3cfa0" providerId="LiveId" clId="{136968C2-C6F9-4D9D-8EE3-0A61682DCBB7}" dt="2023-10-17T16:27:42.760" v="3721" actId="1076"/>
        <pc:sldMkLst>
          <pc:docMk/>
          <pc:sldMk cId="874378375" sldId="799"/>
        </pc:sldMkLst>
        <pc:spChg chg="del">
          <ac:chgData name="Benoît Pichon" userId="64d73d3c24d3cfa0" providerId="LiveId" clId="{136968C2-C6F9-4D9D-8EE3-0A61682DCBB7}" dt="2023-10-17T16:24:34.070" v="3587" actId="478"/>
          <ac:spMkLst>
            <pc:docMk/>
            <pc:sldMk cId="874378375" sldId="799"/>
            <ac:spMk id="2" creationId="{8F3329F3-36FC-592D-7B52-4A3B88456C42}"/>
          </ac:spMkLst>
        </pc:spChg>
        <pc:spChg chg="del">
          <ac:chgData name="Benoît Pichon" userId="64d73d3c24d3cfa0" providerId="LiveId" clId="{136968C2-C6F9-4D9D-8EE3-0A61682DCBB7}" dt="2023-10-17T16:24:34.070" v="3587" actId="478"/>
          <ac:spMkLst>
            <pc:docMk/>
            <pc:sldMk cId="874378375" sldId="799"/>
            <ac:spMk id="3" creationId="{A5B11D32-A043-72D0-4117-B03834AFDECA}"/>
          </ac:spMkLst>
        </pc:spChg>
        <pc:spChg chg="mod">
          <ac:chgData name="Benoît Pichon" userId="64d73d3c24d3cfa0" providerId="LiveId" clId="{136968C2-C6F9-4D9D-8EE3-0A61682DCBB7}" dt="2023-10-17T16:24:31.404" v="3586" actId="1076"/>
          <ac:spMkLst>
            <pc:docMk/>
            <pc:sldMk cId="874378375" sldId="799"/>
            <ac:spMk id="4" creationId="{7418E59F-A2DB-4481-2691-3EE80FFD33B0}"/>
          </ac:spMkLst>
        </pc:spChg>
        <pc:spChg chg="del">
          <ac:chgData name="Benoît Pichon" userId="64d73d3c24d3cfa0" providerId="LiveId" clId="{136968C2-C6F9-4D9D-8EE3-0A61682DCBB7}" dt="2023-10-17T16:24:34.070" v="3587" actId="478"/>
          <ac:spMkLst>
            <pc:docMk/>
            <pc:sldMk cId="874378375" sldId="799"/>
            <ac:spMk id="5" creationId="{87F27CD6-108A-F20E-390B-A1EF30D38D9C}"/>
          </ac:spMkLst>
        </pc:spChg>
        <pc:spChg chg="add mod">
          <ac:chgData name="Benoît Pichon" userId="64d73d3c24d3cfa0" providerId="LiveId" clId="{136968C2-C6F9-4D9D-8EE3-0A61682DCBB7}" dt="2023-10-17T16:27:40.908" v="3720" actId="1076"/>
          <ac:spMkLst>
            <pc:docMk/>
            <pc:sldMk cId="874378375" sldId="799"/>
            <ac:spMk id="8" creationId="{B7368406-C265-B107-D50D-03EEC24D875E}"/>
          </ac:spMkLst>
        </pc:spChg>
        <pc:spChg chg="add del">
          <ac:chgData name="Benoît Pichon" userId="64d73d3c24d3cfa0" providerId="LiveId" clId="{136968C2-C6F9-4D9D-8EE3-0A61682DCBB7}" dt="2023-10-17T16:25:06.806" v="3604" actId="22"/>
          <ac:spMkLst>
            <pc:docMk/>
            <pc:sldMk cId="874378375" sldId="799"/>
            <ac:spMk id="10" creationId="{349BA520-BD0D-CAC3-BE61-40A53E4168C9}"/>
          </ac:spMkLst>
        </pc:spChg>
        <pc:spChg chg="add mod">
          <ac:chgData name="Benoît Pichon" userId="64d73d3c24d3cfa0" providerId="LiveId" clId="{136968C2-C6F9-4D9D-8EE3-0A61682DCBB7}" dt="2023-10-17T16:27:03.523" v="3689" actId="1076"/>
          <ac:spMkLst>
            <pc:docMk/>
            <pc:sldMk cId="874378375" sldId="799"/>
            <ac:spMk id="11" creationId="{86FFA569-9401-BC15-03B0-DBC6859720D1}"/>
          </ac:spMkLst>
        </pc:spChg>
        <pc:spChg chg="add mod">
          <ac:chgData name="Benoît Pichon" userId="64d73d3c24d3cfa0" providerId="LiveId" clId="{136968C2-C6F9-4D9D-8EE3-0A61682DCBB7}" dt="2023-10-17T16:27:03.523" v="3689" actId="1076"/>
          <ac:spMkLst>
            <pc:docMk/>
            <pc:sldMk cId="874378375" sldId="799"/>
            <ac:spMk id="12" creationId="{30E2C085-5036-B58B-39CA-041632B44C5F}"/>
          </ac:spMkLst>
        </pc:spChg>
        <pc:spChg chg="add del mod">
          <ac:chgData name="Benoît Pichon" userId="64d73d3c24d3cfa0" providerId="LiveId" clId="{136968C2-C6F9-4D9D-8EE3-0A61682DCBB7}" dt="2023-10-17T16:27:13.382" v="3691" actId="478"/>
          <ac:spMkLst>
            <pc:docMk/>
            <pc:sldMk cId="874378375" sldId="799"/>
            <ac:spMk id="13" creationId="{E699E404-DA11-1DB9-AACA-18B52C98B3EF}"/>
          </ac:spMkLst>
        </pc:spChg>
        <pc:spChg chg="mod">
          <ac:chgData name="Benoît Pichon" userId="64d73d3c24d3cfa0" providerId="LiveId" clId="{136968C2-C6F9-4D9D-8EE3-0A61682DCBB7}" dt="2023-10-17T16:26:01.019" v="3669" actId="20577"/>
          <ac:spMkLst>
            <pc:docMk/>
            <pc:sldMk cId="874378375" sldId="799"/>
            <ac:spMk id="21" creationId="{52EE3A32-B332-7D25-799D-50ADD9BD1966}"/>
          </ac:spMkLst>
        </pc:spChg>
        <pc:spChg chg="add mod">
          <ac:chgData name="Benoît Pichon" userId="64d73d3c24d3cfa0" providerId="LiveId" clId="{136968C2-C6F9-4D9D-8EE3-0A61682DCBB7}" dt="2023-10-17T16:27:42.760" v="3721" actId="1076"/>
          <ac:spMkLst>
            <pc:docMk/>
            <pc:sldMk cId="874378375" sldId="799"/>
            <ac:spMk id="35" creationId="{2EDE534C-39E1-30D7-8B0B-A805F518D35A}"/>
          </ac:spMkLst>
        </pc:spChg>
        <pc:spChg chg="add mod">
          <ac:chgData name="Benoît Pichon" userId="64d73d3c24d3cfa0" providerId="LiveId" clId="{136968C2-C6F9-4D9D-8EE3-0A61682DCBB7}" dt="2023-10-17T16:27:36.904" v="3715" actId="1076"/>
          <ac:spMkLst>
            <pc:docMk/>
            <pc:sldMk cId="874378375" sldId="799"/>
            <ac:spMk id="36" creationId="{19536791-3B8D-46FA-5B2E-1362331D22C5}"/>
          </ac:spMkLst>
        </pc:spChg>
        <pc:grpChg chg="del">
          <ac:chgData name="Benoît Pichon" userId="64d73d3c24d3cfa0" providerId="LiveId" clId="{136968C2-C6F9-4D9D-8EE3-0A61682DCBB7}" dt="2023-10-17T16:24:34.070" v="3587" actId="478"/>
          <ac:grpSpMkLst>
            <pc:docMk/>
            <pc:sldMk cId="874378375" sldId="799"/>
            <ac:grpSpMk id="7" creationId="{34B12EE8-AD67-956D-70D1-65A16B7726F9}"/>
          </ac:grpSpMkLst>
        </pc:grpChg>
        <pc:picChg chg="del">
          <ac:chgData name="Benoît Pichon" userId="64d73d3c24d3cfa0" providerId="LiveId" clId="{136968C2-C6F9-4D9D-8EE3-0A61682DCBB7}" dt="2023-10-17T16:24:34.070" v="3587" actId="478"/>
          <ac:picMkLst>
            <pc:docMk/>
            <pc:sldMk cId="874378375" sldId="799"/>
            <ac:picMk id="25" creationId="{9A5941E6-4CD1-3BAD-6EF8-87A65FCF2B7A}"/>
          </ac:picMkLst>
        </pc:picChg>
        <pc:cxnChg chg="add mod">
          <ac:chgData name="Benoît Pichon" userId="64d73d3c24d3cfa0" providerId="LiveId" clId="{136968C2-C6F9-4D9D-8EE3-0A61682DCBB7}" dt="2023-10-17T16:27:40.908" v="3720" actId="1076"/>
          <ac:cxnSpMkLst>
            <pc:docMk/>
            <pc:sldMk cId="874378375" sldId="799"/>
            <ac:cxnSpMk id="15" creationId="{7083DAA7-41E3-05CC-9E8B-BEADDB02FB3E}"/>
          </ac:cxnSpMkLst>
        </pc:cxnChg>
        <pc:cxnChg chg="add mod">
          <ac:chgData name="Benoît Pichon" userId="64d73d3c24d3cfa0" providerId="LiveId" clId="{136968C2-C6F9-4D9D-8EE3-0A61682DCBB7}" dt="2023-10-17T16:27:40.908" v="3720" actId="1076"/>
          <ac:cxnSpMkLst>
            <pc:docMk/>
            <pc:sldMk cId="874378375" sldId="799"/>
            <ac:cxnSpMk id="16" creationId="{55665A42-175E-FC63-C95B-FDC0C7DACAD1}"/>
          </ac:cxnSpMkLst>
        </pc:cxnChg>
        <pc:cxnChg chg="add del mod">
          <ac:chgData name="Benoît Pichon" userId="64d73d3c24d3cfa0" providerId="LiveId" clId="{136968C2-C6F9-4D9D-8EE3-0A61682DCBB7}" dt="2023-10-17T16:27:13.382" v="3691" actId="478"/>
          <ac:cxnSpMkLst>
            <pc:docMk/>
            <pc:sldMk cId="874378375" sldId="799"/>
            <ac:cxnSpMk id="22" creationId="{F76508D5-900D-74C1-EE25-03C289790383}"/>
          </ac:cxnSpMkLst>
        </pc:cxnChg>
      </pc:sldChg>
      <pc:sldChg chg="addSp modSp add mod">
        <pc:chgData name="Benoît Pichon" userId="64d73d3c24d3cfa0" providerId="LiveId" clId="{136968C2-C6F9-4D9D-8EE3-0A61682DCBB7}" dt="2023-10-17T16:27:52.252" v="3724"/>
        <pc:sldMkLst>
          <pc:docMk/>
          <pc:sldMk cId="1471769054" sldId="800"/>
        </pc:sldMkLst>
        <pc:spChg chg="add mod">
          <ac:chgData name="Benoît Pichon" userId="64d73d3c24d3cfa0" providerId="LiveId" clId="{136968C2-C6F9-4D9D-8EE3-0A61682DCBB7}" dt="2023-10-17T16:27:47.571" v="3723" actId="1076"/>
          <ac:spMkLst>
            <pc:docMk/>
            <pc:sldMk cId="1471769054" sldId="800"/>
            <ac:spMk id="2" creationId="{65AD839E-6B79-FF25-64DC-462C00185ECD}"/>
          </ac:spMkLst>
        </pc:spChg>
        <pc:spChg chg="add mod">
          <ac:chgData name="Benoît Pichon" userId="64d73d3c24d3cfa0" providerId="LiveId" clId="{136968C2-C6F9-4D9D-8EE3-0A61682DCBB7}" dt="2023-10-17T16:27:52.252" v="3724"/>
          <ac:spMkLst>
            <pc:docMk/>
            <pc:sldMk cId="1471769054" sldId="800"/>
            <ac:spMk id="3" creationId="{2818313A-F56B-9104-FF10-C54D7A6828A9}"/>
          </ac:spMkLst>
        </pc:spChg>
        <pc:spChg chg="add mod">
          <ac:chgData name="Benoît Pichon" userId="64d73d3c24d3cfa0" providerId="LiveId" clId="{136968C2-C6F9-4D9D-8EE3-0A61682DCBB7}" dt="2023-10-17T16:27:52.252" v="3724"/>
          <ac:spMkLst>
            <pc:docMk/>
            <pc:sldMk cId="1471769054" sldId="800"/>
            <ac:spMk id="5" creationId="{828ECC55-E708-93CA-22E8-A0A921B3D933}"/>
          </ac:spMkLst>
        </pc:spChg>
      </pc:sldChg>
      <pc:sldChg chg="delSp add mod modAnim">
        <pc:chgData name="Benoît Pichon" userId="64d73d3c24d3cfa0" providerId="LiveId" clId="{136968C2-C6F9-4D9D-8EE3-0A61682DCBB7}" dt="2023-10-17T17:11:56.147" v="3741" actId="478"/>
        <pc:sldMkLst>
          <pc:docMk/>
          <pc:sldMk cId="2469963015" sldId="801"/>
        </pc:sldMkLst>
        <pc:spChg chg="del">
          <ac:chgData name="Benoît Pichon" userId="64d73d3c24d3cfa0" providerId="LiveId" clId="{136968C2-C6F9-4D9D-8EE3-0A61682DCBB7}" dt="2023-10-17T17:11:56.147" v="3741" actId="478"/>
          <ac:spMkLst>
            <pc:docMk/>
            <pc:sldMk cId="2469963015" sldId="801"/>
            <ac:spMk id="84" creationId="{E224C554-2AC5-0B8B-BF6F-77E7E92379BC}"/>
          </ac:spMkLst>
        </pc:spChg>
        <pc:grpChg chg="del">
          <ac:chgData name="Benoît Pichon" userId="64d73d3c24d3cfa0" providerId="LiveId" clId="{136968C2-C6F9-4D9D-8EE3-0A61682DCBB7}" dt="2023-10-17T17:11:56.147" v="3741" actId="478"/>
          <ac:grpSpMkLst>
            <pc:docMk/>
            <pc:sldMk cId="2469963015" sldId="801"/>
            <ac:grpSpMk id="118" creationId="{884E2210-59F1-F0C6-AA6C-4AE4A66B8E8F}"/>
          </ac:grpSpMkLst>
        </pc:grpChg>
      </pc:sldChg>
      <pc:sldChg chg="addSp delSp modSp new mod setBg">
        <pc:chgData name="Benoît Pichon" userId="64d73d3c24d3cfa0" providerId="LiveId" clId="{136968C2-C6F9-4D9D-8EE3-0A61682DCBB7}" dt="2024-01-31T09:44:47.178" v="3850" actId="14100"/>
        <pc:sldMkLst>
          <pc:docMk/>
          <pc:sldMk cId="770222855" sldId="802"/>
        </pc:sldMkLst>
        <pc:spChg chg="del">
          <ac:chgData name="Benoît Pichon" userId="64d73d3c24d3cfa0" providerId="LiveId" clId="{136968C2-C6F9-4D9D-8EE3-0A61682DCBB7}" dt="2024-01-31T09:35:43.380" v="3795" actId="478"/>
          <ac:spMkLst>
            <pc:docMk/>
            <pc:sldMk cId="770222855" sldId="802"/>
            <ac:spMk id="2" creationId="{777875A4-E449-0CCD-7E81-D11B26F51491}"/>
          </ac:spMkLst>
        </pc:spChg>
        <pc:spChg chg="del">
          <ac:chgData name="Benoît Pichon" userId="64d73d3c24d3cfa0" providerId="LiveId" clId="{136968C2-C6F9-4D9D-8EE3-0A61682DCBB7}" dt="2024-01-31T09:35:43.380" v="3795" actId="478"/>
          <ac:spMkLst>
            <pc:docMk/>
            <pc:sldMk cId="770222855" sldId="802"/>
            <ac:spMk id="3" creationId="{CA63F0BE-37BB-8B0C-0719-5E64F309E5D7}"/>
          </ac:spMkLst>
        </pc:spChg>
        <pc:spChg chg="add 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4" creationId="{899E748F-AF08-0EBC-58C6-E398211EE33F}"/>
          </ac:spMkLst>
        </pc:spChg>
        <pc:spChg chg="add 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5" creationId="{EC646DFE-AB88-14A4-E72D-9E49E40ED4B2}"/>
          </ac:spMkLst>
        </pc:spChg>
        <pc:spChg chg="add 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6" creationId="{A961BF6C-3F98-8E23-DCB1-4E1E06A69445}"/>
          </ac:spMkLst>
        </pc:spChg>
        <pc:spChg chg="add 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7" creationId="{8ADEC83C-B107-8B40-59CE-FFE7A0B53A70}"/>
          </ac:spMkLst>
        </pc:spChg>
        <pc:spChg chg="add 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8" creationId="{F95091DE-36FD-5CEF-ED07-21199797790D}"/>
          </ac:spMkLst>
        </pc:spChg>
        <pc:spChg chg="add 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9" creationId="{5AEF407A-39B7-E2E3-403D-12787187B502}"/>
          </ac:spMkLst>
        </pc:spChg>
        <pc:spChg chg="add 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10" creationId="{7A9616EF-8F60-CEA3-A7F9-2C36C8986625}"/>
          </ac:spMkLst>
        </pc:spChg>
        <pc:spChg chg="add mod">
          <ac:chgData name="Benoît Pichon" userId="64d73d3c24d3cfa0" providerId="LiveId" clId="{136968C2-C6F9-4D9D-8EE3-0A61682DCBB7}" dt="2024-01-31T09:36:26.765" v="3799" actId="1076"/>
          <ac:spMkLst>
            <pc:docMk/>
            <pc:sldMk cId="770222855" sldId="802"/>
            <ac:spMk id="11" creationId="{C199CB14-2092-A3FD-407F-8E5226164354}"/>
          </ac:spMkLst>
        </pc:spChg>
        <pc:spChg chg="add 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13" creationId="{5034FB03-DD82-4E0B-2D80-6AD8B497A2B8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17" creationId="{856B8105-FF48-67AF-84FC-E6CAEF7AEB84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18" creationId="{D92C58A6-5570-1D48-4878-CC68CC659903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19" creationId="{EEA41294-304D-7B4A-0EA8-3E8DA38FDC67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24" creationId="{4141B465-658C-CA6C-AAAF-2E4291B50926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25" creationId="{3E4DF38E-2C5D-C92F-2F99-8E17668C9713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26" creationId="{1D94BDBC-1D10-B5E6-900E-FC607C6AC7AC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27" creationId="{413E7963-9000-1C2A-7383-7B21AA770349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28" creationId="{FAAF93B0-3FB7-3C8B-84FA-A9B75F389ADF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29" creationId="{65ABAAA8-18B4-9A20-E85A-F7E01C1F9845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30" creationId="{B096E23A-AFB4-32D3-1E9A-0B6F58B0FDE4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31" creationId="{58091668-397A-6C5B-2234-470624346B9D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32" creationId="{F0B5FD2F-33AD-9C57-5AC7-83899F6AC1DF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33" creationId="{36E498C0-F45B-7860-A820-9014FB00E62E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34" creationId="{63FFAD45-7577-D003-0CF1-2B69D1AF153A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35" creationId="{FBCC3751-51B2-DF56-0F07-294CCA8CAFC2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36" creationId="{B225C586-65F8-5E4E-A213-506E1A59C8A7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37" creationId="{F43B9185-C2FC-76F4-3F2D-D98C81E6F53F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38" creationId="{C97CF0C1-11C4-110D-7400-5621687D0DD0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39" creationId="{2BDEFFD4-D3FD-6ED3-A6F9-5B01F3944B3D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40" creationId="{B9950B17-1325-12EC-450A-1F554D3D3F90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41" creationId="{B91D0B8D-A972-1501-2177-92526293C063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42" creationId="{FB9A8FF8-0CD5-A937-3132-1BA426382610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43" creationId="{BEC4D4FC-F049-FD6A-9360-4F336BE57E23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44" creationId="{B8CACD8C-B837-B56C-35E9-AA60CF553CA3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45" creationId="{D3B2CE18-F593-D4C3-1CC2-E3640B3116EB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46" creationId="{1008968E-AC6F-D7F7-7B6D-0AA118B57AC0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49" creationId="{FD9806C2-978B-284C-AE30-1D8A9F1656F1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50" creationId="{3505D4B1-B59D-F074-2328-CBEEF518702E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51" creationId="{934F4A95-4097-CA8E-5F1C-76CC751F59AE}"/>
          </ac:spMkLst>
        </pc:spChg>
        <pc:spChg chg="add 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52" creationId="{04A017B3-1668-3DB9-CD66-C3711E825C97}"/>
          </ac:spMkLst>
        </pc:spChg>
        <pc:spChg chg="add 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53" creationId="{D8A4E584-AD2A-B611-2396-9E2F8257A311}"/>
          </ac:spMkLst>
        </pc:spChg>
        <pc:spChg chg="add 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54" creationId="{FDCA2FF1-89D6-771D-6D72-C59D185FD58B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60" creationId="{14291B84-A79D-903E-274B-4C893690E551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61" creationId="{9F4C6FFE-0BA9-8ACE-A879-210CBC48A41C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62" creationId="{F4B98DEB-BBD2-A28F-E229-D860F4D13C11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63" creationId="{490319B6-1D51-4CA5-C635-8F577E99E71D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64" creationId="{45EC0EA8-702E-5796-4F6F-E675348F38A7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65" creationId="{C25101CC-6BD3-D87C-0248-97D103CB6D30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66" creationId="{054BB612-B421-1A01-7F53-B284F3869E99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71" creationId="{ECED1614-738C-7D0C-C622-5C57187617A8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72" creationId="{E0ECD436-E9F7-AC0F-2ADC-A5A357F9D738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73" creationId="{FB002E44-AFBE-96C8-6BDE-AD571F249C02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74" creationId="{1E6BC3F8-6A63-BB78-1AA5-3064B15AA147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75" creationId="{7186D7FE-41E1-FD99-AE97-4D6F5D16F6DB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76" creationId="{E3FF6A88-4DA5-8101-ED46-763AC0079B4C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77" creationId="{7EF7F679-82E1-AF0E-089F-FA3595FC3E5B}"/>
          </ac:spMkLst>
        </pc:spChg>
        <pc:spChg chg="add 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78" creationId="{424DCBA2-21AB-D2A0-0502-12648072DA37}"/>
          </ac:spMkLst>
        </pc:spChg>
        <pc:spChg chg="add mod">
          <ac:chgData name="Benoît Pichon" userId="64d73d3c24d3cfa0" providerId="LiveId" clId="{136968C2-C6F9-4D9D-8EE3-0A61682DCBB7}" dt="2024-01-31T09:36:26.765" v="3799" actId="1076"/>
          <ac:spMkLst>
            <pc:docMk/>
            <pc:sldMk cId="770222855" sldId="802"/>
            <ac:spMk id="79" creationId="{3FF8E369-4FEA-6B4B-0D07-CB6B4E8B8881}"/>
          </ac:spMkLst>
        </pc:spChg>
        <pc:spChg chg="add 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80" creationId="{C71AD127-FE51-E722-D2C1-DDC21897E82E}"/>
          </ac:spMkLst>
        </pc:spChg>
        <pc:spChg chg="add 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83" creationId="{C53F7F49-054C-AB3E-0A4B-67E667BB46B6}"/>
          </ac:spMkLst>
        </pc:spChg>
        <pc:spChg chg="add 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84" creationId="{F7802C0D-CD96-0AC0-E047-372B8B227FC0}"/>
          </ac:spMkLst>
        </pc:spChg>
        <pc:spChg chg="add 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87" creationId="{072E28E5-4DE2-C4B3-DCEB-62712106FD79}"/>
          </ac:spMkLst>
        </pc:spChg>
        <pc:spChg chg="add 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88" creationId="{218CF691-A2B0-E53F-2377-A12F9327D6FF}"/>
          </ac:spMkLst>
        </pc:spChg>
        <pc:spChg chg="add 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90" creationId="{0F079FAC-9A94-61BE-A989-A8CBD1831C68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94" creationId="{5BB46A00-0787-A3AD-37C4-84F7F7EA1227}"/>
          </ac:spMkLst>
        </pc:spChg>
        <pc:spChg chg="add 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97" creationId="{1B3B8F32-B7F2-E98A-3086-899BD0CEADAF}"/>
          </ac:spMkLst>
        </pc:spChg>
        <pc:spChg chg="add 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98" creationId="{09A68554-4592-B492-7ED4-A589DB765237}"/>
          </ac:spMkLst>
        </pc:spChg>
        <pc:spChg chg="add 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99" creationId="{D5D0FD0B-FEF6-E30A-D86A-3FA21DBDDAB7}"/>
          </ac:spMkLst>
        </pc:spChg>
        <pc:spChg chg="add 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100" creationId="{5BD46351-64AA-DB0E-79EB-D140F71B826A}"/>
          </ac:spMkLst>
        </pc:spChg>
        <pc:spChg chg="add 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104" creationId="{6A9BB81F-A959-F167-2419-40270E1A3D0D}"/>
          </ac:spMkLst>
        </pc:spChg>
        <pc:spChg chg="add 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105" creationId="{319A786E-9BC5-14B4-0755-0C75C4F841E6}"/>
          </ac:spMkLst>
        </pc:spChg>
        <pc:spChg chg="add 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106" creationId="{A6BD65B7-1891-1114-DB4F-484ECD48EFE3}"/>
          </ac:spMkLst>
        </pc:spChg>
        <pc:spChg chg="add 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107" creationId="{60AE6507-B2F2-9FEA-F1EF-19C0214E7F01}"/>
          </ac:spMkLst>
        </pc:spChg>
        <pc:spChg chg="add 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108" creationId="{E9009FEF-8176-4C43-9F7B-82FFDADB3C8C}"/>
          </ac:spMkLst>
        </pc:spChg>
        <pc:spChg chg="add 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109" creationId="{59645462-61F3-9949-45A5-5DBE73E537D7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114" creationId="{5ECD5B9D-7EB4-6EB3-6296-63A7CDE6B011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115" creationId="{58D6605D-D5F7-EA9B-889C-E1975DBF414D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116" creationId="{7B972415-0A4C-8125-4369-B1CACCABF53D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117" creationId="{B64B803B-5495-4515-936B-5738DB915CC2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118" creationId="{BE53D4A0-1598-0B23-7B28-2E4FF011C9A0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119" creationId="{AA120844-6F12-D7C8-4D0E-201919BE5018}"/>
          </ac:spMkLst>
        </pc:spChg>
        <pc:spChg chg="mod">
          <ac:chgData name="Benoît Pichon" userId="64d73d3c24d3cfa0" providerId="LiveId" clId="{136968C2-C6F9-4D9D-8EE3-0A61682DCBB7}" dt="2024-01-31T09:36:36.460" v="3802" actId="207"/>
          <ac:spMkLst>
            <pc:docMk/>
            <pc:sldMk cId="770222855" sldId="802"/>
            <ac:spMk id="120" creationId="{9833F942-0AA6-DB9C-5B1C-4C0B0998ECE3}"/>
          </ac:spMkLst>
        </pc:spChg>
        <pc:spChg chg="add mod">
          <ac:chgData name="Benoît Pichon" userId="64d73d3c24d3cfa0" providerId="LiveId" clId="{136968C2-C6F9-4D9D-8EE3-0A61682DCBB7}" dt="2024-01-31T09:43:35.391" v="3848" actId="1035"/>
          <ac:spMkLst>
            <pc:docMk/>
            <pc:sldMk cId="770222855" sldId="802"/>
            <ac:spMk id="121" creationId="{47C586FC-2A9F-DEC8-6050-616021C4F652}"/>
          </ac:spMkLst>
        </pc:spChg>
        <pc:spChg chg="add mod">
          <ac:chgData name="Benoît Pichon" userId="64d73d3c24d3cfa0" providerId="LiveId" clId="{136968C2-C6F9-4D9D-8EE3-0A61682DCBB7}" dt="2024-01-31T09:43:35.391" v="3848" actId="1035"/>
          <ac:spMkLst>
            <pc:docMk/>
            <pc:sldMk cId="770222855" sldId="802"/>
            <ac:spMk id="122" creationId="{10F812D8-E6B5-DD16-D7EC-FD3CA7E5215A}"/>
          </ac:spMkLst>
        </pc:spChg>
        <pc:spChg chg="add mod">
          <ac:chgData name="Benoît Pichon" userId="64d73d3c24d3cfa0" providerId="LiveId" clId="{136968C2-C6F9-4D9D-8EE3-0A61682DCBB7}" dt="2024-01-31T09:43:35.391" v="3848" actId="1035"/>
          <ac:spMkLst>
            <pc:docMk/>
            <pc:sldMk cId="770222855" sldId="802"/>
            <ac:spMk id="123" creationId="{6C667B77-09A9-BA3E-FF30-7D847306424A}"/>
          </ac:spMkLst>
        </pc:spChg>
        <pc:spChg chg="add mod">
          <ac:chgData name="Benoît Pichon" userId="64d73d3c24d3cfa0" providerId="LiveId" clId="{136968C2-C6F9-4D9D-8EE3-0A61682DCBB7}" dt="2024-01-31T09:43:35.391" v="3848" actId="1035"/>
          <ac:spMkLst>
            <pc:docMk/>
            <pc:sldMk cId="770222855" sldId="802"/>
            <ac:spMk id="124" creationId="{B1E37E2A-0CC5-DE90-2FFC-3B3A08559725}"/>
          </ac:spMkLst>
        </pc:spChg>
        <pc:spChg chg="add mod">
          <ac:chgData name="Benoît Pichon" userId="64d73d3c24d3cfa0" providerId="LiveId" clId="{136968C2-C6F9-4D9D-8EE3-0A61682DCBB7}" dt="2024-01-31T09:43:35.391" v="3848" actId="1035"/>
          <ac:spMkLst>
            <pc:docMk/>
            <pc:sldMk cId="770222855" sldId="802"/>
            <ac:spMk id="125" creationId="{3C72F3D7-A15A-436C-6F42-D3A6BC12D811}"/>
          </ac:spMkLst>
        </pc:spChg>
        <pc:spChg chg="add mod">
          <ac:chgData name="Benoît Pichon" userId="64d73d3c24d3cfa0" providerId="LiveId" clId="{136968C2-C6F9-4D9D-8EE3-0A61682DCBB7}" dt="2024-01-31T09:43:35.391" v="3848" actId="1035"/>
          <ac:spMkLst>
            <pc:docMk/>
            <pc:sldMk cId="770222855" sldId="802"/>
            <ac:spMk id="126" creationId="{DBCB17C1-6E97-9592-E558-CF677C36F267}"/>
          </ac:spMkLst>
        </pc:spChg>
        <pc:spChg chg="add mod">
          <ac:chgData name="Benoît Pichon" userId="64d73d3c24d3cfa0" providerId="LiveId" clId="{136968C2-C6F9-4D9D-8EE3-0A61682DCBB7}" dt="2024-01-31T09:44:43.860" v="3849" actId="14100"/>
          <ac:spMkLst>
            <pc:docMk/>
            <pc:sldMk cId="770222855" sldId="802"/>
            <ac:spMk id="127" creationId="{FCDDDB23-3A20-2CB1-276A-04FFFF778C7E}"/>
          </ac:spMkLst>
        </pc:spChg>
        <pc:spChg chg="add mod">
          <ac:chgData name="Benoît Pichon" userId="64d73d3c24d3cfa0" providerId="LiveId" clId="{136968C2-C6F9-4D9D-8EE3-0A61682DCBB7}" dt="2024-01-31T09:43:07.390" v="3841" actId="1036"/>
          <ac:spMkLst>
            <pc:docMk/>
            <pc:sldMk cId="770222855" sldId="802"/>
            <ac:spMk id="128" creationId="{5E9F2C22-8131-70DD-F497-A16A62D8D64E}"/>
          </ac:spMkLst>
        </pc:spChg>
        <pc:spChg chg="add mod">
          <ac:chgData name="Benoît Pichon" userId="64d73d3c24d3cfa0" providerId="LiveId" clId="{136968C2-C6F9-4D9D-8EE3-0A61682DCBB7}" dt="2024-01-31T09:43:35.391" v="3848" actId="1035"/>
          <ac:spMkLst>
            <pc:docMk/>
            <pc:sldMk cId="770222855" sldId="802"/>
            <ac:spMk id="130" creationId="{48D22861-261F-12D3-E4EC-08F48AC065CC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34" creationId="{F07B7596-2422-52AD-58BF-83BBE58D44C8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35" creationId="{B1D11173-D3E8-0223-AF02-7849446FC2CE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36" creationId="{B3A65DE8-EF35-B06D-5CC4-661F22DEAB37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41" creationId="{8386B1D5-C68F-24FD-F0D7-63CE13772951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42" creationId="{59B3E120-CC7F-0E81-64FD-6A8DF95FCCCD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43" creationId="{1B81B252-0458-DFF1-D160-2CAD4D7B424D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44" creationId="{C04E4454-C16C-C956-DA71-B312405C5ABE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45" creationId="{DFE8F327-BFFE-9359-129D-76732D2C217D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46" creationId="{99D38F4C-E5A2-0E62-CBE0-B066AD3DAB62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47" creationId="{77945F5B-AE13-E7D5-45F0-1EA9F80309B2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48" creationId="{3184C3A3-0279-4F9D-E9CE-E348F0564811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49" creationId="{7398F82E-7E5F-9D33-CC7B-716EF9A91C62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50" creationId="{704709CE-15AB-E52D-5D34-11BB25498766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51" creationId="{9FD328FA-47C2-9A37-0E71-531DF673E4BE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52" creationId="{9BD3FD40-2E0C-838C-F856-356DFBE46D2D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53" creationId="{76B91E56-AC95-558E-3134-33F66513B668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54" creationId="{0BB806B0-52F1-3545-5DD1-D69924BB1A98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55" creationId="{01DB1102-A771-CBD0-A66B-D318A6FE697A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56" creationId="{4D0BE3EB-6165-3056-2AD5-89038E721FC8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57" creationId="{70B87DC4-B164-DDC2-425C-ABA300290F37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58" creationId="{F29802B7-E6F2-DABB-9FB7-E87ED9DB8923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59" creationId="{99D76999-1368-C151-7A76-DAEF3D27E92A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60" creationId="{C9220AE6-3B22-A4F3-7562-B331C4DA6600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61" creationId="{93D04FBD-9DC2-E787-1F38-FB7E97E4571F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62" creationId="{67C5ED26-285F-F0F9-C061-66432D3BF916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63" creationId="{DC5B29C7-DA93-F43E-641A-92088CC3E229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66" creationId="{6FF2330E-B2FA-EE8B-9637-A0BE8FD1D076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67" creationId="{ACB4FF18-D19E-A6F5-3AB9-748387400FDC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68" creationId="{FDBEB57F-05E2-1D18-9FAF-AB57EAFA0676}"/>
          </ac:spMkLst>
        </pc:spChg>
        <pc:spChg chg="add mod">
          <ac:chgData name="Benoît Pichon" userId="64d73d3c24d3cfa0" providerId="LiveId" clId="{136968C2-C6F9-4D9D-8EE3-0A61682DCBB7}" dt="2024-01-31T09:43:35.391" v="3848" actId="1035"/>
          <ac:spMkLst>
            <pc:docMk/>
            <pc:sldMk cId="770222855" sldId="802"/>
            <ac:spMk id="169" creationId="{603923BA-D8D9-DEDB-7B87-E4B7158D0BB0}"/>
          </ac:spMkLst>
        </pc:spChg>
        <pc:spChg chg="add mod">
          <ac:chgData name="Benoît Pichon" userId="64d73d3c24d3cfa0" providerId="LiveId" clId="{136968C2-C6F9-4D9D-8EE3-0A61682DCBB7}" dt="2024-01-31T09:43:35.391" v="3848" actId="1035"/>
          <ac:spMkLst>
            <pc:docMk/>
            <pc:sldMk cId="770222855" sldId="802"/>
            <ac:spMk id="170" creationId="{0517167A-1CA3-668E-E25E-D0B01A768544}"/>
          </ac:spMkLst>
        </pc:spChg>
        <pc:spChg chg="add mod">
          <ac:chgData name="Benoît Pichon" userId="64d73d3c24d3cfa0" providerId="LiveId" clId="{136968C2-C6F9-4D9D-8EE3-0A61682DCBB7}" dt="2024-01-31T09:43:35.391" v="3848" actId="1035"/>
          <ac:spMkLst>
            <pc:docMk/>
            <pc:sldMk cId="770222855" sldId="802"/>
            <ac:spMk id="171" creationId="{C2802025-56A5-650C-9868-D593E9FD19F2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77" creationId="{F09B69ED-E8EB-A520-BBE0-D9C16DE429A2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78" creationId="{94D051E5-F56E-204E-EDBA-B617FD1B143C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79" creationId="{3EBFCC3D-9FC7-2E95-0C2C-F39664C3CD2D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80" creationId="{E77948C4-99B0-8365-D191-14A3F4BB9442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81" creationId="{B39C3DC9-4CF0-7519-5FC4-419710664A3C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82" creationId="{0F981503-97BC-1F90-2A39-72A3406B31B4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83" creationId="{4F2A6639-D338-516A-B746-E6BE2BD9AE65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88" creationId="{74AC0619-E686-1A2B-10C4-759004A7CC81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89" creationId="{74B9A977-D6B0-B2B7-B991-508A20B72744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90" creationId="{31B91B1C-DEBD-5F72-A086-F4694ED674A0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91" creationId="{CD2F9CC2-1567-1E38-0610-6F522C8668C7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92" creationId="{B9EFF709-EE82-3675-7916-A5B9845C3F5D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93" creationId="{DFFB68BE-F57D-C293-1A25-0FC4019D1110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194" creationId="{F475C27E-ADB2-2E6E-E2D2-0352BC8BA7D2}"/>
          </ac:spMkLst>
        </pc:spChg>
        <pc:spChg chg="add mod">
          <ac:chgData name="Benoît Pichon" userId="64d73d3c24d3cfa0" providerId="LiveId" clId="{136968C2-C6F9-4D9D-8EE3-0A61682DCBB7}" dt="2024-01-31T09:44:47.178" v="3850" actId="14100"/>
          <ac:spMkLst>
            <pc:docMk/>
            <pc:sldMk cId="770222855" sldId="802"/>
            <ac:spMk id="195" creationId="{D0051888-D852-DD91-93A4-D8BF3DC95627}"/>
          </ac:spMkLst>
        </pc:spChg>
        <pc:spChg chg="add mod">
          <ac:chgData name="Benoît Pichon" userId="64d73d3c24d3cfa0" providerId="LiveId" clId="{136968C2-C6F9-4D9D-8EE3-0A61682DCBB7}" dt="2024-01-31T09:43:07.390" v="3841" actId="1036"/>
          <ac:spMkLst>
            <pc:docMk/>
            <pc:sldMk cId="770222855" sldId="802"/>
            <ac:spMk id="196" creationId="{ECB54B30-D2CC-0836-8753-5C88BFEFF197}"/>
          </ac:spMkLst>
        </pc:spChg>
        <pc:spChg chg="add mod">
          <ac:chgData name="Benoît Pichon" userId="64d73d3c24d3cfa0" providerId="LiveId" clId="{136968C2-C6F9-4D9D-8EE3-0A61682DCBB7}" dt="2024-01-31T09:43:35.391" v="3848" actId="1035"/>
          <ac:spMkLst>
            <pc:docMk/>
            <pc:sldMk cId="770222855" sldId="802"/>
            <ac:spMk id="197" creationId="{FF74091E-D9A0-BC88-E097-2B427E8A366A}"/>
          </ac:spMkLst>
        </pc:spChg>
        <pc:spChg chg="add mod">
          <ac:chgData name="Benoît Pichon" userId="64d73d3c24d3cfa0" providerId="LiveId" clId="{136968C2-C6F9-4D9D-8EE3-0A61682DCBB7}" dt="2024-01-31T09:43:35.391" v="3848" actId="1035"/>
          <ac:spMkLst>
            <pc:docMk/>
            <pc:sldMk cId="770222855" sldId="802"/>
            <ac:spMk id="200" creationId="{1F4D521E-9D20-699B-A8BA-B7A71607F63D}"/>
          </ac:spMkLst>
        </pc:spChg>
        <pc:spChg chg="add mod">
          <ac:chgData name="Benoît Pichon" userId="64d73d3c24d3cfa0" providerId="LiveId" clId="{136968C2-C6F9-4D9D-8EE3-0A61682DCBB7}" dt="2024-01-31T09:43:35.391" v="3848" actId="1035"/>
          <ac:spMkLst>
            <pc:docMk/>
            <pc:sldMk cId="770222855" sldId="802"/>
            <ac:spMk id="201" creationId="{A0E0C89E-BBD4-94E0-BFBB-78F26E95D83B}"/>
          </ac:spMkLst>
        </pc:spChg>
        <pc:spChg chg="add mod">
          <ac:chgData name="Benoît Pichon" userId="64d73d3c24d3cfa0" providerId="LiveId" clId="{136968C2-C6F9-4D9D-8EE3-0A61682DCBB7}" dt="2024-01-31T09:43:35.391" v="3848" actId="1035"/>
          <ac:spMkLst>
            <pc:docMk/>
            <pc:sldMk cId="770222855" sldId="802"/>
            <ac:spMk id="204" creationId="{F5DC1A30-F618-413E-5F7D-A1D817CD753F}"/>
          </ac:spMkLst>
        </pc:spChg>
        <pc:spChg chg="add mod">
          <ac:chgData name="Benoît Pichon" userId="64d73d3c24d3cfa0" providerId="LiveId" clId="{136968C2-C6F9-4D9D-8EE3-0A61682DCBB7}" dt="2024-01-31T09:43:35.391" v="3848" actId="1035"/>
          <ac:spMkLst>
            <pc:docMk/>
            <pc:sldMk cId="770222855" sldId="802"/>
            <ac:spMk id="205" creationId="{2C52374A-7FEA-6139-7444-C5E353916B4A}"/>
          </ac:spMkLst>
        </pc:spChg>
        <pc:spChg chg="add mod">
          <ac:chgData name="Benoît Pichon" userId="64d73d3c24d3cfa0" providerId="LiveId" clId="{136968C2-C6F9-4D9D-8EE3-0A61682DCBB7}" dt="2024-01-31T09:43:35.391" v="3848" actId="1035"/>
          <ac:spMkLst>
            <pc:docMk/>
            <pc:sldMk cId="770222855" sldId="802"/>
            <ac:spMk id="207" creationId="{AC5082D7-B7E0-6DD3-4B21-A01FC7754A9D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211" creationId="{CDC11853-DE81-40D2-CC21-F1BF1F6BC979}"/>
          </ac:spMkLst>
        </pc:spChg>
        <pc:spChg chg="add mod">
          <ac:chgData name="Benoît Pichon" userId="64d73d3c24d3cfa0" providerId="LiveId" clId="{136968C2-C6F9-4D9D-8EE3-0A61682DCBB7}" dt="2024-01-31T09:43:35.391" v="3848" actId="1035"/>
          <ac:spMkLst>
            <pc:docMk/>
            <pc:sldMk cId="770222855" sldId="802"/>
            <ac:spMk id="214" creationId="{47D887A0-F09B-119B-2A56-D6CD7AF10E14}"/>
          </ac:spMkLst>
        </pc:spChg>
        <pc:spChg chg="add mod">
          <ac:chgData name="Benoît Pichon" userId="64d73d3c24d3cfa0" providerId="LiveId" clId="{136968C2-C6F9-4D9D-8EE3-0A61682DCBB7}" dt="2024-01-31T09:43:35.391" v="3848" actId="1035"/>
          <ac:spMkLst>
            <pc:docMk/>
            <pc:sldMk cId="770222855" sldId="802"/>
            <ac:spMk id="215" creationId="{4E47AA92-D4BC-B2D7-7183-7A38D56335DD}"/>
          </ac:spMkLst>
        </pc:spChg>
        <pc:spChg chg="add mod">
          <ac:chgData name="Benoît Pichon" userId="64d73d3c24d3cfa0" providerId="LiveId" clId="{136968C2-C6F9-4D9D-8EE3-0A61682DCBB7}" dt="2024-01-31T09:43:35.391" v="3848" actId="1035"/>
          <ac:spMkLst>
            <pc:docMk/>
            <pc:sldMk cId="770222855" sldId="802"/>
            <ac:spMk id="216" creationId="{7ABDB25F-AFEA-8F3C-8FB3-962D69BDC772}"/>
          </ac:spMkLst>
        </pc:spChg>
        <pc:spChg chg="add mod">
          <ac:chgData name="Benoît Pichon" userId="64d73d3c24d3cfa0" providerId="LiveId" clId="{136968C2-C6F9-4D9D-8EE3-0A61682DCBB7}" dt="2024-01-31T09:43:35.391" v="3848" actId="1035"/>
          <ac:spMkLst>
            <pc:docMk/>
            <pc:sldMk cId="770222855" sldId="802"/>
            <ac:spMk id="217" creationId="{52D7BE68-D1FB-CC4F-E398-28EB907EB62A}"/>
          </ac:spMkLst>
        </pc:spChg>
        <pc:spChg chg="add mod">
          <ac:chgData name="Benoît Pichon" userId="64d73d3c24d3cfa0" providerId="LiveId" clId="{136968C2-C6F9-4D9D-8EE3-0A61682DCBB7}" dt="2024-01-31T09:43:35.391" v="3848" actId="1035"/>
          <ac:spMkLst>
            <pc:docMk/>
            <pc:sldMk cId="770222855" sldId="802"/>
            <ac:spMk id="221" creationId="{961C6569-7545-2E31-48B7-00733C394B40}"/>
          </ac:spMkLst>
        </pc:spChg>
        <pc:spChg chg="add mod">
          <ac:chgData name="Benoît Pichon" userId="64d73d3c24d3cfa0" providerId="LiveId" clId="{136968C2-C6F9-4D9D-8EE3-0A61682DCBB7}" dt="2024-01-31T09:43:35.391" v="3848" actId="1035"/>
          <ac:spMkLst>
            <pc:docMk/>
            <pc:sldMk cId="770222855" sldId="802"/>
            <ac:spMk id="222" creationId="{C4846480-F1C9-127D-79BF-E2969381FA00}"/>
          </ac:spMkLst>
        </pc:spChg>
        <pc:spChg chg="add mod">
          <ac:chgData name="Benoît Pichon" userId="64d73d3c24d3cfa0" providerId="LiveId" clId="{136968C2-C6F9-4D9D-8EE3-0A61682DCBB7}" dt="2024-01-31T09:43:35.391" v="3848" actId="1035"/>
          <ac:spMkLst>
            <pc:docMk/>
            <pc:sldMk cId="770222855" sldId="802"/>
            <ac:spMk id="223" creationId="{90ECE3EB-29B6-B593-29BA-1A86FC4049FC}"/>
          </ac:spMkLst>
        </pc:spChg>
        <pc:spChg chg="add mod">
          <ac:chgData name="Benoît Pichon" userId="64d73d3c24d3cfa0" providerId="LiveId" clId="{136968C2-C6F9-4D9D-8EE3-0A61682DCBB7}" dt="2024-01-31T09:43:35.391" v="3848" actId="1035"/>
          <ac:spMkLst>
            <pc:docMk/>
            <pc:sldMk cId="770222855" sldId="802"/>
            <ac:spMk id="224" creationId="{CB40FD4F-7434-0349-259B-992435133E94}"/>
          </ac:spMkLst>
        </pc:spChg>
        <pc:spChg chg="add mod">
          <ac:chgData name="Benoît Pichon" userId="64d73d3c24d3cfa0" providerId="LiveId" clId="{136968C2-C6F9-4D9D-8EE3-0A61682DCBB7}" dt="2024-01-31T09:43:35.391" v="3848" actId="1035"/>
          <ac:spMkLst>
            <pc:docMk/>
            <pc:sldMk cId="770222855" sldId="802"/>
            <ac:spMk id="225" creationId="{651BDFCB-40ED-9B5D-DBB8-2C588C792F24}"/>
          </ac:spMkLst>
        </pc:spChg>
        <pc:spChg chg="add mod">
          <ac:chgData name="Benoît Pichon" userId="64d73d3c24d3cfa0" providerId="LiveId" clId="{136968C2-C6F9-4D9D-8EE3-0A61682DCBB7}" dt="2024-01-31T09:43:35.391" v="3848" actId="1035"/>
          <ac:spMkLst>
            <pc:docMk/>
            <pc:sldMk cId="770222855" sldId="802"/>
            <ac:spMk id="226" creationId="{6D844770-7A8B-3C97-B66F-AADF300661B1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231" creationId="{3610D094-DCA1-1147-94C2-0391AB694D2D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232" creationId="{3B0CCBB3-CFB8-2E02-1B56-3B2B6C21E6A1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233" creationId="{3B4D8413-E91E-EA63-2BD1-B8A7373D1DB9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234" creationId="{009ADFFA-1D6D-2C04-09BD-D74B29D6C1E4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235" creationId="{335E1733-3721-A388-ABCA-B30FBBA5C0E7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236" creationId="{08190242-1425-EFED-CD01-1D2B929F7E39}"/>
          </ac:spMkLst>
        </pc:spChg>
        <pc:spChg chg="mod">
          <ac:chgData name="Benoît Pichon" userId="64d73d3c24d3cfa0" providerId="LiveId" clId="{136968C2-C6F9-4D9D-8EE3-0A61682DCBB7}" dt="2024-01-31T09:36:38.041" v="3803"/>
          <ac:spMkLst>
            <pc:docMk/>
            <pc:sldMk cId="770222855" sldId="802"/>
            <ac:spMk id="237" creationId="{C0AB28D8-1E09-8354-D3F5-18690726B439}"/>
          </ac:spMkLst>
        </pc:spChg>
        <pc:spChg chg="add del mod">
          <ac:chgData name="Benoît Pichon" userId="64d73d3c24d3cfa0" providerId="LiveId" clId="{136968C2-C6F9-4D9D-8EE3-0A61682DCBB7}" dt="2024-01-31T09:43:02.760" v="3838" actId="1035"/>
          <ac:spMkLst>
            <pc:docMk/>
            <pc:sldMk cId="770222855" sldId="802"/>
            <ac:spMk id="238" creationId="{F0315069-819D-5030-C49D-37E3ED915347}"/>
          </ac:spMkLst>
        </pc:spChg>
        <pc:spChg chg="add mod">
          <ac:chgData name="Benoît Pichon" userId="64d73d3c24d3cfa0" providerId="LiveId" clId="{136968C2-C6F9-4D9D-8EE3-0A61682DCBB7}" dt="2024-01-31T09:43:24.738" v="3845" actId="1076"/>
          <ac:spMkLst>
            <pc:docMk/>
            <pc:sldMk cId="770222855" sldId="802"/>
            <ac:spMk id="239" creationId="{B7012BA2-839F-EB43-0B05-EE4574AF2CF3}"/>
          </ac:spMkLst>
        </pc:spChg>
        <pc:spChg chg="add mod">
          <ac:chgData name="Benoît Pichon" userId="64d73d3c24d3cfa0" providerId="LiveId" clId="{136968C2-C6F9-4D9D-8EE3-0A61682DCBB7}" dt="2024-01-31T09:43:18.987" v="3843" actId="1076"/>
          <ac:spMkLst>
            <pc:docMk/>
            <pc:sldMk cId="770222855" sldId="802"/>
            <ac:spMk id="240" creationId="{4AECE367-515E-D191-D4B3-8D7CEFAF9779}"/>
          </ac:spMkLst>
        </pc:spChg>
        <pc:grpChg chg="add mod">
          <ac:chgData name="Benoît Pichon" userId="64d73d3c24d3cfa0" providerId="LiveId" clId="{136968C2-C6F9-4D9D-8EE3-0A61682DCBB7}" dt="2024-01-31T09:36:26.765" v="3799" actId="1076"/>
          <ac:grpSpMkLst>
            <pc:docMk/>
            <pc:sldMk cId="770222855" sldId="802"/>
            <ac:grpSpMk id="16" creationId="{FF578AB8-27EA-FF01-AF9C-0E3ECAE56291}"/>
          </ac:grpSpMkLst>
        </pc:grpChg>
        <pc:grpChg chg="add mod">
          <ac:chgData name="Benoît Pichon" userId="64d73d3c24d3cfa0" providerId="LiveId" clId="{136968C2-C6F9-4D9D-8EE3-0A61682DCBB7}" dt="2024-01-31T09:36:26.765" v="3799" actId="1076"/>
          <ac:grpSpMkLst>
            <pc:docMk/>
            <pc:sldMk cId="770222855" sldId="802"/>
            <ac:grpSpMk id="56" creationId="{1376E176-A86D-FA52-ECA2-F333100FB3DE}"/>
          </ac:grpSpMkLst>
        </pc:grpChg>
        <pc:grpChg chg="mod">
          <ac:chgData name="Benoît Pichon" userId="64d73d3c24d3cfa0" providerId="LiveId" clId="{136968C2-C6F9-4D9D-8EE3-0A61682DCBB7}" dt="2024-01-31T09:36:18.573" v="3796"/>
          <ac:grpSpMkLst>
            <pc:docMk/>
            <pc:sldMk cId="770222855" sldId="802"/>
            <ac:grpSpMk id="57" creationId="{2832C8E6-DD8E-5972-5CBD-6DE89B823306}"/>
          </ac:grpSpMkLst>
        </pc:grpChg>
        <pc:grpChg chg="add mod">
          <ac:chgData name="Benoît Pichon" userId="64d73d3c24d3cfa0" providerId="LiveId" clId="{136968C2-C6F9-4D9D-8EE3-0A61682DCBB7}" dt="2024-01-31T09:36:26.765" v="3799" actId="1076"/>
          <ac:grpSpMkLst>
            <pc:docMk/>
            <pc:sldMk cId="770222855" sldId="802"/>
            <ac:grpSpMk id="67" creationId="{99C01C45-4A05-8E86-8B67-31087673E326}"/>
          </ac:grpSpMkLst>
        </pc:grpChg>
        <pc:grpChg chg="mod">
          <ac:chgData name="Benoît Pichon" userId="64d73d3c24d3cfa0" providerId="LiveId" clId="{136968C2-C6F9-4D9D-8EE3-0A61682DCBB7}" dt="2024-01-31T09:36:18.573" v="3796"/>
          <ac:grpSpMkLst>
            <pc:docMk/>
            <pc:sldMk cId="770222855" sldId="802"/>
            <ac:grpSpMk id="68" creationId="{6E5D588A-3F38-45EA-6E7C-8708F12D1A63}"/>
          </ac:grpSpMkLst>
        </pc:grpChg>
        <pc:grpChg chg="add mod">
          <ac:chgData name="Benoît Pichon" userId="64d73d3c24d3cfa0" providerId="LiveId" clId="{136968C2-C6F9-4D9D-8EE3-0A61682DCBB7}" dt="2024-01-31T09:36:26.765" v="3799" actId="1076"/>
          <ac:grpSpMkLst>
            <pc:docMk/>
            <pc:sldMk cId="770222855" sldId="802"/>
            <ac:grpSpMk id="92" creationId="{FA555582-181C-D44F-AEA4-5474EC3045C5}"/>
          </ac:grpSpMkLst>
        </pc:grpChg>
        <pc:grpChg chg="add mod">
          <ac:chgData name="Benoît Pichon" userId="64d73d3c24d3cfa0" providerId="LiveId" clId="{136968C2-C6F9-4D9D-8EE3-0A61682DCBB7}" dt="2024-01-31T09:36:26.765" v="3799" actId="1076"/>
          <ac:grpSpMkLst>
            <pc:docMk/>
            <pc:sldMk cId="770222855" sldId="802"/>
            <ac:grpSpMk id="110" creationId="{BF08AEC4-8546-A331-E4DE-AFC2B381B9C4}"/>
          </ac:grpSpMkLst>
        </pc:grpChg>
        <pc:grpChg chg="mod">
          <ac:chgData name="Benoît Pichon" userId="64d73d3c24d3cfa0" providerId="LiveId" clId="{136968C2-C6F9-4D9D-8EE3-0A61682DCBB7}" dt="2024-01-31T09:36:18.573" v="3796"/>
          <ac:grpSpMkLst>
            <pc:docMk/>
            <pc:sldMk cId="770222855" sldId="802"/>
            <ac:grpSpMk id="111" creationId="{0914A943-FD0C-518D-0310-C8B7862ACE56}"/>
          </ac:grpSpMkLst>
        </pc:grpChg>
        <pc:grpChg chg="add mod">
          <ac:chgData name="Benoît Pichon" userId="64d73d3c24d3cfa0" providerId="LiveId" clId="{136968C2-C6F9-4D9D-8EE3-0A61682DCBB7}" dt="2024-01-31T09:43:35.391" v="3848" actId="1035"/>
          <ac:grpSpMkLst>
            <pc:docMk/>
            <pc:sldMk cId="770222855" sldId="802"/>
            <ac:grpSpMk id="133" creationId="{F566EAE7-9207-F8C3-BDBD-B556FE9C6DBE}"/>
          </ac:grpSpMkLst>
        </pc:grpChg>
        <pc:grpChg chg="add mod">
          <ac:chgData name="Benoît Pichon" userId="64d73d3c24d3cfa0" providerId="LiveId" clId="{136968C2-C6F9-4D9D-8EE3-0A61682DCBB7}" dt="2024-01-31T09:43:35.391" v="3848" actId="1035"/>
          <ac:grpSpMkLst>
            <pc:docMk/>
            <pc:sldMk cId="770222855" sldId="802"/>
            <ac:grpSpMk id="173" creationId="{97643B88-683A-228B-BF8A-ECB122D915D4}"/>
          </ac:grpSpMkLst>
        </pc:grpChg>
        <pc:grpChg chg="mod">
          <ac:chgData name="Benoît Pichon" userId="64d73d3c24d3cfa0" providerId="LiveId" clId="{136968C2-C6F9-4D9D-8EE3-0A61682DCBB7}" dt="2024-01-31T09:36:38.041" v="3803"/>
          <ac:grpSpMkLst>
            <pc:docMk/>
            <pc:sldMk cId="770222855" sldId="802"/>
            <ac:grpSpMk id="174" creationId="{A63BC119-BD91-4EBE-0218-D76DB8688561}"/>
          </ac:grpSpMkLst>
        </pc:grpChg>
        <pc:grpChg chg="add mod">
          <ac:chgData name="Benoît Pichon" userId="64d73d3c24d3cfa0" providerId="LiveId" clId="{136968C2-C6F9-4D9D-8EE3-0A61682DCBB7}" dt="2024-01-31T09:43:35.391" v="3848" actId="1035"/>
          <ac:grpSpMkLst>
            <pc:docMk/>
            <pc:sldMk cId="770222855" sldId="802"/>
            <ac:grpSpMk id="184" creationId="{FED9FA21-9C3E-FED0-1205-B3F1FDAF2184}"/>
          </ac:grpSpMkLst>
        </pc:grpChg>
        <pc:grpChg chg="mod">
          <ac:chgData name="Benoît Pichon" userId="64d73d3c24d3cfa0" providerId="LiveId" clId="{136968C2-C6F9-4D9D-8EE3-0A61682DCBB7}" dt="2024-01-31T09:36:38.041" v="3803"/>
          <ac:grpSpMkLst>
            <pc:docMk/>
            <pc:sldMk cId="770222855" sldId="802"/>
            <ac:grpSpMk id="185" creationId="{C6D4020C-511A-1CAF-ED66-960819469D13}"/>
          </ac:grpSpMkLst>
        </pc:grpChg>
        <pc:grpChg chg="add mod">
          <ac:chgData name="Benoît Pichon" userId="64d73d3c24d3cfa0" providerId="LiveId" clId="{136968C2-C6F9-4D9D-8EE3-0A61682DCBB7}" dt="2024-01-31T09:43:35.391" v="3848" actId="1035"/>
          <ac:grpSpMkLst>
            <pc:docMk/>
            <pc:sldMk cId="770222855" sldId="802"/>
            <ac:grpSpMk id="209" creationId="{EF304C5A-D216-FB95-2CD8-09D1E2CE5C09}"/>
          </ac:grpSpMkLst>
        </pc:grpChg>
        <pc:grpChg chg="add mod">
          <ac:chgData name="Benoît Pichon" userId="64d73d3c24d3cfa0" providerId="LiveId" clId="{136968C2-C6F9-4D9D-8EE3-0A61682DCBB7}" dt="2024-01-31T09:43:35.391" v="3848" actId="1035"/>
          <ac:grpSpMkLst>
            <pc:docMk/>
            <pc:sldMk cId="770222855" sldId="802"/>
            <ac:grpSpMk id="227" creationId="{916C093A-CC4C-3338-2A84-379A61579C57}"/>
          </ac:grpSpMkLst>
        </pc:grpChg>
        <pc:grpChg chg="mod">
          <ac:chgData name="Benoît Pichon" userId="64d73d3c24d3cfa0" providerId="LiveId" clId="{136968C2-C6F9-4D9D-8EE3-0A61682DCBB7}" dt="2024-01-31T09:36:38.041" v="3803"/>
          <ac:grpSpMkLst>
            <pc:docMk/>
            <pc:sldMk cId="770222855" sldId="802"/>
            <ac:grpSpMk id="228" creationId="{71FD27FE-7D36-7A12-DACC-B47145131D5C}"/>
          </ac:grpSpMkLst>
        </pc:grpChg>
        <pc:picChg chg="add mod">
          <ac:chgData name="Benoît Pichon" userId="64d73d3c24d3cfa0" providerId="LiveId" clId="{136968C2-C6F9-4D9D-8EE3-0A61682DCBB7}" dt="2024-01-31T09:36:26.765" v="3799" actId="1076"/>
          <ac:picMkLst>
            <pc:docMk/>
            <pc:sldMk cId="770222855" sldId="802"/>
            <ac:picMk id="12" creationId="{4802DD72-885D-9321-0DF5-9FD44FA5823D}"/>
          </ac:picMkLst>
        </pc:picChg>
        <pc:picChg chg="add mod">
          <ac:chgData name="Benoît Pichon" userId="64d73d3c24d3cfa0" providerId="LiveId" clId="{136968C2-C6F9-4D9D-8EE3-0A61682DCBB7}" dt="2024-01-31T09:36:26.765" v="3799" actId="1076"/>
          <ac:picMkLst>
            <pc:docMk/>
            <pc:sldMk cId="770222855" sldId="802"/>
            <ac:picMk id="101" creationId="{4E5DF9AA-4320-9A9A-22D7-3B5944BFF502}"/>
          </ac:picMkLst>
        </pc:picChg>
        <pc:picChg chg="add mod">
          <ac:chgData name="Benoît Pichon" userId="64d73d3c24d3cfa0" providerId="LiveId" clId="{136968C2-C6F9-4D9D-8EE3-0A61682DCBB7}" dt="2024-01-31T09:36:26.765" v="3799" actId="1076"/>
          <ac:picMkLst>
            <pc:docMk/>
            <pc:sldMk cId="770222855" sldId="802"/>
            <ac:picMk id="102" creationId="{1D2CED05-DFC3-EFEA-7A15-19CE0D7EFD0C}"/>
          </ac:picMkLst>
        </pc:picChg>
        <pc:picChg chg="add mod">
          <ac:chgData name="Benoît Pichon" userId="64d73d3c24d3cfa0" providerId="LiveId" clId="{136968C2-C6F9-4D9D-8EE3-0A61682DCBB7}" dt="2024-01-31T09:36:26.765" v="3799" actId="1076"/>
          <ac:picMkLst>
            <pc:docMk/>
            <pc:sldMk cId="770222855" sldId="802"/>
            <ac:picMk id="103" creationId="{16EAC453-C26B-C8EC-249B-DF0F06BB6F8D}"/>
          </ac:picMkLst>
        </pc:picChg>
        <pc:picChg chg="add mod">
          <ac:chgData name="Benoît Pichon" userId="64d73d3c24d3cfa0" providerId="LiveId" clId="{136968C2-C6F9-4D9D-8EE3-0A61682DCBB7}" dt="2024-01-31T09:43:35.391" v="3848" actId="1035"/>
          <ac:picMkLst>
            <pc:docMk/>
            <pc:sldMk cId="770222855" sldId="802"/>
            <ac:picMk id="129" creationId="{589371CF-5157-C037-6185-837A3E7381F8}"/>
          </ac:picMkLst>
        </pc:picChg>
        <pc:picChg chg="add mod">
          <ac:chgData name="Benoît Pichon" userId="64d73d3c24d3cfa0" providerId="LiveId" clId="{136968C2-C6F9-4D9D-8EE3-0A61682DCBB7}" dt="2024-01-31T09:43:35.391" v="3848" actId="1035"/>
          <ac:picMkLst>
            <pc:docMk/>
            <pc:sldMk cId="770222855" sldId="802"/>
            <ac:picMk id="218" creationId="{4BABFC9C-A48A-2817-DFF8-DE0ECF61A187}"/>
          </ac:picMkLst>
        </pc:picChg>
        <pc:picChg chg="add mod">
          <ac:chgData name="Benoît Pichon" userId="64d73d3c24d3cfa0" providerId="LiveId" clId="{136968C2-C6F9-4D9D-8EE3-0A61682DCBB7}" dt="2024-01-31T09:43:35.391" v="3848" actId="1035"/>
          <ac:picMkLst>
            <pc:docMk/>
            <pc:sldMk cId="770222855" sldId="802"/>
            <ac:picMk id="219" creationId="{636F03CA-A8F3-AF4E-A283-BC5BC2E4F1F1}"/>
          </ac:picMkLst>
        </pc:picChg>
        <pc:picChg chg="add mod">
          <ac:chgData name="Benoît Pichon" userId="64d73d3c24d3cfa0" providerId="LiveId" clId="{136968C2-C6F9-4D9D-8EE3-0A61682DCBB7}" dt="2024-01-31T09:43:35.391" v="3848" actId="1035"/>
          <ac:picMkLst>
            <pc:docMk/>
            <pc:sldMk cId="770222855" sldId="802"/>
            <ac:picMk id="220" creationId="{3ED4B172-3A8A-869D-8467-85A07DA8680B}"/>
          </ac:picMkLst>
        </pc:picChg>
        <pc:cxnChg chg="add mod">
          <ac:chgData name="Benoît Pichon" userId="64d73d3c24d3cfa0" providerId="LiveId" clId="{136968C2-C6F9-4D9D-8EE3-0A61682DCBB7}" dt="2024-01-31T09:36:26.765" v="3799" actId="1076"/>
          <ac:cxnSpMkLst>
            <pc:docMk/>
            <pc:sldMk cId="770222855" sldId="802"/>
            <ac:cxnSpMk id="14" creationId="{40508598-67E3-C7C1-4B8F-33A32D9CEC84}"/>
          </ac:cxnSpMkLst>
        </pc:cxnChg>
        <pc:cxnChg chg="add mod">
          <ac:chgData name="Benoît Pichon" userId="64d73d3c24d3cfa0" providerId="LiveId" clId="{136968C2-C6F9-4D9D-8EE3-0A61682DCBB7}" dt="2024-01-31T09:36:26.765" v="3799" actId="1076"/>
          <ac:cxnSpMkLst>
            <pc:docMk/>
            <pc:sldMk cId="770222855" sldId="802"/>
            <ac:cxnSpMk id="15" creationId="{37659F73-65AE-890D-D45C-8B0D2BA5513A}"/>
          </ac:cxnSpMkLst>
        </pc:cxnChg>
        <pc:cxnChg chg="mod">
          <ac:chgData name="Benoît Pichon" userId="64d73d3c24d3cfa0" providerId="LiveId" clId="{136968C2-C6F9-4D9D-8EE3-0A61682DCBB7}" dt="2024-01-31T09:36:18.573" v="3796"/>
          <ac:cxnSpMkLst>
            <pc:docMk/>
            <pc:sldMk cId="770222855" sldId="802"/>
            <ac:cxnSpMk id="20" creationId="{3CE05004-0D31-DFEE-6163-E47B48BD66DA}"/>
          </ac:cxnSpMkLst>
        </pc:cxnChg>
        <pc:cxnChg chg="mod">
          <ac:chgData name="Benoît Pichon" userId="64d73d3c24d3cfa0" providerId="LiveId" clId="{136968C2-C6F9-4D9D-8EE3-0A61682DCBB7}" dt="2024-01-31T09:36:18.573" v="3796"/>
          <ac:cxnSpMkLst>
            <pc:docMk/>
            <pc:sldMk cId="770222855" sldId="802"/>
            <ac:cxnSpMk id="21" creationId="{4F587576-B346-0AE4-4D61-97CDFB5B1DBB}"/>
          </ac:cxnSpMkLst>
        </pc:cxnChg>
        <pc:cxnChg chg="mod">
          <ac:chgData name="Benoît Pichon" userId="64d73d3c24d3cfa0" providerId="LiveId" clId="{136968C2-C6F9-4D9D-8EE3-0A61682DCBB7}" dt="2024-01-31T09:36:18.573" v="3796"/>
          <ac:cxnSpMkLst>
            <pc:docMk/>
            <pc:sldMk cId="770222855" sldId="802"/>
            <ac:cxnSpMk id="22" creationId="{9517C65C-8C61-907E-ACFA-07F040B25A9D}"/>
          </ac:cxnSpMkLst>
        </pc:cxnChg>
        <pc:cxnChg chg="mod">
          <ac:chgData name="Benoît Pichon" userId="64d73d3c24d3cfa0" providerId="LiveId" clId="{136968C2-C6F9-4D9D-8EE3-0A61682DCBB7}" dt="2024-01-31T09:36:18.573" v="3796"/>
          <ac:cxnSpMkLst>
            <pc:docMk/>
            <pc:sldMk cId="770222855" sldId="802"/>
            <ac:cxnSpMk id="23" creationId="{E9C572D5-312C-D4A6-4870-C79EC1542A7D}"/>
          </ac:cxnSpMkLst>
        </pc:cxnChg>
        <pc:cxnChg chg="mod">
          <ac:chgData name="Benoît Pichon" userId="64d73d3c24d3cfa0" providerId="LiveId" clId="{136968C2-C6F9-4D9D-8EE3-0A61682DCBB7}" dt="2024-01-31T09:36:18.573" v="3796"/>
          <ac:cxnSpMkLst>
            <pc:docMk/>
            <pc:sldMk cId="770222855" sldId="802"/>
            <ac:cxnSpMk id="47" creationId="{E7CBD2CF-EC99-667D-F59B-D134EAF333BB}"/>
          </ac:cxnSpMkLst>
        </pc:cxnChg>
        <pc:cxnChg chg="mod">
          <ac:chgData name="Benoît Pichon" userId="64d73d3c24d3cfa0" providerId="LiveId" clId="{136968C2-C6F9-4D9D-8EE3-0A61682DCBB7}" dt="2024-01-31T09:36:18.573" v="3796"/>
          <ac:cxnSpMkLst>
            <pc:docMk/>
            <pc:sldMk cId="770222855" sldId="802"/>
            <ac:cxnSpMk id="48" creationId="{7AAFE9B7-2364-CE30-47FF-2082EA6335C7}"/>
          </ac:cxnSpMkLst>
        </pc:cxnChg>
        <pc:cxnChg chg="add mod">
          <ac:chgData name="Benoît Pichon" userId="64d73d3c24d3cfa0" providerId="LiveId" clId="{136968C2-C6F9-4D9D-8EE3-0A61682DCBB7}" dt="2024-01-31T09:36:26.765" v="3799" actId="1076"/>
          <ac:cxnSpMkLst>
            <pc:docMk/>
            <pc:sldMk cId="770222855" sldId="802"/>
            <ac:cxnSpMk id="55" creationId="{6F400E21-84D3-5AE1-87F1-1427BEEFFFCC}"/>
          </ac:cxnSpMkLst>
        </pc:cxnChg>
        <pc:cxnChg chg="mod">
          <ac:chgData name="Benoît Pichon" userId="64d73d3c24d3cfa0" providerId="LiveId" clId="{136968C2-C6F9-4D9D-8EE3-0A61682DCBB7}" dt="2024-01-31T09:36:18.573" v="3796"/>
          <ac:cxnSpMkLst>
            <pc:docMk/>
            <pc:sldMk cId="770222855" sldId="802"/>
            <ac:cxnSpMk id="58" creationId="{995E54C9-9585-6D52-2D2B-4198B46818DD}"/>
          </ac:cxnSpMkLst>
        </pc:cxnChg>
        <pc:cxnChg chg="mod">
          <ac:chgData name="Benoît Pichon" userId="64d73d3c24d3cfa0" providerId="LiveId" clId="{136968C2-C6F9-4D9D-8EE3-0A61682DCBB7}" dt="2024-01-31T09:36:18.573" v="3796"/>
          <ac:cxnSpMkLst>
            <pc:docMk/>
            <pc:sldMk cId="770222855" sldId="802"/>
            <ac:cxnSpMk id="59" creationId="{003FDF4C-030A-7A02-0E9D-DB5DD832BB7F}"/>
          </ac:cxnSpMkLst>
        </pc:cxnChg>
        <pc:cxnChg chg="mod">
          <ac:chgData name="Benoît Pichon" userId="64d73d3c24d3cfa0" providerId="LiveId" clId="{136968C2-C6F9-4D9D-8EE3-0A61682DCBB7}" dt="2024-01-31T09:36:18.573" v="3796"/>
          <ac:cxnSpMkLst>
            <pc:docMk/>
            <pc:sldMk cId="770222855" sldId="802"/>
            <ac:cxnSpMk id="69" creationId="{47762E71-5029-D8A9-3268-AAD1CB751A66}"/>
          </ac:cxnSpMkLst>
        </pc:cxnChg>
        <pc:cxnChg chg="mod">
          <ac:chgData name="Benoît Pichon" userId="64d73d3c24d3cfa0" providerId="LiveId" clId="{136968C2-C6F9-4D9D-8EE3-0A61682DCBB7}" dt="2024-01-31T09:36:18.573" v="3796"/>
          <ac:cxnSpMkLst>
            <pc:docMk/>
            <pc:sldMk cId="770222855" sldId="802"/>
            <ac:cxnSpMk id="70" creationId="{4657DB8C-1188-3F4D-2B39-D09C2CA85A49}"/>
          </ac:cxnSpMkLst>
        </pc:cxnChg>
        <pc:cxnChg chg="add mod">
          <ac:chgData name="Benoît Pichon" userId="64d73d3c24d3cfa0" providerId="LiveId" clId="{136968C2-C6F9-4D9D-8EE3-0A61682DCBB7}" dt="2024-01-31T09:36:26.765" v="3799" actId="1076"/>
          <ac:cxnSpMkLst>
            <pc:docMk/>
            <pc:sldMk cId="770222855" sldId="802"/>
            <ac:cxnSpMk id="81" creationId="{4A9F0AD4-817C-A897-58BC-2BBF1E2F2DFA}"/>
          </ac:cxnSpMkLst>
        </pc:cxnChg>
        <pc:cxnChg chg="add mod">
          <ac:chgData name="Benoît Pichon" userId="64d73d3c24d3cfa0" providerId="LiveId" clId="{136968C2-C6F9-4D9D-8EE3-0A61682DCBB7}" dt="2024-01-31T09:36:26.765" v="3799" actId="1076"/>
          <ac:cxnSpMkLst>
            <pc:docMk/>
            <pc:sldMk cId="770222855" sldId="802"/>
            <ac:cxnSpMk id="82" creationId="{6414E33D-4CCF-0C72-F732-C48446846164}"/>
          </ac:cxnSpMkLst>
        </pc:cxnChg>
        <pc:cxnChg chg="add mod">
          <ac:chgData name="Benoît Pichon" userId="64d73d3c24d3cfa0" providerId="LiveId" clId="{136968C2-C6F9-4D9D-8EE3-0A61682DCBB7}" dt="2024-01-31T09:36:26.765" v="3799" actId="1076"/>
          <ac:cxnSpMkLst>
            <pc:docMk/>
            <pc:sldMk cId="770222855" sldId="802"/>
            <ac:cxnSpMk id="85" creationId="{AEAA8E08-BBAD-A984-234C-8FD0C214D679}"/>
          </ac:cxnSpMkLst>
        </pc:cxnChg>
        <pc:cxnChg chg="add mod">
          <ac:chgData name="Benoît Pichon" userId="64d73d3c24d3cfa0" providerId="LiveId" clId="{136968C2-C6F9-4D9D-8EE3-0A61682DCBB7}" dt="2024-01-31T09:36:26.765" v="3799" actId="1076"/>
          <ac:cxnSpMkLst>
            <pc:docMk/>
            <pc:sldMk cId="770222855" sldId="802"/>
            <ac:cxnSpMk id="86" creationId="{8CB74B2F-DDBF-73A9-4BBF-22B20F38566A}"/>
          </ac:cxnSpMkLst>
        </pc:cxnChg>
        <pc:cxnChg chg="add mod">
          <ac:chgData name="Benoît Pichon" userId="64d73d3c24d3cfa0" providerId="LiveId" clId="{136968C2-C6F9-4D9D-8EE3-0A61682DCBB7}" dt="2024-01-31T09:36:26.765" v="3799" actId="1076"/>
          <ac:cxnSpMkLst>
            <pc:docMk/>
            <pc:sldMk cId="770222855" sldId="802"/>
            <ac:cxnSpMk id="89" creationId="{1ABF55A2-A3DB-DF4A-86DE-6A29A35DEFDC}"/>
          </ac:cxnSpMkLst>
        </pc:cxnChg>
        <pc:cxnChg chg="add mod">
          <ac:chgData name="Benoît Pichon" userId="64d73d3c24d3cfa0" providerId="LiveId" clId="{136968C2-C6F9-4D9D-8EE3-0A61682DCBB7}" dt="2024-01-31T09:36:26.765" v="3799" actId="1076"/>
          <ac:cxnSpMkLst>
            <pc:docMk/>
            <pc:sldMk cId="770222855" sldId="802"/>
            <ac:cxnSpMk id="91" creationId="{AD9B5B77-B7EA-9F92-ACC8-479CCF57E031}"/>
          </ac:cxnSpMkLst>
        </pc:cxnChg>
        <pc:cxnChg chg="mod">
          <ac:chgData name="Benoît Pichon" userId="64d73d3c24d3cfa0" providerId="LiveId" clId="{136968C2-C6F9-4D9D-8EE3-0A61682DCBB7}" dt="2024-01-31T09:36:18.573" v="3796"/>
          <ac:cxnSpMkLst>
            <pc:docMk/>
            <pc:sldMk cId="770222855" sldId="802"/>
            <ac:cxnSpMk id="93" creationId="{6F00B9AE-8C04-50CD-B3B3-091B09B48811}"/>
          </ac:cxnSpMkLst>
        </pc:cxnChg>
        <pc:cxnChg chg="mod">
          <ac:chgData name="Benoît Pichon" userId="64d73d3c24d3cfa0" providerId="LiveId" clId="{136968C2-C6F9-4D9D-8EE3-0A61682DCBB7}" dt="2024-01-31T09:36:18.573" v="3796"/>
          <ac:cxnSpMkLst>
            <pc:docMk/>
            <pc:sldMk cId="770222855" sldId="802"/>
            <ac:cxnSpMk id="95" creationId="{A9D83F0E-E7F0-C6BF-16D4-D26CA79D8A4E}"/>
          </ac:cxnSpMkLst>
        </pc:cxnChg>
        <pc:cxnChg chg="add mod">
          <ac:chgData name="Benoît Pichon" userId="64d73d3c24d3cfa0" providerId="LiveId" clId="{136968C2-C6F9-4D9D-8EE3-0A61682DCBB7}" dt="2024-01-31T09:36:26.765" v="3799" actId="1076"/>
          <ac:cxnSpMkLst>
            <pc:docMk/>
            <pc:sldMk cId="770222855" sldId="802"/>
            <ac:cxnSpMk id="96" creationId="{8242CB3C-63BD-4596-FE0C-98B18B4C5B52}"/>
          </ac:cxnSpMkLst>
        </pc:cxnChg>
        <pc:cxnChg chg="mod">
          <ac:chgData name="Benoît Pichon" userId="64d73d3c24d3cfa0" providerId="LiveId" clId="{136968C2-C6F9-4D9D-8EE3-0A61682DCBB7}" dt="2024-01-31T09:36:18.573" v="3796"/>
          <ac:cxnSpMkLst>
            <pc:docMk/>
            <pc:sldMk cId="770222855" sldId="802"/>
            <ac:cxnSpMk id="112" creationId="{457F943D-71C1-88C9-13B8-F4C1CD2BCD99}"/>
          </ac:cxnSpMkLst>
        </pc:cxnChg>
        <pc:cxnChg chg="mod">
          <ac:chgData name="Benoît Pichon" userId="64d73d3c24d3cfa0" providerId="LiveId" clId="{136968C2-C6F9-4D9D-8EE3-0A61682DCBB7}" dt="2024-01-31T09:36:18.573" v="3796"/>
          <ac:cxnSpMkLst>
            <pc:docMk/>
            <pc:sldMk cId="770222855" sldId="802"/>
            <ac:cxnSpMk id="113" creationId="{4D0F5132-FA0C-E7AC-1277-3866DAB60310}"/>
          </ac:cxnSpMkLst>
        </pc:cxnChg>
        <pc:cxnChg chg="add mod">
          <ac:chgData name="Benoît Pichon" userId="64d73d3c24d3cfa0" providerId="LiveId" clId="{136968C2-C6F9-4D9D-8EE3-0A61682DCBB7}" dt="2024-01-31T09:43:35.391" v="3848" actId="1035"/>
          <ac:cxnSpMkLst>
            <pc:docMk/>
            <pc:sldMk cId="770222855" sldId="802"/>
            <ac:cxnSpMk id="131" creationId="{528D07B9-F52A-6133-BE23-03B1C616E69E}"/>
          </ac:cxnSpMkLst>
        </pc:cxnChg>
        <pc:cxnChg chg="add mod">
          <ac:chgData name="Benoît Pichon" userId="64d73d3c24d3cfa0" providerId="LiveId" clId="{136968C2-C6F9-4D9D-8EE3-0A61682DCBB7}" dt="2024-01-31T09:43:35.391" v="3848" actId="1035"/>
          <ac:cxnSpMkLst>
            <pc:docMk/>
            <pc:sldMk cId="770222855" sldId="802"/>
            <ac:cxnSpMk id="132" creationId="{76106ACF-5F2C-0094-7962-767FC05304DC}"/>
          </ac:cxnSpMkLst>
        </pc:cxnChg>
        <pc:cxnChg chg="mod">
          <ac:chgData name="Benoît Pichon" userId="64d73d3c24d3cfa0" providerId="LiveId" clId="{136968C2-C6F9-4D9D-8EE3-0A61682DCBB7}" dt="2024-01-31T09:36:38.041" v="3803"/>
          <ac:cxnSpMkLst>
            <pc:docMk/>
            <pc:sldMk cId="770222855" sldId="802"/>
            <ac:cxnSpMk id="137" creationId="{B9A80F95-7A66-3B19-74D9-892C47060972}"/>
          </ac:cxnSpMkLst>
        </pc:cxnChg>
        <pc:cxnChg chg="mod">
          <ac:chgData name="Benoît Pichon" userId="64d73d3c24d3cfa0" providerId="LiveId" clId="{136968C2-C6F9-4D9D-8EE3-0A61682DCBB7}" dt="2024-01-31T09:36:38.041" v="3803"/>
          <ac:cxnSpMkLst>
            <pc:docMk/>
            <pc:sldMk cId="770222855" sldId="802"/>
            <ac:cxnSpMk id="138" creationId="{93BE9D61-EA17-83BB-7216-730F44CC8892}"/>
          </ac:cxnSpMkLst>
        </pc:cxnChg>
        <pc:cxnChg chg="mod">
          <ac:chgData name="Benoît Pichon" userId="64d73d3c24d3cfa0" providerId="LiveId" clId="{136968C2-C6F9-4D9D-8EE3-0A61682DCBB7}" dt="2024-01-31T09:36:38.041" v="3803"/>
          <ac:cxnSpMkLst>
            <pc:docMk/>
            <pc:sldMk cId="770222855" sldId="802"/>
            <ac:cxnSpMk id="139" creationId="{1D44E6C5-E5B4-A857-7544-A2182B03875F}"/>
          </ac:cxnSpMkLst>
        </pc:cxnChg>
        <pc:cxnChg chg="mod">
          <ac:chgData name="Benoît Pichon" userId="64d73d3c24d3cfa0" providerId="LiveId" clId="{136968C2-C6F9-4D9D-8EE3-0A61682DCBB7}" dt="2024-01-31T09:36:38.041" v="3803"/>
          <ac:cxnSpMkLst>
            <pc:docMk/>
            <pc:sldMk cId="770222855" sldId="802"/>
            <ac:cxnSpMk id="140" creationId="{9A52B5C4-F074-A872-D69C-1EB53A672AF8}"/>
          </ac:cxnSpMkLst>
        </pc:cxnChg>
        <pc:cxnChg chg="mod">
          <ac:chgData name="Benoît Pichon" userId="64d73d3c24d3cfa0" providerId="LiveId" clId="{136968C2-C6F9-4D9D-8EE3-0A61682DCBB7}" dt="2024-01-31T09:36:38.041" v="3803"/>
          <ac:cxnSpMkLst>
            <pc:docMk/>
            <pc:sldMk cId="770222855" sldId="802"/>
            <ac:cxnSpMk id="164" creationId="{C62B57CD-F193-0DA1-CF05-46E45656DEF4}"/>
          </ac:cxnSpMkLst>
        </pc:cxnChg>
        <pc:cxnChg chg="mod">
          <ac:chgData name="Benoît Pichon" userId="64d73d3c24d3cfa0" providerId="LiveId" clId="{136968C2-C6F9-4D9D-8EE3-0A61682DCBB7}" dt="2024-01-31T09:36:38.041" v="3803"/>
          <ac:cxnSpMkLst>
            <pc:docMk/>
            <pc:sldMk cId="770222855" sldId="802"/>
            <ac:cxnSpMk id="165" creationId="{CC48923B-C219-DE8F-7479-D5F74AD35B55}"/>
          </ac:cxnSpMkLst>
        </pc:cxnChg>
        <pc:cxnChg chg="add mod">
          <ac:chgData name="Benoît Pichon" userId="64d73d3c24d3cfa0" providerId="LiveId" clId="{136968C2-C6F9-4D9D-8EE3-0A61682DCBB7}" dt="2024-01-31T09:43:35.391" v="3848" actId="1035"/>
          <ac:cxnSpMkLst>
            <pc:docMk/>
            <pc:sldMk cId="770222855" sldId="802"/>
            <ac:cxnSpMk id="172" creationId="{9F7C9737-2A5F-CCC6-3B06-817DC7B359C0}"/>
          </ac:cxnSpMkLst>
        </pc:cxnChg>
        <pc:cxnChg chg="mod">
          <ac:chgData name="Benoît Pichon" userId="64d73d3c24d3cfa0" providerId="LiveId" clId="{136968C2-C6F9-4D9D-8EE3-0A61682DCBB7}" dt="2024-01-31T09:36:38.041" v="3803"/>
          <ac:cxnSpMkLst>
            <pc:docMk/>
            <pc:sldMk cId="770222855" sldId="802"/>
            <ac:cxnSpMk id="175" creationId="{37DE088D-1E1E-6589-C3E4-7FAA066C7DF0}"/>
          </ac:cxnSpMkLst>
        </pc:cxnChg>
        <pc:cxnChg chg="mod">
          <ac:chgData name="Benoît Pichon" userId="64d73d3c24d3cfa0" providerId="LiveId" clId="{136968C2-C6F9-4D9D-8EE3-0A61682DCBB7}" dt="2024-01-31T09:36:38.041" v="3803"/>
          <ac:cxnSpMkLst>
            <pc:docMk/>
            <pc:sldMk cId="770222855" sldId="802"/>
            <ac:cxnSpMk id="176" creationId="{FEF86D11-46B6-3731-4050-BD7B03DC9B75}"/>
          </ac:cxnSpMkLst>
        </pc:cxnChg>
        <pc:cxnChg chg="mod">
          <ac:chgData name="Benoît Pichon" userId="64d73d3c24d3cfa0" providerId="LiveId" clId="{136968C2-C6F9-4D9D-8EE3-0A61682DCBB7}" dt="2024-01-31T09:36:38.041" v="3803"/>
          <ac:cxnSpMkLst>
            <pc:docMk/>
            <pc:sldMk cId="770222855" sldId="802"/>
            <ac:cxnSpMk id="186" creationId="{7DF754E3-5A5B-B73D-5440-1BD57067003D}"/>
          </ac:cxnSpMkLst>
        </pc:cxnChg>
        <pc:cxnChg chg="mod">
          <ac:chgData name="Benoît Pichon" userId="64d73d3c24d3cfa0" providerId="LiveId" clId="{136968C2-C6F9-4D9D-8EE3-0A61682DCBB7}" dt="2024-01-31T09:36:38.041" v="3803"/>
          <ac:cxnSpMkLst>
            <pc:docMk/>
            <pc:sldMk cId="770222855" sldId="802"/>
            <ac:cxnSpMk id="187" creationId="{60DBDE24-8C95-8CFC-35A7-3404F590A3CA}"/>
          </ac:cxnSpMkLst>
        </pc:cxnChg>
        <pc:cxnChg chg="add mod">
          <ac:chgData name="Benoît Pichon" userId="64d73d3c24d3cfa0" providerId="LiveId" clId="{136968C2-C6F9-4D9D-8EE3-0A61682DCBB7}" dt="2024-01-31T09:43:35.391" v="3848" actId="1035"/>
          <ac:cxnSpMkLst>
            <pc:docMk/>
            <pc:sldMk cId="770222855" sldId="802"/>
            <ac:cxnSpMk id="198" creationId="{10EC4F9B-D91B-8DFD-E4D1-822F5AF29DE9}"/>
          </ac:cxnSpMkLst>
        </pc:cxnChg>
        <pc:cxnChg chg="add mod">
          <ac:chgData name="Benoît Pichon" userId="64d73d3c24d3cfa0" providerId="LiveId" clId="{136968C2-C6F9-4D9D-8EE3-0A61682DCBB7}" dt="2024-01-31T09:43:35.391" v="3848" actId="1035"/>
          <ac:cxnSpMkLst>
            <pc:docMk/>
            <pc:sldMk cId="770222855" sldId="802"/>
            <ac:cxnSpMk id="199" creationId="{5FD85CCA-5700-0E94-5D7B-3B772DA337AD}"/>
          </ac:cxnSpMkLst>
        </pc:cxnChg>
        <pc:cxnChg chg="add mod">
          <ac:chgData name="Benoît Pichon" userId="64d73d3c24d3cfa0" providerId="LiveId" clId="{136968C2-C6F9-4D9D-8EE3-0A61682DCBB7}" dt="2024-01-31T09:43:35.391" v="3848" actId="1035"/>
          <ac:cxnSpMkLst>
            <pc:docMk/>
            <pc:sldMk cId="770222855" sldId="802"/>
            <ac:cxnSpMk id="202" creationId="{E6DF08A1-0FC6-9BB7-710C-BC8531D4B9B2}"/>
          </ac:cxnSpMkLst>
        </pc:cxnChg>
        <pc:cxnChg chg="add mod">
          <ac:chgData name="Benoît Pichon" userId="64d73d3c24d3cfa0" providerId="LiveId" clId="{136968C2-C6F9-4D9D-8EE3-0A61682DCBB7}" dt="2024-01-31T09:43:35.391" v="3848" actId="1035"/>
          <ac:cxnSpMkLst>
            <pc:docMk/>
            <pc:sldMk cId="770222855" sldId="802"/>
            <ac:cxnSpMk id="203" creationId="{A683DAD7-03CC-946E-48B8-9609E9C1522D}"/>
          </ac:cxnSpMkLst>
        </pc:cxnChg>
        <pc:cxnChg chg="add mod">
          <ac:chgData name="Benoît Pichon" userId="64d73d3c24d3cfa0" providerId="LiveId" clId="{136968C2-C6F9-4D9D-8EE3-0A61682DCBB7}" dt="2024-01-31T09:43:35.391" v="3848" actId="1035"/>
          <ac:cxnSpMkLst>
            <pc:docMk/>
            <pc:sldMk cId="770222855" sldId="802"/>
            <ac:cxnSpMk id="206" creationId="{F790DBBE-4BE1-FE78-FF31-96D218AF7B88}"/>
          </ac:cxnSpMkLst>
        </pc:cxnChg>
        <pc:cxnChg chg="add mod">
          <ac:chgData name="Benoît Pichon" userId="64d73d3c24d3cfa0" providerId="LiveId" clId="{136968C2-C6F9-4D9D-8EE3-0A61682DCBB7}" dt="2024-01-31T09:43:35.391" v="3848" actId="1035"/>
          <ac:cxnSpMkLst>
            <pc:docMk/>
            <pc:sldMk cId="770222855" sldId="802"/>
            <ac:cxnSpMk id="208" creationId="{60734FE4-5463-7A43-6F37-7124FAC28CAC}"/>
          </ac:cxnSpMkLst>
        </pc:cxnChg>
        <pc:cxnChg chg="mod">
          <ac:chgData name="Benoît Pichon" userId="64d73d3c24d3cfa0" providerId="LiveId" clId="{136968C2-C6F9-4D9D-8EE3-0A61682DCBB7}" dt="2024-01-31T09:36:38.041" v="3803"/>
          <ac:cxnSpMkLst>
            <pc:docMk/>
            <pc:sldMk cId="770222855" sldId="802"/>
            <ac:cxnSpMk id="210" creationId="{148CCFF8-07CE-C0BC-4772-44779DFAF065}"/>
          </ac:cxnSpMkLst>
        </pc:cxnChg>
        <pc:cxnChg chg="mod">
          <ac:chgData name="Benoît Pichon" userId="64d73d3c24d3cfa0" providerId="LiveId" clId="{136968C2-C6F9-4D9D-8EE3-0A61682DCBB7}" dt="2024-01-31T09:36:38.041" v="3803"/>
          <ac:cxnSpMkLst>
            <pc:docMk/>
            <pc:sldMk cId="770222855" sldId="802"/>
            <ac:cxnSpMk id="212" creationId="{F04963E2-FD80-72A4-B8A4-1162F367AC06}"/>
          </ac:cxnSpMkLst>
        </pc:cxnChg>
        <pc:cxnChg chg="add mod">
          <ac:chgData name="Benoît Pichon" userId="64d73d3c24d3cfa0" providerId="LiveId" clId="{136968C2-C6F9-4D9D-8EE3-0A61682DCBB7}" dt="2024-01-31T09:43:35.391" v="3848" actId="1035"/>
          <ac:cxnSpMkLst>
            <pc:docMk/>
            <pc:sldMk cId="770222855" sldId="802"/>
            <ac:cxnSpMk id="213" creationId="{6A33F6C0-9179-4CE5-C9B3-76232BBC45CE}"/>
          </ac:cxnSpMkLst>
        </pc:cxnChg>
        <pc:cxnChg chg="mod">
          <ac:chgData name="Benoît Pichon" userId="64d73d3c24d3cfa0" providerId="LiveId" clId="{136968C2-C6F9-4D9D-8EE3-0A61682DCBB7}" dt="2024-01-31T09:36:38.041" v="3803"/>
          <ac:cxnSpMkLst>
            <pc:docMk/>
            <pc:sldMk cId="770222855" sldId="802"/>
            <ac:cxnSpMk id="229" creationId="{932F14CA-1B7E-6FB0-487A-D82C638F37AB}"/>
          </ac:cxnSpMkLst>
        </pc:cxnChg>
        <pc:cxnChg chg="mod">
          <ac:chgData name="Benoît Pichon" userId="64d73d3c24d3cfa0" providerId="LiveId" clId="{136968C2-C6F9-4D9D-8EE3-0A61682DCBB7}" dt="2024-01-31T09:36:38.041" v="3803"/>
          <ac:cxnSpMkLst>
            <pc:docMk/>
            <pc:sldMk cId="770222855" sldId="802"/>
            <ac:cxnSpMk id="230" creationId="{C32C07A6-1A80-21DA-1378-5CA094E03F9B}"/>
          </ac:cxnSpMkLst>
        </pc:cxnChg>
      </pc:sldChg>
    </pc:docChg>
  </pc:docChgLst>
  <pc:docChgLst>
    <pc:chgData name="Benoît Pichon" userId="64d73d3c24d3cfa0" providerId="LiveId" clId="{A1E9D742-E371-46C0-9FBF-D600E9C9CFD3}"/>
    <pc:docChg chg="undo custSel addSld delSld modSld sldOrd modSection">
      <pc:chgData name="Benoît Pichon" userId="64d73d3c24d3cfa0" providerId="LiveId" clId="{A1E9D742-E371-46C0-9FBF-D600E9C9CFD3}" dt="2024-06-12T13:27:25.811" v="3580" actId="729"/>
      <pc:docMkLst>
        <pc:docMk/>
      </pc:docMkLst>
      <pc:sldChg chg="del">
        <pc:chgData name="Benoît Pichon" userId="64d73d3c24d3cfa0" providerId="LiveId" clId="{A1E9D742-E371-46C0-9FBF-D600E9C9CFD3}" dt="2024-06-06T13:03:16.485" v="1276" actId="47"/>
        <pc:sldMkLst>
          <pc:docMk/>
          <pc:sldMk cId="1692320096" sldId="566"/>
        </pc:sldMkLst>
      </pc:sldChg>
      <pc:sldChg chg="del">
        <pc:chgData name="Benoît Pichon" userId="64d73d3c24d3cfa0" providerId="LiveId" clId="{A1E9D742-E371-46C0-9FBF-D600E9C9CFD3}" dt="2024-06-06T13:03:20.696" v="1278" actId="47"/>
        <pc:sldMkLst>
          <pc:docMk/>
          <pc:sldMk cId="2247971346" sldId="570"/>
        </pc:sldMkLst>
      </pc:sldChg>
      <pc:sldChg chg="del">
        <pc:chgData name="Benoît Pichon" userId="64d73d3c24d3cfa0" providerId="LiveId" clId="{A1E9D742-E371-46C0-9FBF-D600E9C9CFD3}" dt="2024-06-06T13:03:20.696" v="1278" actId="47"/>
        <pc:sldMkLst>
          <pc:docMk/>
          <pc:sldMk cId="3650623251" sldId="577"/>
        </pc:sldMkLst>
      </pc:sldChg>
      <pc:sldChg chg="addSp delSp modSp del mod delAnim modAnim">
        <pc:chgData name="Benoît Pichon" userId="64d73d3c24d3cfa0" providerId="LiveId" clId="{A1E9D742-E371-46C0-9FBF-D600E9C9CFD3}" dt="2024-06-06T13:29:14.495" v="1614" actId="47"/>
        <pc:sldMkLst>
          <pc:docMk/>
          <pc:sldMk cId="1220196786" sldId="591"/>
        </pc:sldMkLst>
        <pc:spChg chg="del">
          <ac:chgData name="Benoît Pichon" userId="64d73d3c24d3cfa0" providerId="LiveId" clId="{A1E9D742-E371-46C0-9FBF-D600E9C9CFD3}" dt="2024-06-06T13:28:53.853" v="1608" actId="21"/>
          <ac:spMkLst>
            <pc:docMk/>
            <pc:sldMk cId="1220196786" sldId="591"/>
            <ac:spMk id="3" creationId="{57C39945-2CC6-7466-09F8-8E9CC74E0B30}"/>
          </ac:spMkLst>
        </pc:spChg>
        <pc:spChg chg="del">
          <ac:chgData name="Benoît Pichon" userId="64d73d3c24d3cfa0" providerId="LiveId" clId="{A1E9D742-E371-46C0-9FBF-D600E9C9CFD3}" dt="2024-06-06T13:28:52.479" v="1607" actId="21"/>
          <ac:spMkLst>
            <pc:docMk/>
            <pc:sldMk cId="1220196786" sldId="591"/>
            <ac:spMk id="22" creationId="{211719B3-6D2D-D3EA-E919-E4DC92E8E155}"/>
          </ac:spMkLst>
        </pc:spChg>
        <pc:spChg chg="del">
          <ac:chgData name="Benoît Pichon" userId="64d73d3c24d3cfa0" providerId="LiveId" clId="{A1E9D742-E371-46C0-9FBF-D600E9C9CFD3}" dt="2024-06-06T13:28:52.479" v="1607" actId="21"/>
          <ac:spMkLst>
            <pc:docMk/>
            <pc:sldMk cId="1220196786" sldId="591"/>
            <ac:spMk id="23" creationId="{9A49BF84-CC50-2429-94B4-E395D24F9ED4}"/>
          </ac:spMkLst>
        </pc:spChg>
        <pc:spChg chg="del">
          <ac:chgData name="Benoît Pichon" userId="64d73d3c24d3cfa0" providerId="LiveId" clId="{A1E9D742-E371-46C0-9FBF-D600E9C9CFD3}" dt="2024-06-06T13:28:52.479" v="1607" actId="21"/>
          <ac:spMkLst>
            <pc:docMk/>
            <pc:sldMk cId="1220196786" sldId="591"/>
            <ac:spMk id="277" creationId="{FF1B2B3E-F7E3-3AFC-87DD-5CA64493E7EF}"/>
          </ac:spMkLst>
        </pc:spChg>
        <pc:grpChg chg="del">
          <ac:chgData name="Benoît Pichon" userId="64d73d3c24d3cfa0" providerId="LiveId" clId="{A1E9D742-E371-46C0-9FBF-D600E9C9CFD3}" dt="2024-06-06T13:28:52.479" v="1607" actId="21"/>
          <ac:grpSpMkLst>
            <pc:docMk/>
            <pc:sldMk cId="1220196786" sldId="591"/>
            <ac:grpSpMk id="294" creationId="{C2FE0698-3C8A-66FB-7ADF-3CA5B6718BF1}"/>
          </ac:grpSpMkLst>
        </pc:grpChg>
        <pc:picChg chg="del">
          <ac:chgData name="Benoît Pichon" userId="64d73d3c24d3cfa0" providerId="LiveId" clId="{A1E9D742-E371-46C0-9FBF-D600E9C9CFD3}" dt="2024-06-06T13:28:52.479" v="1607" actId="21"/>
          <ac:picMkLst>
            <pc:docMk/>
            <pc:sldMk cId="1220196786" sldId="591"/>
            <ac:picMk id="2" creationId="{165DABCD-A04B-C89D-F9E7-8CEF837BE9CD}"/>
          </ac:picMkLst>
        </pc:picChg>
        <pc:picChg chg="add mod">
          <ac:chgData name="Benoît Pichon" userId="64d73d3c24d3cfa0" providerId="LiveId" clId="{A1E9D742-E371-46C0-9FBF-D600E9C9CFD3}" dt="2024-06-06T13:28:59.675" v="1612" actId="1076"/>
          <ac:picMkLst>
            <pc:docMk/>
            <pc:sldMk cId="1220196786" sldId="591"/>
            <ac:picMk id="4" creationId="{576ABF09-1EF8-8169-0C24-1EE89E8C286A}"/>
          </ac:picMkLst>
        </pc:picChg>
        <pc:picChg chg="add mod">
          <ac:chgData name="Benoît Pichon" userId="64d73d3c24d3cfa0" providerId="LiveId" clId="{A1E9D742-E371-46C0-9FBF-D600E9C9CFD3}" dt="2024-06-06T13:28:59.675" v="1612" actId="1076"/>
          <ac:picMkLst>
            <pc:docMk/>
            <pc:sldMk cId="1220196786" sldId="591"/>
            <ac:picMk id="5" creationId="{8E95BD35-87C1-68AB-91FE-0E9FB3432E70}"/>
          </ac:picMkLst>
        </pc:picChg>
        <pc:picChg chg="del">
          <ac:chgData name="Benoît Pichon" userId="64d73d3c24d3cfa0" providerId="LiveId" clId="{A1E9D742-E371-46C0-9FBF-D600E9C9CFD3}" dt="2024-06-06T13:28:57.999" v="1610" actId="21"/>
          <ac:picMkLst>
            <pc:docMk/>
            <pc:sldMk cId="1220196786" sldId="591"/>
            <ac:picMk id="6" creationId="{576ABF09-1EF8-8169-0C24-1EE89E8C286A}"/>
          </ac:picMkLst>
        </pc:picChg>
        <pc:picChg chg="add mod">
          <ac:chgData name="Benoît Pichon" userId="64d73d3c24d3cfa0" providerId="LiveId" clId="{A1E9D742-E371-46C0-9FBF-D600E9C9CFD3}" dt="2024-06-06T13:28:59.675" v="1612" actId="1076"/>
          <ac:picMkLst>
            <pc:docMk/>
            <pc:sldMk cId="1220196786" sldId="591"/>
            <ac:picMk id="8" creationId="{EA8891BB-61FA-AF7C-AC99-49BFBC6B5527}"/>
          </ac:picMkLst>
        </pc:picChg>
        <pc:picChg chg="del">
          <ac:chgData name="Benoît Pichon" userId="64d73d3c24d3cfa0" providerId="LiveId" clId="{A1E9D742-E371-46C0-9FBF-D600E9C9CFD3}" dt="2024-06-06T13:28:57.999" v="1610" actId="21"/>
          <ac:picMkLst>
            <pc:docMk/>
            <pc:sldMk cId="1220196786" sldId="591"/>
            <ac:picMk id="14" creationId="{8E95BD35-87C1-68AB-91FE-0E9FB3432E70}"/>
          </ac:picMkLst>
        </pc:picChg>
        <pc:picChg chg="del">
          <ac:chgData name="Benoît Pichon" userId="64d73d3c24d3cfa0" providerId="LiveId" clId="{A1E9D742-E371-46C0-9FBF-D600E9C9CFD3}" dt="2024-06-06T13:28:57.999" v="1610" actId="21"/>
          <ac:picMkLst>
            <pc:docMk/>
            <pc:sldMk cId="1220196786" sldId="591"/>
            <ac:picMk id="28" creationId="{EA8891BB-61FA-AF7C-AC99-49BFBC6B5527}"/>
          </ac:picMkLst>
        </pc:picChg>
      </pc:sldChg>
      <pc:sldChg chg="del">
        <pc:chgData name="Benoît Pichon" userId="64d73d3c24d3cfa0" providerId="LiveId" clId="{A1E9D742-E371-46C0-9FBF-D600E9C9CFD3}" dt="2024-06-06T13:03:18.683" v="1277" actId="47"/>
        <pc:sldMkLst>
          <pc:docMk/>
          <pc:sldMk cId="1841481951" sldId="605"/>
        </pc:sldMkLst>
      </pc:sldChg>
      <pc:sldChg chg="addSp delSp modSp del mod modShow">
        <pc:chgData name="Benoît Pichon" userId="64d73d3c24d3cfa0" providerId="LiveId" clId="{A1E9D742-E371-46C0-9FBF-D600E9C9CFD3}" dt="2024-06-06T12:48:52.941" v="1006" actId="2696"/>
        <pc:sldMkLst>
          <pc:docMk/>
          <pc:sldMk cId="2805112017" sldId="606"/>
        </pc:sldMkLst>
        <pc:spChg chg="add del">
          <ac:chgData name="Benoît Pichon" userId="64d73d3c24d3cfa0" providerId="LiveId" clId="{A1E9D742-E371-46C0-9FBF-D600E9C9CFD3}" dt="2024-06-06T12:46:07.582" v="977" actId="478"/>
          <ac:spMkLst>
            <pc:docMk/>
            <pc:sldMk cId="2805112017" sldId="606"/>
            <ac:spMk id="6" creationId="{66A07195-0D01-9332-3DF4-C60B87E9FBB9}"/>
          </ac:spMkLst>
        </pc:spChg>
        <pc:spChg chg="add mod">
          <ac:chgData name="Benoît Pichon" userId="64d73d3c24d3cfa0" providerId="LiveId" clId="{A1E9D742-E371-46C0-9FBF-D600E9C9CFD3}" dt="2024-06-06T12:45:59.304" v="975"/>
          <ac:spMkLst>
            <pc:docMk/>
            <pc:sldMk cId="2805112017" sldId="606"/>
            <ac:spMk id="13" creationId="{8A0571F3-9D91-C1D1-27FF-23FCA90921D5}"/>
          </ac:spMkLst>
        </pc:spChg>
        <pc:spChg chg="add mod">
          <ac:chgData name="Benoît Pichon" userId="64d73d3c24d3cfa0" providerId="LiveId" clId="{A1E9D742-E371-46C0-9FBF-D600E9C9CFD3}" dt="2024-06-06T12:46:08.746" v="978"/>
          <ac:spMkLst>
            <pc:docMk/>
            <pc:sldMk cId="2805112017" sldId="606"/>
            <ac:spMk id="15" creationId="{7C316BC6-D197-50AB-230F-C06FC023BF2D}"/>
          </ac:spMkLst>
        </pc:spChg>
        <pc:picChg chg="del">
          <ac:chgData name="Benoît Pichon" userId="64d73d3c24d3cfa0" providerId="LiveId" clId="{A1E9D742-E371-46C0-9FBF-D600E9C9CFD3}" dt="2024-06-06T12:48:20.704" v="1004" actId="478"/>
          <ac:picMkLst>
            <pc:docMk/>
            <pc:sldMk cId="2805112017" sldId="606"/>
            <ac:picMk id="8" creationId="{C7550823-D83A-06A6-935A-5A3C14B17DAC}"/>
          </ac:picMkLst>
        </pc:picChg>
        <pc:cxnChg chg="add del">
          <ac:chgData name="Benoît Pichon" userId="64d73d3c24d3cfa0" providerId="LiveId" clId="{A1E9D742-E371-46C0-9FBF-D600E9C9CFD3}" dt="2024-06-06T12:46:07.582" v="977" actId="478"/>
          <ac:cxnSpMkLst>
            <pc:docMk/>
            <pc:sldMk cId="2805112017" sldId="606"/>
            <ac:cxnSpMk id="4" creationId="{AE7AB756-D51F-5774-4815-F788C62FF611}"/>
          </ac:cxnSpMkLst>
        </pc:cxnChg>
        <pc:cxnChg chg="add mod">
          <ac:chgData name="Benoît Pichon" userId="64d73d3c24d3cfa0" providerId="LiveId" clId="{A1E9D742-E371-46C0-9FBF-D600E9C9CFD3}" dt="2024-06-06T12:45:59.304" v="975"/>
          <ac:cxnSpMkLst>
            <pc:docMk/>
            <pc:sldMk cId="2805112017" sldId="606"/>
            <ac:cxnSpMk id="7" creationId="{7095EE3B-6F2C-A453-2E5A-21B38BFB41B4}"/>
          </ac:cxnSpMkLst>
        </pc:cxnChg>
        <pc:cxnChg chg="add mod">
          <ac:chgData name="Benoît Pichon" userId="64d73d3c24d3cfa0" providerId="LiveId" clId="{A1E9D742-E371-46C0-9FBF-D600E9C9CFD3}" dt="2024-06-06T12:46:08.746" v="978"/>
          <ac:cxnSpMkLst>
            <pc:docMk/>
            <pc:sldMk cId="2805112017" sldId="606"/>
            <ac:cxnSpMk id="14" creationId="{67E5F0D0-608F-2939-4FA9-705A38FFAC82}"/>
          </ac:cxnSpMkLst>
        </pc:cxnChg>
      </pc:sldChg>
      <pc:sldChg chg="del">
        <pc:chgData name="Benoît Pichon" userId="64d73d3c24d3cfa0" providerId="LiveId" clId="{A1E9D742-E371-46C0-9FBF-D600E9C9CFD3}" dt="2024-06-06T13:03:16.485" v="1276" actId="47"/>
        <pc:sldMkLst>
          <pc:docMk/>
          <pc:sldMk cId="1897518888" sldId="607"/>
        </pc:sldMkLst>
      </pc:sldChg>
      <pc:sldChg chg="del">
        <pc:chgData name="Benoît Pichon" userId="64d73d3c24d3cfa0" providerId="LiveId" clId="{A1E9D742-E371-46C0-9FBF-D600E9C9CFD3}" dt="2024-06-06T13:03:16.485" v="1276" actId="47"/>
        <pc:sldMkLst>
          <pc:docMk/>
          <pc:sldMk cId="3717082289" sldId="608"/>
        </pc:sldMkLst>
      </pc:sldChg>
      <pc:sldChg chg="del">
        <pc:chgData name="Benoît Pichon" userId="64d73d3c24d3cfa0" providerId="LiveId" clId="{A1E9D742-E371-46C0-9FBF-D600E9C9CFD3}" dt="2024-06-06T13:02:26.032" v="1275" actId="47"/>
        <pc:sldMkLst>
          <pc:docMk/>
          <pc:sldMk cId="2591769256" sldId="609"/>
        </pc:sldMkLst>
      </pc:sldChg>
      <pc:sldChg chg="del">
        <pc:chgData name="Benoît Pichon" userId="64d73d3c24d3cfa0" providerId="LiveId" clId="{A1E9D742-E371-46C0-9FBF-D600E9C9CFD3}" dt="2024-06-06T13:03:16.485" v="1276" actId="47"/>
        <pc:sldMkLst>
          <pc:docMk/>
          <pc:sldMk cId="944103745" sldId="614"/>
        </pc:sldMkLst>
      </pc:sldChg>
      <pc:sldChg chg="del">
        <pc:chgData name="Benoît Pichon" userId="64d73d3c24d3cfa0" providerId="LiveId" clId="{A1E9D742-E371-46C0-9FBF-D600E9C9CFD3}" dt="2024-06-06T13:02:16.166" v="1274" actId="47"/>
        <pc:sldMkLst>
          <pc:docMk/>
          <pc:sldMk cId="1489278391" sldId="640"/>
        </pc:sldMkLst>
      </pc:sldChg>
      <pc:sldChg chg="addSp delSp modSp mod">
        <pc:chgData name="Benoît Pichon" userId="64d73d3c24d3cfa0" providerId="LiveId" clId="{A1E9D742-E371-46C0-9FBF-D600E9C9CFD3}" dt="2024-06-12T12:16:27.026" v="3491" actId="1076"/>
        <pc:sldMkLst>
          <pc:docMk/>
          <pc:sldMk cId="975680171" sldId="752"/>
        </pc:sldMkLst>
        <pc:spChg chg="mod">
          <ac:chgData name="Benoît Pichon" userId="64d73d3c24d3cfa0" providerId="LiveId" clId="{A1E9D742-E371-46C0-9FBF-D600E9C9CFD3}" dt="2024-06-12T12:16:27.026" v="3491" actId="1076"/>
          <ac:spMkLst>
            <pc:docMk/>
            <pc:sldMk cId="975680171" sldId="752"/>
            <ac:spMk id="3" creationId="{D21F2E7B-22B2-CDF1-4D98-779340B056BF}"/>
          </ac:spMkLst>
        </pc:spChg>
        <pc:spChg chg="del">
          <ac:chgData name="Benoît Pichon" userId="64d73d3c24d3cfa0" providerId="LiveId" clId="{A1E9D742-E371-46C0-9FBF-D600E9C9CFD3}" dt="2024-06-06T10:07:20.997" v="12" actId="478"/>
          <ac:spMkLst>
            <pc:docMk/>
            <pc:sldMk cId="975680171" sldId="752"/>
            <ac:spMk id="9" creationId="{DFE838F2-6D52-E1F7-DB2C-A53181CBA2B8}"/>
          </ac:spMkLst>
        </pc:spChg>
        <pc:spChg chg="mod">
          <ac:chgData name="Benoît Pichon" userId="64d73d3c24d3cfa0" providerId="LiveId" clId="{A1E9D742-E371-46C0-9FBF-D600E9C9CFD3}" dt="2024-06-06T12:48:07.093" v="1002" actId="1076"/>
          <ac:spMkLst>
            <pc:docMk/>
            <pc:sldMk cId="975680171" sldId="752"/>
            <ac:spMk id="11" creationId="{3EA94A28-6B69-422A-5D2C-9CBD7848D693}"/>
          </ac:spMkLst>
        </pc:spChg>
        <pc:spChg chg="mod">
          <ac:chgData name="Benoît Pichon" userId="64d73d3c24d3cfa0" providerId="LiveId" clId="{A1E9D742-E371-46C0-9FBF-D600E9C9CFD3}" dt="2024-06-12T12:16:13.994" v="3486" actId="20577"/>
          <ac:spMkLst>
            <pc:docMk/>
            <pc:sldMk cId="975680171" sldId="752"/>
            <ac:spMk id="15" creationId="{C3096B3C-BEC4-B641-9373-9D15735214B4}"/>
          </ac:spMkLst>
        </pc:spChg>
        <pc:grpChg chg="del mod">
          <ac:chgData name="Benoît Pichon" userId="64d73d3c24d3cfa0" providerId="LiveId" clId="{A1E9D742-E371-46C0-9FBF-D600E9C9CFD3}" dt="2024-06-06T18:33:38.882" v="1895" actId="478"/>
          <ac:grpSpMkLst>
            <pc:docMk/>
            <pc:sldMk cId="975680171" sldId="752"/>
            <ac:grpSpMk id="4" creationId="{333953FF-99B1-9E26-A158-F4600E8226D5}"/>
          </ac:grpSpMkLst>
        </pc:grpChg>
        <pc:grpChg chg="mod">
          <ac:chgData name="Benoît Pichon" userId="64d73d3c24d3cfa0" providerId="LiveId" clId="{A1E9D742-E371-46C0-9FBF-D600E9C9CFD3}" dt="2024-06-06T18:33:38.882" v="1895" actId="478"/>
          <ac:grpSpMkLst>
            <pc:docMk/>
            <pc:sldMk cId="975680171" sldId="752"/>
            <ac:grpSpMk id="8" creationId="{BA210A22-2D2D-5CDD-36FA-C99614F24D91}"/>
          </ac:grpSpMkLst>
        </pc:grpChg>
        <pc:grpChg chg="mod">
          <ac:chgData name="Benoît Pichon" userId="64d73d3c24d3cfa0" providerId="LiveId" clId="{A1E9D742-E371-46C0-9FBF-D600E9C9CFD3}" dt="2024-06-06T12:48:09.869" v="1003" actId="1076"/>
          <ac:grpSpMkLst>
            <pc:docMk/>
            <pc:sldMk cId="975680171" sldId="752"/>
            <ac:grpSpMk id="13" creationId="{ABB41D4A-FB55-141C-008B-80FD5C269093}"/>
          </ac:grpSpMkLst>
        </pc:grpChg>
        <pc:grpChg chg="add mod">
          <ac:chgData name="Benoît Pichon" userId="64d73d3c24d3cfa0" providerId="LiveId" clId="{A1E9D742-E371-46C0-9FBF-D600E9C9CFD3}" dt="2024-06-06T12:47:49.252" v="993" actId="1076"/>
          <ac:grpSpMkLst>
            <pc:docMk/>
            <pc:sldMk cId="975680171" sldId="752"/>
            <ac:grpSpMk id="20" creationId="{E0DA11DF-301E-BC4E-A5F8-205802D5F7E8}"/>
          </ac:grpSpMkLst>
        </pc:grpChg>
        <pc:picChg chg="del">
          <ac:chgData name="Benoît Pichon" userId="64d73d3c24d3cfa0" providerId="LiveId" clId="{A1E9D742-E371-46C0-9FBF-D600E9C9CFD3}" dt="2024-06-06T18:33:38.882" v="1895" actId="478"/>
          <ac:picMkLst>
            <pc:docMk/>
            <pc:sldMk cId="975680171" sldId="752"/>
            <ac:picMk id="2" creationId="{18A43DDF-5A64-7172-ACCF-3686806B58E6}"/>
          </ac:picMkLst>
        </pc:picChg>
        <pc:picChg chg="add mod">
          <ac:chgData name="Benoît Pichon" userId="64d73d3c24d3cfa0" providerId="LiveId" clId="{A1E9D742-E371-46C0-9FBF-D600E9C9CFD3}" dt="2024-06-06T12:47:49.252" v="993" actId="1076"/>
          <ac:picMkLst>
            <pc:docMk/>
            <pc:sldMk cId="975680171" sldId="752"/>
            <ac:picMk id="6" creationId="{BB0D5E2D-4A11-A4C6-4224-7074935687B2}"/>
          </ac:picMkLst>
        </pc:picChg>
        <pc:picChg chg="add mod">
          <ac:chgData name="Benoît Pichon" userId="64d73d3c24d3cfa0" providerId="LiveId" clId="{A1E9D742-E371-46C0-9FBF-D600E9C9CFD3}" dt="2024-06-06T12:47:49.252" v="993" actId="1076"/>
          <ac:picMkLst>
            <pc:docMk/>
            <pc:sldMk cId="975680171" sldId="752"/>
            <ac:picMk id="7" creationId="{FB5B0513-657D-823A-0D81-D5831F8DF624}"/>
          </ac:picMkLst>
        </pc:picChg>
        <pc:picChg chg="add mod">
          <ac:chgData name="Benoît Pichon" userId="64d73d3c24d3cfa0" providerId="LiveId" clId="{A1E9D742-E371-46C0-9FBF-D600E9C9CFD3}" dt="2024-06-06T12:47:49.252" v="993" actId="1076"/>
          <ac:picMkLst>
            <pc:docMk/>
            <pc:sldMk cId="975680171" sldId="752"/>
            <ac:picMk id="10" creationId="{EADD0156-3578-1350-8A94-26E57FBF3E08}"/>
          </ac:picMkLst>
        </pc:picChg>
        <pc:picChg chg="mod">
          <ac:chgData name="Benoît Pichon" userId="64d73d3c24d3cfa0" providerId="LiveId" clId="{A1E9D742-E371-46C0-9FBF-D600E9C9CFD3}" dt="2024-06-06T18:33:38.882" v="1895" actId="478"/>
          <ac:picMkLst>
            <pc:docMk/>
            <pc:sldMk cId="975680171" sldId="752"/>
            <ac:picMk id="16" creationId="{9521D36B-091E-841D-1F53-41017C0FE3CD}"/>
          </ac:picMkLst>
        </pc:picChg>
        <pc:picChg chg="mod">
          <ac:chgData name="Benoît Pichon" userId="64d73d3c24d3cfa0" providerId="LiveId" clId="{A1E9D742-E371-46C0-9FBF-D600E9C9CFD3}" dt="2024-06-06T18:33:38.882" v="1895" actId="478"/>
          <ac:picMkLst>
            <pc:docMk/>
            <pc:sldMk cId="975680171" sldId="752"/>
            <ac:picMk id="17" creationId="{9D423AED-652D-E5A2-FFFB-0C62FAC10DE7}"/>
          </ac:picMkLst>
        </pc:picChg>
        <pc:picChg chg="mod">
          <ac:chgData name="Benoît Pichon" userId="64d73d3c24d3cfa0" providerId="LiveId" clId="{A1E9D742-E371-46C0-9FBF-D600E9C9CFD3}" dt="2024-06-06T18:33:38.882" v="1895" actId="478"/>
          <ac:picMkLst>
            <pc:docMk/>
            <pc:sldMk cId="975680171" sldId="752"/>
            <ac:picMk id="18" creationId="{8AC38199-DCEA-AD47-1596-940DF591EAD3}"/>
          </ac:picMkLst>
        </pc:picChg>
        <pc:picChg chg="del">
          <ac:chgData name="Benoît Pichon" userId="64d73d3c24d3cfa0" providerId="LiveId" clId="{A1E9D742-E371-46C0-9FBF-D600E9C9CFD3}" dt="2024-06-06T12:47:39.494" v="987" actId="478"/>
          <ac:picMkLst>
            <pc:docMk/>
            <pc:sldMk cId="975680171" sldId="752"/>
            <ac:picMk id="19" creationId="{9691E7E6-59E2-8A20-A4CC-FA3683D1CA1E}"/>
          </ac:picMkLst>
        </pc:picChg>
        <pc:picChg chg="del">
          <ac:chgData name="Benoît Pichon" userId="64d73d3c24d3cfa0" providerId="LiveId" clId="{A1E9D742-E371-46C0-9FBF-D600E9C9CFD3}" dt="2024-06-06T12:47:39.494" v="987" actId="478"/>
          <ac:picMkLst>
            <pc:docMk/>
            <pc:sldMk cId="975680171" sldId="752"/>
            <ac:picMk id="22" creationId="{C7F5E949-9059-639E-6740-2150142DD9F3}"/>
          </ac:picMkLst>
        </pc:picChg>
      </pc:sldChg>
      <pc:sldChg chg="addSp delSp modSp mod ord modShow">
        <pc:chgData name="Benoît Pichon" userId="64d73d3c24d3cfa0" providerId="LiveId" clId="{A1E9D742-E371-46C0-9FBF-D600E9C9CFD3}" dt="2024-06-08T06:39:32.796" v="2051" actId="208"/>
        <pc:sldMkLst>
          <pc:docMk/>
          <pc:sldMk cId="1103536504" sldId="755"/>
        </pc:sldMkLst>
        <pc:spChg chg="add mod">
          <ac:chgData name="Benoît Pichon" userId="64d73d3c24d3cfa0" providerId="LiveId" clId="{A1E9D742-E371-46C0-9FBF-D600E9C9CFD3}" dt="2024-06-08T06:39:10.017" v="2048" actId="403"/>
          <ac:spMkLst>
            <pc:docMk/>
            <pc:sldMk cId="1103536504" sldId="755"/>
            <ac:spMk id="5" creationId="{0AE12ABE-2ED0-23CD-324B-9892B2D1C534}"/>
          </ac:spMkLst>
        </pc:spChg>
        <pc:spChg chg="del">
          <ac:chgData name="Benoît Pichon" userId="64d73d3c24d3cfa0" providerId="LiveId" clId="{A1E9D742-E371-46C0-9FBF-D600E9C9CFD3}" dt="2024-06-06T10:09:27.166" v="34" actId="478"/>
          <ac:spMkLst>
            <pc:docMk/>
            <pc:sldMk cId="1103536504" sldId="755"/>
            <ac:spMk id="5" creationId="{FD45B63D-7D10-00F3-226A-9BC064124CB4}"/>
          </ac:spMkLst>
        </pc:spChg>
        <pc:spChg chg="add mod">
          <ac:chgData name="Benoît Pichon" userId="64d73d3c24d3cfa0" providerId="LiveId" clId="{A1E9D742-E371-46C0-9FBF-D600E9C9CFD3}" dt="2024-06-08T06:39:32.796" v="2051" actId="208"/>
          <ac:spMkLst>
            <pc:docMk/>
            <pc:sldMk cId="1103536504" sldId="755"/>
            <ac:spMk id="26" creationId="{4B0E3EA7-D405-417B-417C-1A8E7481CD24}"/>
          </ac:spMkLst>
        </pc:spChg>
        <pc:grpChg chg="del">
          <ac:chgData name="Benoît Pichon" userId="64d73d3c24d3cfa0" providerId="LiveId" clId="{A1E9D742-E371-46C0-9FBF-D600E9C9CFD3}" dt="2024-06-06T10:09:27.166" v="34" actId="478"/>
          <ac:grpSpMkLst>
            <pc:docMk/>
            <pc:sldMk cId="1103536504" sldId="755"/>
            <ac:grpSpMk id="19" creationId="{789DF0B5-FD3A-8C37-32A9-9FECA41C419D}"/>
          </ac:grpSpMkLst>
        </pc:grpChg>
        <pc:grpChg chg="del">
          <ac:chgData name="Benoît Pichon" userId="64d73d3c24d3cfa0" providerId="LiveId" clId="{A1E9D742-E371-46C0-9FBF-D600E9C9CFD3}" dt="2024-06-06T10:09:27.166" v="34" actId="478"/>
          <ac:grpSpMkLst>
            <pc:docMk/>
            <pc:sldMk cId="1103536504" sldId="755"/>
            <ac:grpSpMk id="37" creationId="{B25EEA7B-0498-F259-05FB-B18087E7B7FC}"/>
          </ac:grpSpMkLst>
        </pc:grpChg>
        <pc:graphicFrameChg chg="add mod">
          <ac:chgData name="Benoît Pichon" userId="64d73d3c24d3cfa0" providerId="LiveId" clId="{A1E9D742-E371-46C0-9FBF-D600E9C9CFD3}" dt="2024-06-08T06:38:58.761" v="2036" actId="1038"/>
          <ac:graphicFrameMkLst>
            <pc:docMk/>
            <pc:sldMk cId="1103536504" sldId="755"/>
            <ac:graphicFrameMk id="4" creationId="{18F1CCEB-0892-68C7-37B1-58A9716A2F7E}"/>
          </ac:graphicFrameMkLst>
        </pc:graphicFrameChg>
        <pc:graphicFrameChg chg="add mod modGraphic">
          <ac:chgData name="Benoît Pichon" userId="64d73d3c24d3cfa0" providerId="LiveId" clId="{A1E9D742-E371-46C0-9FBF-D600E9C9CFD3}" dt="2024-06-06T14:11:36.508" v="1772" actId="1076"/>
          <ac:graphicFrameMkLst>
            <pc:docMk/>
            <pc:sldMk cId="1103536504" sldId="755"/>
            <ac:graphicFrameMk id="27" creationId="{2735B22D-60A5-5649-4D61-BC85E4D22DEA}"/>
          </ac:graphicFrameMkLst>
        </pc:graphicFrameChg>
        <pc:picChg chg="del">
          <ac:chgData name="Benoît Pichon" userId="64d73d3c24d3cfa0" providerId="LiveId" clId="{A1E9D742-E371-46C0-9FBF-D600E9C9CFD3}" dt="2024-06-06T10:09:24.778" v="33" actId="21"/>
          <ac:picMkLst>
            <pc:docMk/>
            <pc:sldMk cId="1103536504" sldId="755"/>
            <ac:picMk id="4" creationId="{CDEF2994-3B76-2EF6-6B0D-8AC5B9F9B68D}"/>
          </ac:picMkLst>
        </pc:picChg>
        <pc:picChg chg="add mod">
          <ac:chgData name="Benoît Pichon" userId="64d73d3c24d3cfa0" providerId="LiveId" clId="{A1E9D742-E371-46C0-9FBF-D600E9C9CFD3}" dt="2024-06-06T14:11:36.508" v="1772" actId="1076"/>
          <ac:picMkLst>
            <pc:docMk/>
            <pc:sldMk cId="1103536504" sldId="755"/>
            <ac:picMk id="7" creationId="{CDEF2994-3B76-2EF6-6B0D-8AC5B9F9B68D}"/>
          </ac:picMkLst>
        </pc:picChg>
        <pc:picChg chg="del">
          <ac:chgData name="Benoît Pichon" userId="64d73d3c24d3cfa0" providerId="LiveId" clId="{A1E9D742-E371-46C0-9FBF-D600E9C9CFD3}" dt="2024-06-06T10:09:27.166" v="34" actId="478"/>
          <ac:picMkLst>
            <pc:docMk/>
            <pc:sldMk cId="1103536504" sldId="755"/>
            <ac:picMk id="8" creationId="{D285FC74-3268-3C43-EFB1-057077EEF8D0}"/>
          </ac:picMkLst>
        </pc:picChg>
        <pc:picChg chg="add del mod">
          <ac:chgData name="Benoît Pichon" userId="64d73d3c24d3cfa0" providerId="LiveId" clId="{A1E9D742-E371-46C0-9FBF-D600E9C9CFD3}" dt="2024-06-06T11:37:17.833" v="136" actId="21"/>
          <ac:picMkLst>
            <pc:docMk/>
            <pc:sldMk cId="1103536504" sldId="755"/>
            <ac:picMk id="35" creationId="{4EE5FEAA-38B3-D3A2-A25C-8B9AC9B5C2AB}"/>
          </ac:picMkLst>
        </pc:picChg>
        <pc:picChg chg="add mod">
          <ac:chgData name="Benoît Pichon" userId="64d73d3c24d3cfa0" providerId="LiveId" clId="{A1E9D742-E371-46C0-9FBF-D600E9C9CFD3}" dt="2024-06-06T14:11:36.508" v="1772" actId="1076"/>
          <ac:picMkLst>
            <pc:docMk/>
            <pc:sldMk cId="1103536504" sldId="755"/>
            <ac:picMk id="36" creationId="{4EE5FEAA-38B3-D3A2-A25C-8B9AC9B5C2AB}"/>
          </ac:picMkLst>
        </pc:picChg>
        <pc:picChg chg="add mod">
          <ac:chgData name="Benoît Pichon" userId="64d73d3c24d3cfa0" providerId="LiveId" clId="{A1E9D742-E371-46C0-9FBF-D600E9C9CFD3}" dt="2024-06-06T14:11:36.508" v="1772" actId="1076"/>
          <ac:picMkLst>
            <pc:docMk/>
            <pc:sldMk cId="1103536504" sldId="755"/>
            <ac:picMk id="38" creationId="{25FE240F-D74E-788D-410F-75DBA7DC954F}"/>
          </ac:picMkLst>
        </pc:picChg>
        <pc:picChg chg="add mod">
          <ac:chgData name="Benoît Pichon" userId="64d73d3c24d3cfa0" providerId="LiveId" clId="{A1E9D742-E371-46C0-9FBF-D600E9C9CFD3}" dt="2024-06-06T14:11:36.508" v="1772" actId="1076"/>
          <ac:picMkLst>
            <pc:docMk/>
            <pc:sldMk cId="1103536504" sldId="755"/>
            <ac:picMk id="39" creationId="{B6ADEBC0-C22D-7935-A252-4BAB6F45482F}"/>
          </ac:picMkLst>
        </pc:picChg>
        <pc:picChg chg="add mod">
          <ac:chgData name="Benoît Pichon" userId="64d73d3c24d3cfa0" providerId="LiveId" clId="{A1E9D742-E371-46C0-9FBF-D600E9C9CFD3}" dt="2024-06-06T14:11:36.508" v="1772" actId="1076"/>
          <ac:picMkLst>
            <pc:docMk/>
            <pc:sldMk cId="1103536504" sldId="755"/>
            <ac:picMk id="40" creationId="{779B7D2D-763F-BA77-E8B2-88156999333B}"/>
          </ac:picMkLst>
        </pc:picChg>
        <pc:picChg chg="add mod">
          <ac:chgData name="Benoît Pichon" userId="64d73d3c24d3cfa0" providerId="LiveId" clId="{A1E9D742-E371-46C0-9FBF-D600E9C9CFD3}" dt="2024-06-06T14:11:36.508" v="1772" actId="1076"/>
          <ac:picMkLst>
            <pc:docMk/>
            <pc:sldMk cId="1103536504" sldId="755"/>
            <ac:picMk id="41" creationId="{363C7F3E-98BB-22EC-0B3E-355003A1F782}"/>
          </ac:picMkLst>
        </pc:picChg>
        <pc:cxnChg chg="del">
          <ac:chgData name="Benoît Pichon" userId="64d73d3c24d3cfa0" providerId="LiveId" clId="{A1E9D742-E371-46C0-9FBF-D600E9C9CFD3}" dt="2024-06-06T10:09:27.166" v="34" actId="478"/>
          <ac:cxnSpMkLst>
            <pc:docMk/>
            <pc:sldMk cId="1103536504" sldId="755"/>
            <ac:cxnSpMk id="13" creationId="{13EC6EAC-BF28-E891-F238-54D212660D49}"/>
          </ac:cxnSpMkLst>
        </pc:cxnChg>
        <pc:cxnChg chg="add mod">
          <ac:chgData name="Benoît Pichon" userId="64d73d3c24d3cfa0" providerId="LiveId" clId="{A1E9D742-E371-46C0-9FBF-D600E9C9CFD3}" dt="2024-06-08T06:39:32.796" v="2051" actId="208"/>
          <ac:cxnSpMkLst>
            <pc:docMk/>
            <pc:sldMk cId="1103536504" sldId="755"/>
            <ac:cxnSpMk id="20" creationId="{A4800BB7-12B9-A1B7-6C47-43A333B4B0D3}"/>
          </ac:cxnSpMkLst>
        </pc:cxnChg>
        <pc:cxnChg chg="add mod">
          <ac:chgData name="Benoît Pichon" userId="64d73d3c24d3cfa0" providerId="LiveId" clId="{A1E9D742-E371-46C0-9FBF-D600E9C9CFD3}" dt="2024-06-08T06:39:32.796" v="2051" actId="208"/>
          <ac:cxnSpMkLst>
            <pc:docMk/>
            <pc:sldMk cId="1103536504" sldId="755"/>
            <ac:cxnSpMk id="21" creationId="{47D84942-08EF-17A4-08BB-06815F5AC7B7}"/>
          </ac:cxnSpMkLst>
        </pc:cxnChg>
        <pc:cxnChg chg="del">
          <ac:chgData name="Benoît Pichon" userId="64d73d3c24d3cfa0" providerId="LiveId" clId="{A1E9D742-E371-46C0-9FBF-D600E9C9CFD3}" dt="2024-06-06T10:09:27.166" v="34" actId="478"/>
          <ac:cxnSpMkLst>
            <pc:docMk/>
            <pc:sldMk cId="1103536504" sldId="755"/>
            <ac:cxnSpMk id="23" creationId="{D0BB2F4B-B20D-073F-A7D2-AFC4A9DE739A}"/>
          </ac:cxnSpMkLst>
        </pc:cxnChg>
      </pc:sldChg>
      <pc:sldChg chg="del mod modShow">
        <pc:chgData name="Benoît Pichon" userId="64d73d3c24d3cfa0" providerId="LiveId" clId="{A1E9D742-E371-46C0-9FBF-D600E9C9CFD3}" dt="2024-06-10T13:55:54.892" v="2774" actId="2696"/>
        <pc:sldMkLst>
          <pc:docMk/>
          <pc:sldMk cId="1735196371" sldId="756"/>
        </pc:sldMkLst>
      </pc:sldChg>
      <pc:sldChg chg="add mod modShow">
        <pc:chgData name="Benoît Pichon" userId="64d73d3c24d3cfa0" providerId="LiveId" clId="{A1E9D742-E371-46C0-9FBF-D600E9C9CFD3}" dt="2024-06-10T13:56:04.404" v="2776" actId="729"/>
        <pc:sldMkLst>
          <pc:docMk/>
          <pc:sldMk cId="3202840434" sldId="756"/>
        </pc:sldMkLst>
      </pc:sldChg>
      <pc:sldChg chg="modSp mod">
        <pc:chgData name="Benoît Pichon" userId="64d73d3c24d3cfa0" providerId="LiveId" clId="{A1E9D742-E371-46C0-9FBF-D600E9C9CFD3}" dt="2024-06-06T13:04:07.148" v="1325" actId="20577"/>
        <pc:sldMkLst>
          <pc:docMk/>
          <pc:sldMk cId="1558252820" sldId="758"/>
        </pc:sldMkLst>
        <pc:spChg chg="mod">
          <ac:chgData name="Benoît Pichon" userId="64d73d3c24d3cfa0" providerId="LiveId" clId="{A1E9D742-E371-46C0-9FBF-D600E9C9CFD3}" dt="2024-06-06T13:04:07.148" v="1325" actId="20577"/>
          <ac:spMkLst>
            <pc:docMk/>
            <pc:sldMk cId="1558252820" sldId="758"/>
            <ac:spMk id="31" creationId="{39949CD7-9E0A-EB45-B186-8CEA23713DA2}"/>
          </ac:spMkLst>
        </pc:spChg>
      </pc:sldChg>
      <pc:sldChg chg="delSp mod modShow">
        <pc:chgData name="Benoît Pichon" userId="64d73d3c24d3cfa0" providerId="LiveId" clId="{A1E9D742-E371-46C0-9FBF-D600E9C9CFD3}" dt="2024-06-06T13:02:03.219" v="1271" actId="21"/>
        <pc:sldMkLst>
          <pc:docMk/>
          <pc:sldMk cId="1452573619" sldId="768"/>
        </pc:sldMkLst>
        <pc:picChg chg="del">
          <ac:chgData name="Benoît Pichon" userId="64d73d3c24d3cfa0" providerId="LiveId" clId="{A1E9D742-E371-46C0-9FBF-D600E9C9CFD3}" dt="2024-06-06T13:02:03.219" v="1271" actId="21"/>
          <ac:picMkLst>
            <pc:docMk/>
            <pc:sldMk cId="1452573619" sldId="768"/>
            <ac:picMk id="1028" creationId="{1642EAC2-0262-1E3E-8B43-0CF2A72B9110}"/>
          </ac:picMkLst>
        </pc:picChg>
      </pc:sldChg>
      <pc:sldChg chg="addSp delSp modSp del mod modShow">
        <pc:chgData name="Benoît Pichon" userId="64d73d3c24d3cfa0" providerId="LiveId" clId="{A1E9D742-E371-46C0-9FBF-D600E9C9CFD3}" dt="2024-06-10T13:55:54.892" v="2774" actId="2696"/>
        <pc:sldMkLst>
          <pc:docMk/>
          <pc:sldMk cId="387702378" sldId="778"/>
        </pc:sldMkLst>
        <pc:spChg chg="add mod">
          <ac:chgData name="Benoît Pichon" userId="64d73d3c24d3cfa0" providerId="LiveId" clId="{A1E9D742-E371-46C0-9FBF-D600E9C9CFD3}" dt="2024-06-06T14:10:38.483" v="1719"/>
          <ac:spMkLst>
            <pc:docMk/>
            <pc:sldMk cId="387702378" sldId="778"/>
            <ac:spMk id="2" creationId="{B0EB172D-87F7-320F-10A8-BCF2048A181B}"/>
          </ac:spMkLst>
        </pc:spChg>
        <pc:spChg chg="add mod">
          <ac:chgData name="Benoît Pichon" userId="64d73d3c24d3cfa0" providerId="LiveId" clId="{A1E9D742-E371-46C0-9FBF-D600E9C9CFD3}" dt="2024-06-06T14:10:38.483" v="1719"/>
          <ac:spMkLst>
            <pc:docMk/>
            <pc:sldMk cId="387702378" sldId="778"/>
            <ac:spMk id="5" creationId="{28020D9B-892F-E2F9-16B4-810ABF660AF6}"/>
          </ac:spMkLst>
        </pc:spChg>
        <pc:spChg chg="del">
          <ac:chgData name="Benoît Pichon" userId="64d73d3c24d3cfa0" providerId="LiveId" clId="{A1E9D742-E371-46C0-9FBF-D600E9C9CFD3}" dt="2024-06-06T14:10:38.091" v="1718" actId="478"/>
          <ac:spMkLst>
            <pc:docMk/>
            <pc:sldMk cId="387702378" sldId="778"/>
            <ac:spMk id="14" creationId="{288879C2-BC2D-BCC4-C6FA-D1268DA9D360}"/>
          </ac:spMkLst>
        </pc:spChg>
        <pc:spChg chg="del">
          <ac:chgData name="Benoît Pichon" userId="64d73d3c24d3cfa0" providerId="LiveId" clId="{A1E9D742-E371-46C0-9FBF-D600E9C9CFD3}" dt="2024-06-06T14:10:38.091" v="1718" actId="478"/>
          <ac:spMkLst>
            <pc:docMk/>
            <pc:sldMk cId="387702378" sldId="778"/>
            <ac:spMk id="22" creationId="{C905424C-B935-A961-BCAC-623EE21FA356}"/>
          </ac:spMkLst>
        </pc:spChg>
        <pc:cxnChg chg="add mod">
          <ac:chgData name="Benoît Pichon" userId="64d73d3c24d3cfa0" providerId="LiveId" clId="{A1E9D742-E371-46C0-9FBF-D600E9C9CFD3}" dt="2024-06-06T14:10:41.282" v="1720" actId="14100"/>
          <ac:cxnSpMkLst>
            <pc:docMk/>
            <pc:sldMk cId="387702378" sldId="778"/>
            <ac:cxnSpMk id="3" creationId="{BF31E303-1692-4FB6-BD71-339B6E1C1BA4}"/>
          </ac:cxnSpMkLst>
        </pc:cxnChg>
        <pc:cxnChg chg="del">
          <ac:chgData name="Benoît Pichon" userId="64d73d3c24d3cfa0" providerId="LiveId" clId="{A1E9D742-E371-46C0-9FBF-D600E9C9CFD3}" dt="2024-06-06T14:10:38.091" v="1718" actId="478"/>
          <ac:cxnSpMkLst>
            <pc:docMk/>
            <pc:sldMk cId="387702378" sldId="778"/>
            <ac:cxnSpMk id="27" creationId="{130F3BCB-0721-7F37-4165-DB9EC724F9BC}"/>
          </ac:cxnSpMkLst>
        </pc:cxnChg>
      </pc:sldChg>
      <pc:sldChg chg="add mod modShow">
        <pc:chgData name="Benoît Pichon" userId="64d73d3c24d3cfa0" providerId="LiveId" clId="{A1E9D742-E371-46C0-9FBF-D600E9C9CFD3}" dt="2024-06-10T13:56:04.404" v="2776" actId="729"/>
        <pc:sldMkLst>
          <pc:docMk/>
          <pc:sldMk cId="2576856089" sldId="778"/>
        </pc:sldMkLst>
      </pc:sldChg>
      <pc:sldChg chg="delSp del mod">
        <pc:chgData name="Benoît Pichon" userId="64d73d3c24d3cfa0" providerId="LiveId" clId="{A1E9D742-E371-46C0-9FBF-D600E9C9CFD3}" dt="2024-06-06T13:01:44.483" v="1266" actId="2696"/>
        <pc:sldMkLst>
          <pc:docMk/>
          <pc:sldMk cId="1680075123" sldId="780"/>
        </pc:sldMkLst>
        <pc:spChg chg="del">
          <ac:chgData name="Benoît Pichon" userId="64d73d3c24d3cfa0" providerId="LiveId" clId="{A1E9D742-E371-46C0-9FBF-D600E9C9CFD3}" dt="2024-06-06T13:01:39.732" v="1262" actId="21"/>
          <ac:spMkLst>
            <pc:docMk/>
            <pc:sldMk cId="1680075123" sldId="780"/>
            <ac:spMk id="18" creationId="{E30AD7F6-05CC-3475-AEE6-A2C62F06561C}"/>
          </ac:spMkLst>
        </pc:spChg>
        <pc:picChg chg="del">
          <ac:chgData name="Benoît Pichon" userId="64d73d3c24d3cfa0" providerId="LiveId" clId="{A1E9D742-E371-46C0-9FBF-D600E9C9CFD3}" dt="2024-06-06T13:01:40.308" v="1263" actId="21"/>
          <ac:picMkLst>
            <pc:docMk/>
            <pc:sldMk cId="1680075123" sldId="780"/>
            <ac:picMk id="14" creationId="{889E9FA8-E5F3-A37D-07F5-BFB0EB12C6FF}"/>
          </ac:picMkLst>
        </pc:picChg>
        <pc:picChg chg="del">
          <ac:chgData name="Benoît Pichon" userId="64d73d3c24d3cfa0" providerId="LiveId" clId="{A1E9D742-E371-46C0-9FBF-D600E9C9CFD3}" dt="2024-06-06T13:01:40.918" v="1264" actId="21"/>
          <ac:picMkLst>
            <pc:docMk/>
            <pc:sldMk cId="1680075123" sldId="780"/>
            <ac:picMk id="23" creationId="{3063FEBC-7F35-DEA7-8032-9D614EEDF0A8}"/>
          </ac:picMkLst>
        </pc:picChg>
      </pc:sldChg>
      <pc:sldChg chg="addSp modSp mod">
        <pc:chgData name="Benoît Pichon" userId="64d73d3c24d3cfa0" providerId="LiveId" clId="{A1E9D742-E371-46C0-9FBF-D600E9C9CFD3}" dt="2024-06-12T12:17:15.581" v="3502" actId="1076"/>
        <pc:sldMkLst>
          <pc:docMk/>
          <pc:sldMk cId="1856303685" sldId="781"/>
        </pc:sldMkLst>
        <pc:spChg chg="mod">
          <ac:chgData name="Benoît Pichon" userId="64d73d3c24d3cfa0" providerId="LiveId" clId="{A1E9D742-E371-46C0-9FBF-D600E9C9CFD3}" dt="2024-06-06T12:45:52.390" v="973" actId="1076"/>
          <ac:spMkLst>
            <pc:docMk/>
            <pc:sldMk cId="1856303685" sldId="781"/>
            <ac:spMk id="4" creationId="{0BB3C571-4529-1520-55F2-9E0FD2162EC0}"/>
          </ac:spMkLst>
        </pc:spChg>
        <pc:spChg chg="add mod">
          <ac:chgData name="Benoît Pichon" userId="64d73d3c24d3cfa0" providerId="LiveId" clId="{A1E9D742-E371-46C0-9FBF-D600E9C9CFD3}" dt="2024-06-12T12:17:15.581" v="3502" actId="1076"/>
          <ac:spMkLst>
            <pc:docMk/>
            <pc:sldMk cId="1856303685" sldId="781"/>
            <ac:spMk id="5" creationId="{DB6F7E3E-1136-ACF0-3A06-0E9687D58C4B}"/>
          </ac:spMkLst>
        </pc:spChg>
        <pc:spChg chg="add mod">
          <ac:chgData name="Benoît Pichon" userId="64d73d3c24d3cfa0" providerId="LiveId" clId="{A1E9D742-E371-46C0-9FBF-D600E9C9CFD3}" dt="2024-06-12T12:17:15.581" v="3502" actId="1076"/>
          <ac:spMkLst>
            <pc:docMk/>
            <pc:sldMk cId="1856303685" sldId="781"/>
            <ac:spMk id="24" creationId="{4FED5CB9-A528-406E-F048-D893B00E23B2}"/>
          </ac:spMkLst>
        </pc:spChg>
        <pc:cxnChg chg="mod">
          <ac:chgData name="Benoît Pichon" userId="64d73d3c24d3cfa0" providerId="LiveId" clId="{A1E9D742-E371-46C0-9FBF-D600E9C9CFD3}" dt="2024-06-06T12:45:50.701" v="972" actId="1076"/>
          <ac:cxnSpMkLst>
            <pc:docMk/>
            <pc:sldMk cId="1856303685" sldId="781"/>
            <ac:cxnSpMk id="15" creationId="{B9215E01-D2A4-3C96-422E-1843D01BBDCE}"/>
          </ac:cxnSpMkLst>
        </pc:cxnChg>
      </pc:sldChg>
      <pc:sldChg chg="addSp delSp modSp mod">
        <pc:chgData name="Benoît Pichon" userId="64d73d3c24d3cfa0" providerId="LiveId" clId="{A1E9D742-E371-46C0-9FBF-D600E9C9CFD3}" dt="2024-06-12T12:17:19.622" v="3504"/>
        <pc:sldMkLst>
          <pc:docMk/>
          <pc:sldMk cId="4002006469" sldId="782"/>
        </pc:sldMkLst>
        <pc:spChg chg="add del">
          <ac:chgData name="Benoît Pichon" userId="64d73d3c24d3cfa0" providerId="LiveId" clId="{A1E9D742-E371-46C0-9FBF-D600E9C9CFD3}" dt="2024-06-12T12:17:08.056" v="3499" actId="21"/>
          <ac:spMkLst>
            <pc:docMk/>
            <pc:sldMk cId="4002006469" sldId="782"/>
            <ac:spMk id="4" creationId="{DB6F7E3E-1136-ACF0-3A06-0E9687D58C4B}"/>
          </ac:spMkLst>
        </pc:spChg>
        <pc:spChg chg="add mod">
          <ac:chgData name="Benoît Pichon" userId="64d73d3c24d3cfa0" providerId="LiveId" clId="{A1E9D742-E371-46C0-9FBF-D600E9C9CFD3}" dt="2024-06-12T12:17:19.622" v="3504"/>
          <ac:spMkLst>
            <pc:docMk/>
            <pc:sldMk cId="4002006469" sldId="782"/>
            <ac:spMk id="6" creationId="{6C799756-E2C6-DEBF-DF8C-0226462FB510}"/>
          </ac:spMkLst>
        </pc:spChg>
        <pc:spChg chg="del mod">
          <ac:chgData name="Benoît Pichon" userId="64d73d3c24d3cfa0" providerId="LiveId" clId="{A1E9D742-E371-46C0-9FBF-D600E9C9CFD3}" dt="2024-06-12T12:17:19.310" v="3503" actId="478"/>
          <ac:spMkLst>
            <pc:docMk/>
            <pc:sldMk cId="4002006469" sldId="782"/>
            <ac:spMk id="20" creationId="{E49960DB-22D3-F0B4-DCA0-8FA1F553753D}"/>
          </ac:spMkLst>
        </pc:spChg>
        <pc:spChg chg="add del">
          <ac:chgData name="Benoît Pichon" userId="64d73d3c24d3cfa0" providerId="LiveId" clId="{A1E9D742-E371-46C0-9FBF-D600E9C9CFD3}" dt="2024-06-12T12:17:08.056" v="3499" actId="21"/>
          <ac:spMkLst>
            <pc:docMk/>
            <pc:sldMk cId="4002006469" sldId="782"/>
            <ac:spMk id="24" creationId="{4FED5CB9-A528-406E-F048-D893B00E23B2}"/>
          </ac:spMkLst>
        </pc:spChg>
        <pc:cxnChg chg="add mod">
          <ac:chgData name="Benoît Pichon" userId="64d73d3c24d3cfa0" providerId="LiveId" clId="{A1E9D742-E371-46C0-9FBF-D600E9C9CFD3}" dt="2024-06-12T12:17:01.951" v="3494"/>
          <ac:cxnSpMkLst>
            <pc:docMk/>
            <pc:sldMk cId="4002006469" sldId="782"/>
            <ac:cxnSpMk id="5" creationId="{7C570760-41DC-B922-A422-C06A5AC37AEE}"/>
          </ac:cxnSpMkLst>
        </pc:cxnChg>
        <pc:cxnChg chg="add del">
          <ac:chgData name="Benoît Pichon" userId="64d73d3c24d3cfa0" providerId="LiveId" clId="{A1E9D742-E371-46C0-9FBF-D600E9C9CFD3}" dt="2024-06-12T12:17:08.896" v="3500" actId="478"/>
          <ac:cxnSpMkLst>
            <pc:docMk/>
            <pc:sldMk cId="4002006469" sldId="782"/>
            <ac:cxnSpMk id="15" creationId="{B9215E01-D2A4-3C96-422E-1843D01BBDCE}"/>
          </ac:cxnSpMkLst>
        </pc:cxnChg>
      </pc:sldChg>
      <pc:sldChg chg="del">
        <pc:chgData name="Benoît Pichon" userId="64d73d3c24d3cfa0" providerId="LiveId" clId="{A1E9D742-E371-46C0-9FBF-D600E9C9CFD3}" dt="2024-06-06T10:07:25.259" v="13" actId="47"/>
        <pc:sldMkLst>
          <pc:docMk/>
          <pc:sldMk cId="141855261" sldId="789"/>
        </pc:sldMkLst>
      </pc:sldChg>
      <pc:sldChg chg="add mod modShow">
        <pc:chgData name="Benoît Pichon" userId="64d73d3c24d3cfa0" providerId="LiveId" clId="{A1E9D742-E371-46C0-9FBF-D600E9C9CFD3}" dt="2024-06-10T13:56:04.404" v="2776" actId="729"/>
        <pc:sldMkLst>
          <pc:docMk/>
          <pc:sldMk cId="447686152" sldId="792"/>
        </pc:sldMkLst>
      </pc:sldChg>
      <pc:sldChg chg="modSp del mod modShow">
        <pc:chgData name="Benoît Pichon" userId="64d73d3c24d3cfa0" providerId="LiveId" clId="{A1E9D742-E371-46C0-9FBF-D600E9C9CFD3}" dt="2024-06-10T13:55:54.892" v="2774" actId="2696"/>
        <pc:sldMkLst>
          <pc:docMk/>
          <pc:sldMk cId="2928124336" sldId="792"/>
        </pc:sldMkLst>
        <pc:spChg chg="mod">
          <ac:chgData name="Benoît Pichon" userId="64d73d3c24d3cfa0" providerId="LiveId" clId="{A1E9D742-E371-46C0-9FBF-D600E9C9CFD3}" dt="2024-06-06T13:54:36.854" v="1717" actId="207"/>
          <ac:spMkLst>
            <pc:docMk/>
            <pc:sldMk cId="2928124336" sldId="792"/>
            <ac:spMk id="3" creationId="{98184B0B-B4A8-FACB-F78F-D92655905380}"/>
          </ac:spMkLst>
        </pc:spChg>
        <pc:spChg chg="mod">
          <ac:chgData name="Benoît Pichon" userId="64d73d3c24d3cfa0" providerId="LiveId" clId="{A1E9D742-E371-46C0-9FBF-D600E9C9CFD3}" dt="2024-06-06T13:54:36.854" v="1717" actId="207"/>
          <ac:spMkLst>
            <pc:docMk/>
            <pc:sldMk cId="2928124336" sldId="792"/>
            <ac:spMk id="11" creationId="{45A69C6B-6C94-4E82-58E5-2075B032F117}"/>
          </ac:spMkLst>
        </pc:spChg>
        <pc:spChg chg="mod">
          <ac:chgData name="Benoît Pichon" userId="64d73d3c24d3cfa0" providerId="LiveId" clId="{A1E9D742-E371-46C0-9FBF-D600E9C9CFD3}" dt="2024-06-06T13:54:36.854" v="1717" actId="207"/>
          <ac:spMkLst>
            <pc:docMk/>
            <pc:sldMk cId="2928124336" sldId="792"/>
            <ac:spMk id="22" creationId="{C905424C-B935-A961-BCAC-623EE21FA356}"/>
          </ac:spMkLst>
        </pc:spChg>
      </pc:sldChg>
      <pc:sldChg chg="addSp delSp modSp mod">
        <pc:chgData name="Benoît Pichon" userId="64d73d3c24d3cfa0" providerId="LiveId" clId="{A1E9D742-E371-46C0-9FBF-D600E9C9CFD3}" dt="2024-06-06T13:01:48.558" v="1269" actId="21"/>
        <pc:sldMkLst>
          <pc:docMk/>
          <pc:sldMk cId="353519920" sldId="793"/>
        </pc:sldMkLst>
        <pc:spChg chg="del">
          <ac:chgData name="Benoît Pichon" userId="64d73d3c24d3cfa0" providerId="LiveId" clId="{A1E9D742-E371-46C0-9FBF-D600E9C9CFD3}" dt="2024-06-06T13:01:29.309" v="1254" actId="478"/>
          <ac:spMkLst>
            <pc:docMk/>
            <pc:sldMk cId="353519920" sldId="793"/>
            <ac:spMk id="7" creationId="{251E1061-57AE-D24C-E760-DA6A1FD3D920}"/>
          </ac:spMkLst>
        </pc:spChg>
        <pc:spChg chg="add mod">
          <ac:chgData name="Benoît Pichon" userId="64d73d3c24d3cfa0" providerId="LiveId" clId="{A1E9D742-E371-46C0-9FBF-D600E9C9CFD3}" dt="2024-06-06T13:01:29.662" v="1255"/>
          <ac:spMkLst>
            <pc:docMk/>
            <pc:sldMk cId="353519920" sldId="793"/>
            <ac:spMk id="15" creationId="{4A346F07-227A-F7AA-FD84-0F95E4DFB1E7}"/>
          </ac:spMkLst>
        </pc:spChg>
        <pc:spChg chg="add del mod">
          <ac:chgData name="Benoît Pichon" userId="64d73d3c24d3cfa0" providerId="LiveId" clId="{A1E9D742-E371-46C0-9FBF-D600E9C9CFD3}" dt="2024-06-06T13:01:35.239" v="1259" actId="21"/>
          <ac:spMkLst>
            <pc:docMk/>
            <pc:sldMk cId="353519920" sldId="793"/>
            <ac:spMk id="16" creationId="{17A0CDBD-49FD-F2A3-5D07-4FC2357E4B50}"/>
          </ac:spMkLst>
        </pc:spChg>
        <pc:spChg chg="add del mod">
          <ac:chgData name="Benoît Pichon" userId="64d73d3c24d3cfa0" providerId="LiveId" clId="{A1E9D742-E371-46C0-9FBF-D600E9C9CFD3}" dt="2024-06-06T13:01:33.914" v="1258" actId="21"/>
          <ac:spMkLst>
            <pc:docMk/>
            <pc:sldMk cId="353519920" sldId="793"/>
            <ac:spMk id="17" creationId="{62EAFD2B-57BB-1CC2-67EA-7E6B86E938C9}"/>
          </ac:spMkLst>
        </pc:spChg>
        <pc:spChg chg="add mod">
          <ac:chgData name="Benoît Pichon" userId="64d73d3c24d3cfa0" providerId="LiveId" clId="{A1E9D742-E371-46C0-9FBF-D600E9C9CFD3}" dt="2024-06-06T13:01:29.662" v="1255"/>
          <ac:spMkLst>
            <pc:docMk/>
            <pc:sldMk cId="353519920" sldId="793"/>
            <ac:spMk id="18" creationId="{46A2AD3B-1DA1-A9E2-75AB-7DC49264C79B}"/>
          </ac:spMkLst>
        </pc:spChg>
        <pc:spChg chg="add del mod">
          <ac:chgData name="Benoît Pichon" userId="64d73d3c24d3cfa0" providerId="LiveId" clId="{A1E9D742-E371-46C0-9FBF-D600E9C9CFD3}" dt="2024-06-06T13:01:48.558" v="1269" actId="21"/>
          <ac:spMkLst>
            <pc:docMk/>
            <pc:sldMk cId="353519920" sldId="793"/>
            <ac:spMk id="22" creationId="{2D4B9DE9-B4D4-FD7D-EC95-19EA4E3F6EDF}"/>
          </ac:spMkLst>
        </pc:spChg>
        <pc:spChg chg="del">
          <ac:chgData name="Benoît Pichon" userId="64d73d3c24d3cfa0" providerId="LiveId" clId="{A1E9D742-E371-46C0-9FBF-D600E9C9CFD3}" dt="2024-06-06T13:01:27.177" v="1253" actId="478"/>
          <ac:spMkLst>
            <pc:docMk/>
            <pc:sldMk cId="353519920" sldId="793"/>
            <ac:spMk id="23" creationId="{D72B3827-2987-42E7-2122-A89A29F651AA}"/>
          </ac:spMkLst>
        </pc:spChg>
        <pc:spChg chg="add del mod">
          <ac:chgData name="Benoît Pichon" userId="64d73d3c24d3cfa0" providerId="LiveId" clId="{A1E9D742-E371-46C0-9FBF-D600E9C9CFD3}" dt="2024-06-06T13:01:47.309" v="1268" actId="21"/>
          <ac:spMkLst>
            <pc:docMk/>
            <pc:sldMk cId="353519920" sldId="793"/>
            <ac:spMk id="25" creationId="{2101B552-8300-1AE7-89E7-7AC8679E215A}"/>
          </ac:spMkLst>
        </pc:spChg>
        <pc:spChg chg="del">
          <ac:chgData name="Benoît Pichon" userId="64d73d3c24d3cfa0" providerId="LiveId" clId="{A1E9D742-E371-46C0-9FBF-D600E9C9CFD3}" dt="2024-06-06T13:01:27.177" v="1253" actId="478"/>
          <ac:spMkLst>
            <pc:docMk/>
            <pc:sldMk cId="353519920" sldId="793"/>
            <ac:spMk id="26" creationId="{3C398835-84F1-28FA-354C-DEBF5687A9AB}"/>
          </ac:spMkLst>
        </pc:spChg>
        <pc:spChg chg="del">
          <ac:chgData name="Benoît Pichon" userId="64d73d3c24d3cfa0" providerId="LiveId" clId="{A1E9D742-E371-46C0-9FBF-D600E9C9CFD3}" dt="2024-06-06T13:01:27.177" v="1253" actId="478"/>
          <ac:spMkLst>
            <pc:docMk/>
            <pc:sldMk cId="353519920" sldId="793"/>
            <ac:spMk id="27" creationId="{7136DC69-00BD-54D9-79F5-C0F5B99522EA}"/>
          </ac:spMkLst>
        </pc:spChg>
        <pc:spChg chg="add del mod">
          <ac:chgData name="Benoît Pichon" userId="64d73d3c24d3cfa0" providerId="LiveId" clId="{A1E9D742-E371-46C0-9FBF-D600E9C9CFD3}" dt="2024-06-06T13:01:37.369" v="1261" actId="21"/>
          <ac:spMkLst>
            <pc:docMk/>
            <pc:sldMk cId="353519920" sldId="793"/>
            <ac:spMk id="29" creationId="{80D8ED38-FF2E-6682-F8DE-14737DBAFE80}"/>
          </ac:spMkLst>
        </pc:spChg>
        <pc:spChg chg="del">
          <ac:chgData name="Benoît Pichon" userId="64d73d3c24d3cfa0" providerId="LiveId" clId="{A1E9D742-E371-46C0-9FBF-D600E9C9CFD3}" dt="2024-06-06T13:01:27.177" v="1253" actId="478"/>
          <ac:spMkLst>
            <pc:docMk/>
            <pc:sldMk cId="353519920" sldId="793"/>
            <ac:spMk id="38" creationId="{934E9441-EF7E-87C6-C929-64E941A81EC4}"/>
          </ac:spMkLst>
        </pc:spChg>
        <pc:spChg chg="del">
          <ac:chgData name="Benoît Pichon" userId="64d73d3c24d3cfa0" providerId="LiveId" clId="{A1E9D742-E371-46C0-9FBF-D600E9C9CFD3}" dt="2024-06-06T13:01:27.177" v="1253" actId="478"/>
          <ac:spMkLst>
            <pc:docMk/>
            <pc:sldMk cId="353519920" sldId="793"/>
            <ac:spMk id="39" creationId="{7DF56E15-080C-09CD-0822-4BA4588020E0}"/>
          </ac:spMkLst>
        </pc:spChg>
        <pc:spChg chg="del">
          <ac:chgData name="Benoît Pichon" userId="64d73d3c24d3cfa0" providerId="LiveId" clId="{A1E9D742-E371-46C0-9FBF-D600E9C9CFD3}" dt="2024-06-06T13:01:27.177" v="1253" actId="478"/>
          <ac:spMkLst>
            <pc:docMk/>
            <pc:sldMk cId="353519920" sldId="793"/>
            <ac:spMk id="41" creationId="{7AA68017-384D-E3E4-6C17-742AA466CE62}"/>
          </ac:spMkLst>
        </pc:spChg>
        <pc:picChg chg="del">
          <ac:chgData name="Benoît Pichon" userId="64d73d3c24d3cfa0" providerId="LiveId" clId="{A1E9D742-E371-46C0-9FBF-D600E9C9CFD3}" dt="2024-06-06T13:01:27.177" v="1253" actId="478"/>
          <ac:picMkLst>
            <pc:docMk/>
            <pc:sldMk cId="353519920" sldId="793"/>
            <ac:picMk id="2" creationId="{837D263E-4DD4-53CC-74F1-1C5AF6F5A727}"/>
          </ac:picMkLst>
        </pc:picChg>
        <pc:picChg chg="add mod">
          <ac:chgData name="Benoît Pichon" userId="64d73d3c24d3cfa0" providerId="LiveId" clId="{A1E9D742-E371-46C0-9FBF-D600E9C9CFD3}" dt="2024-06-06T13:01:29.662" v="1255"/>
          <ac:picMkLst>
            <pc:docMk/>
            <pc:sldMk cId="353519920" sldId="793"/>
            <ac:picMk id="3" creationId="{76D2BA69-23F8-AF39-B936-914925090AF4}"/>
          </ac:picMkLst>
        </pc:picChg>
        <pc:picChg chg="del">
          <ac:chgData name="Benoît Pichon" userId="64d73d3c24d3cfa0" providerId="LiveId" clId="{A1E9D742-E371-46C0-9FBF-D600E9C9CFD3}" dt="2024-06-06T13:01:27.177" v="1253" actId="478"/>
          <ac:picMkLst>
            <pc:docMk/>
            <pc:sldMk cId="353519920" sldId="793"/>
            <ac:picMk id="4" creationId="{DDCE0D9D-CC00-3F1E-9986-B0D607DB5A79}"/>
          </ac:picMkLst>
        </pc:picChg>
        <pc:picChg chg="del">
          <ac:chgData name="Benoît Pichon" userId="64d73d3c24d3cfa0" providerId="LiveId" clId="{A1E9D742-E371-46C0-9FBF-D600E9C9CFD3}" dt="2024-06-06T13:01:27.177" v="1253" actId="478"/>
          <ac:picMkLst>
            <pc:docMk/>
            <pc:sldMk cId="353519920" sldId="793"/>
            <ac:picMk id="5" creationId="{A44C459A-64E5-91CC-A125-AFB4B7D6C0FE}"/>
          </ac:picMkLst>
        </pc:picChg>
        <pc:picChg chg="del">
          <ac:chgData name="Benoît Pichon" userId="64d73d3c24d3cfa0" providerId="LiveId" clId="{A1E9D742-E371-46C0-9FBF-D600E9C9CFD3}" dt="2024-06-06T13:01:27.177" v="1253" actId="478"/>
          <ac:picMkLst>
            <pc:docMk/>
            <pc:sldMk cId="353519920" sldId="793"/>
            <ac:picMk id="6" creationId="{C28FBE2C-6CAF-36DD-8B9B-D8605C834465}"/>
          </ac:picMkLst>
        </pc:picChg>
        <pc:picChg chg="add mod">
          <ac:chgData name="Benoît Pichon" userId="64d73d3c24d3cfa0" providerId="LiveId" clId="{A1E9D742-E371-46C0-9FBF-D600E9C9CFD3}" dt="2024-06-06T13:01:29.662" v="1255"/>
          <ac:picMkLst>
            <pc:docMk/>
            <pc:sldMk cId="353519920" sldId="793"/>
            <ac:picMk id="8" creationId="{589349B6-7018-FCBA-35D5-13FC7666A552}"/>
          </ac:picMkLst>
        </pc:picChg>
        <pc:picChg chg="add del mod">
          <ac:chgData name="Benoît Pichon" userId="64d73d3c24d3cfa0" providerId="LiveId" clId="{A1E9D742-E371-46C0-9FBF-D600E9C9CFD3}" dt="2024-06-06T13:01:32.703" v="1256" actId="21"/>
          <ac:picMkLst>
            <pc:docMk/>
            <pc:sldMk cId="353519920" sldId="793"/>
            <ac:picMk id="9" creationId="{D7534EA9-61FB-0916-A562-8DDCA46FA877}"/>
          </ac:picMkLst>
        </pc:picChg>
        <pc:picChg chg="add del mod">
          <ac:chgData name="Benoît Pichon" userId="64d73d3c24d3cfa0" providerId="LiveId" clId="{A1E9D742-E371-46C0-9FBF-D600E9C9CFD3}" dt="2024-06-06T13:01:32.703" v="1256" actId="21"/>
          <ac:picMkLst>
            <pc:docMk/>
            <pc:sldMk cId="353519920" sldId="793"/>
            <ac:picMk id="10" creationId="{59079AFD-4756-6408-59F0-246437D5925F}"/>
          </ac:picMkLst>
        </pc:picChg>
        <pc:picChg chg="add del mod">
          <ac:chgData name="Benoît Pichon" userId="64d73d3c24d3cfa0" providerId="LiveId" clId="{A1E9D742-E371-46C0-9FBF-D600E9C9CFD3}" dt="2024-06-06T13:01:32.703" v="1256" actId="21"/>
          <ac:picMkLst>
            <pc:docMk/>
            <pc:sldMk cId="353519920" sldId="793"/>
            <ac:picMk id="11" creationId="{675BAE87-AB11-CB13-9C62-1AFBB96E788B}"/>
          </ac:picMkLst>
        </pc:picChg>
        <pc:picChg chg="add del mod">
          <ac:chgData name="Benoît Pichon" userId="64d73d3c24d3cfa0" providerId="LiveId" clId="{A1E9D742-E371-46C0-9FBF-D600E9C9CFD3}" dt="2024-06-06T13:01:32.703" v="1256" actId="21"/>
          <ac:picMkLst>
            <pc:docMk/>
            <pc:sldMk cId="353519920" sldId="793"/>
            <ac:picMk id="12" creationId="{1635F903-24B1-91C8-380A-6103E2D2F495}"/>
          </ac:picMkLst>
        </pc:picChg>
        <pc:picChg chg="add del mod">
          <ac:chgData name="Benoît Pichon" userId="64d73d3c24d3cfa0" providerId="LiveId" clId="{A1E9D742-E371-46C0-9FBF-D600E9C9CFD3}" dt="2024-06-06T13:01:46.561" v="1267" actId="21"/>
          <ac:picMkLst>
            <pc:docMk/>
            <pc:sldMk cId="353519920" sldId="793"/>
            <ac:picMk id="13" creationId="{74473A0F-862F-3B5F-65CA-3CEF1060E08C}"/>
          </ac:picMkLst>
        </pc:picChg>
        <pc:picChg chg="add del mod">
          <ac:chgData name="Benoît Pichon" userId="64d73d3c24d3cfa0" providerId="LiveId" clId="{A1E9D742-E371-46C0-9FBF-D600E9C9CFD3}" dt="2024-06-06T13:01:46.561" v="1267" actId="21"/>
          <ac:picMkLst>
            <pc:docMk/>
            <pc:sldMk cId="353519920" sldId="793"/>
            <ac:picMk id="14" creationId="{C6FDD6CE-825D-FDA4-D09C-9DECA83B9498}"/>
          </ac:picMkLst>
        </pc:picChg>
        <pc:picChg chg="add del mod">
          <ac:chgData name="Benoît Pichon" userId="64d73d3c24d3cfa0" providerId="LiveId" clId="{A1E9D742-E371-46C0-9FBF-D600E9C9CFD3}" dt="2024-06-06T13:01:46.561" v="1267" actId="21"/>
          <ac:picMkLst>
            <pc:docMk/>
            <pc:sldMk cId="353519920" sldId="793"/>
            <ac:picMk id="30" creationId="{A0180338-168B-037E-E4A9-B3FF738D6D00}"/>
          </ac:picMkLst>
        </pc:picChg>
        <pc:picChg chg="del">
          <ac:chgData name="Benoît Pichon" userId="64d73d3c24d3cfa0" providerId="LiveId" clId="{A1E9D742-E371-46C0-9FBF-D600E9C9CFD3}" dt="2024-06-06T13:01:27.177" v="1253" actId="478"/>
          <ac:picMkLst>
            <pc:docMk/>
            <pc:sldMk cId="353519920" sldId="793"/>
            <ac:picMk id="31" creationId="{850EEC03-CD8F-CD7A-9CB7-BDC4AD652AFF}"/>
          </ac:picMkLst>
        </pc:picChg>
        <pc:picChg chg="add mod">
          <ac:chgData name="Benoît Pichon" userId="64d73d3c24d3cfa0" providerId="LiveId" clId="{A1E9D742-E371-46C0-9FBF-D600E9C9CFD3}" dt="2024-06-06T13:01:29.662" v="1255"/>
          <ac:picMkLst>
            <pc:docMk/>
            <pc:sldMk cId="353519920" sldId="793"/>
            <ac:picMk id="32" creationId="{BBD03F80-CD70-1093-13F0-3F7845CAA692}"/>
          </ac:picMkLst>
        </pc:picChg>
        <pc:picChg chg="add del mod">
          <ac:chgData name="Benoît Pichon" userId="64d73d3c24d3cfa0" providerId="LiveId" clId="{A1E9D742-E371-46C0-9FBF-D600E9C9CFD3}" dt="2024-06-06T13:01:32.703" v="1256" actId="21"/>
          <ac:picMkLst>
            <pc:docMk/>
            <pc:sldMk cId="353519920" sldId="793"/>
            <ac:picMk id="33" creationId="{770A4571-8A2E-2AC4-D360-8402AE09E9D1}"/>
          </ac:picMkLst>
        </pc:picChg>
        <pc:picChg chg="add del mod">
          <ac:chgData name="Benoît Pichon" userId="64d73d3c24d3cfa0" providerId="LiveId" clId="{A1E9D742-E371-46C0-9FBF-D600E9C9CFD3}" dt="2024-06-06T13:01:33.307" v="1257" actId="21"/>
          <ac:picMkLst>
            <pc:docMk/>
            <pc:sldMk cId="353519920" sldId="793"/>
            <ac:picMk id="34" creationId="{E8F19228-4952-13D5-FC10-7DD21CBBD39D}"/>
          </ac:picMkLst>
        </pc:picChg>
        <pc:picChg chg="del">
          <ac:chgData name="Benoît Pichon" userId="64d73d3c24d3cfa0" providerId="LiveId" clId="{A1E9D742-E371-46C0-9FBF-D600E9C9CFD3}" dt="2024-06-06T13:01:27.177" v="1253" actId="478"/>
          <ac:picMkLst>
            <pc:docMk/>
            <pc:sldMk cId="353519920" sldId="793"/>
            <ac:picMk id="35" creationId="{DD282157-0B36-EEC4-F658-D4105589A1E8}"/>
          </ac:picMkLst>
        </pc:picChg>
        <pc:picChg chg="del">
          <ac:chgData name="Benoît Pichon" userId="64d73d3c24d3cfa0" providerId="LiveId" clId="{A1E9D742-E371-46C0-9FBF-D600E9C9CFD3}" dt="2024-06-06T13:01:27.177" v="1253" actId="478"/>
          <ac:picMkLst>
            <pc:docMk/>
            <pc:sldMk cId="353519920" sldId="793"/>
            <ac:picMk id="36" creationId="{1982D62C-67C3-04F8-4516-B77A1C7F5AF8}"/>
          </ac:picMkLst>
        </pc:picChg>
        <pc:picChg chg="del">
          <ac:chgData name="Benoît Pichon" userId="64d73d3c24d3cfa0" providerId="LiveId" clId="{A1E9D742-E371-46C0-9FBF-D600E9C9CFD3}" dt="2024-06-06T13:01:27.177" v="1253" actId="478"/>
          <ac:picMkLst>
            <pc:docMk/>
            <pc:sldMk cId="353519920" sldId="793"/>
            <ac:picMk id="37" creationId="{158D20B0-3AED-75E4-645D-D3D08C555D69}"/>
          </ac:picMkLst>
        </pc:picChg>
        <pc:picChg chg="del">
          <ac:chgData name="Benoît Pichon" userId="64d73d3c24d3cfa0" providerId="LiveId" clId="{A1E9D742-E371-46C0-9FBF-D600E9C9CFD3}" dt="2024-06-06T13:01:27.177" v="1253" actId="478"/>
          <ac:picMkLst>
            <pc:docMk/>
            <pc:sldMk cId="353519920" sldId="793"/>
            <ac:picMk id="42" creationId="{B94DE992-C096-3558-1293-02500EB8682D}"/>
          </ac:picMkLst>
        </pc:picChg>
        <pc:cxnChg chg="add del mod">
          <ac:chgData name="Benoît Pichon" userId="64d73d3c24d3cfa0" providerId="LiveId" clId="{A1E9D742-E371-46C0-9FBF-D600E9C9CFD3}" dt="2024-06-06T13:01:36.120" v="1260" actId="21"/>
          <ac:cxnSpMkLst>
            <pc:docMk/>
            <pc:sldMk cId="353519920" sldId="793"/>
            <ac:cxnSpMk id="28" creationId="{A0ECB775-E58E-1C97-9635-86169C370D75}"/>
          </ac:cxnSpMkLst>
        </pc:cxnChg>
        <pc:cxnChg chg="del">
          <ac:chgData name="Benoît Pichon" userId="64d73d3c24d3cfa0" providerId="LiveId" clId="{A1E9D742-E371-46C0-9FBF-D600E9C9CFD3}" dt="2024-06-06T13:01:27.177" v="1253" actId="478"/>
          <ac:cxnSpMkLst>
            <pc:docMk/>
            <pc:sldMk cId="353519920" sldId="793"/>
            <ac:cxnSpMk id="40" creationId="{EDC46C75-DA77-DDF6-CE6E-42D8221B25B9}"/>
          </ac:cxnSpMkLst>
        </pc:cxnChg>
      </pc:sldChg>
      <pc:sldChg chg="addSp delSp modSp mod">
        <pc:chgData name="Benoît Pichon" userId="64d73d3c24d3cfa0" providerId="LiveId" clId="{A1E9D742-E371-46C0-9FBF-D600E9C9CFD3}" dt="2024-06-06T13:01:14.477" v="1252" actId="14100"/>
        <pc:sldMkLst>
          <pc:docMk/>
          <pc:sldMk cId="3331641060" sldId="794"/>
        </pc:sldMkLst>
        <pc:spChg chg="del">
          <ac:chgData name="Benoît Pichon" userId="64d73d3c24d3cfa0" providerId="LiveId" clId="{A1E9D742-E371-46C0-9FBF-D600E9C9CFD3}" dt="2024-06-06T13:01:01.573" v="1245" actId="478"/>
          <ac:spMkLst>
            <pc:docMk/>
            <pc:sldMk cId="3331641060" sldId="794"/>
            <ac:spMk id="16" creationId="{E13A5887-4A6E-E42B-0E79-EBE5346C5431}"/>
          </ac:spMkLst>
        </pc:spChg>
        <pc:spChg chg="add mod">
          <ac:chgData name="Benoît Pichon" userId="64d73d3c24d3cfa0" providerId="LiveId" clId="{A1E9D742-E371-46C0-9FBF-D600E9C9CFD3}" dt="2024-06-06T13:01:02.854" v="1246"/>
          <ac:spMkLst>
            <pc:docMk/>
            <pc:sldMk cId="3331641060" sldId="794"/>
            <ac:spMk id="22" creationId="{DBC6ABEC-F7D6-FA28-8417-62863986BBCA}"/>
          </ac:spMkLst>
        </pc:spChg>
        <pc:spChg chg="del">
          <ac:chgData name="Benoît Pichon" userId="64d73d3c24d3cfa0" providerId="LiveId" clId="{A1E9D742-E371-46C0-9FBF-D600E9C9CFD3}" dt="2024-06-06T13:00:56.031" v="1244" actId="478"/>
          <ac:spMkLst>
            <pc:docMk/>
            <pc:sldMk cId="3331641060" sldId="794"/>
            <ac:spMk id="23" creationId="{BBBC2803-57A8-EC42-8FE1-88E0999082A9}"/>
          </ac:spMkLst>
        </pc:spChg>
        <pc:spChg chg="add mod">
          <ac:chgData name="Benoît Pichon" userId="64d73d3c24d3cfa0" providerId="LiveId" clId="{A1E9D742-E371-46C0-9FBF-D600E9C9CFD3}" dt="2024-06-06T13:01:02.854" v="1246"/>
          <ac:spMkLst>
            <pc:docMk/>
            <pc:sldMk cId="3331641060" sldId="794"/>
            <ac:spMk id="25" creationId="{D2C6EACC-2641-910F-FF98-D8BEBD3558C2}"/>
          </ac:spMkLst>
        </pc:spChg>
        <pc:spChg chg="del">
          <ac:chgData name="Benoît Pichon" userId="64d73d3c24d3cfa0" providerId="LiveId" clId="{A1E9D742-E371-46C0-9FBF-D600E9C9CFD3}" dt="2024-06-06T13:00:56.031" v="1244" actId="478"/>
          <ac:spMkLst>
            <pc:docMk/>
            <pc:sldMk cId="3331641060" sldId="794"/>
            <ac:spMk id="26" creationId="{27F32D13-90F5-606C-3170-8D4C25078266}"/>
          </ac:spMkLst>
        </pc:spChg>
        <pc:spChg chg="add del mod">
          <ac:chgData name="Benoît Pichon" userId="64d73d3c24d3cfa0" providerId="LiveId" clId="{A1E9D742-E371-46C0-9FBF-D600E9C9CFD3}" dt="2024-06-06T13:01:14.477" v="1252" actId="14100"/>
          <ac:spMkLst>
            <pc:docMk/>
            <pc:sldMk cId="3331641060" sldId="794"/>
            <ac:spMk id="27" creationId="{728D86EB-F65C-91F2-A30D-0CD32E14931B}"/>
          </ac:spMkLst>
        </pc:spChg>
        <pc:spChg chg="add mod">
          <ac:chgData name="Benoît Pichon" userId="64d73d3c24d3cfa0" providerId="LiveId" clId="{A1E9D742-E371-46C0-9FBF-D600E9C9CFD3}" dt="2024-06-06T13:01:02.854" v="1246"/>
          <ac:spMkLst>
            <pc:docMk/>
            <pc:sldMk cId="3331641060" sldId="794"/>
            <ac:spMk id="28" creationId="{A27CD90B-D77D-6838-D7D3-F73840034011}"/>
          </ac:spMkLst>
        </pc:spChg>
        <pc:spChg chg="add mod">
          <ac:chgData name="Benoît Pichon" userId="64d73d3c24d3cfa0" providerId="LiveId" clId="{A1E9D742-E371-46C0-9FBF-D600E9C9CFD3}" dt="2024-06-06T13:01:02.854" v="1246"/>
          <ac:spMkLst>
            <pc:docMk/>
            <pc:sldMk cId="3331641060" sldId="794"/>
            <ac:spMk id="29" creationId="{0A3B1864-7AE0-E026-536E-DA2ECB91A705}"/>
          </ac:spMkLst>
        </pc:spChg>
        <pc:spChg chg="add mod">
          <ac:chgData name="Benoît Pichon" userId="64d73d3c24d3cfa0" providerId="LiveId" clId="{A1E9D742-E371-46C0-9FBF-D600E9C9CFD3}" dt="2024-06-06T13:01:02.854" v="1246"/>
          <ac:spMkLst>
            <pc:docMk/>
            <pc:sldMk cId="3331641060" sldId="794"/>
            <ac:spMk id="30" creationId="{0DA5A402-1A1E-5178-43D0-12F2180626D0}"/>
          </ac:spMkLst>
        </pc:spChg>
        <pc:spChg chg="del">
          <ac:chgData name="Benoît Pichon" userId="64d73d3c24d3cfa0" providerId="LiveId" clId="{A1E9D742-E371-46C0-9FBF-D600E9C9CFD3}" dt="2024-06-06T13:00:56.031" v="1244" actId="478"/>
          <ac:spMkLst>
            <pc:docMk/>
            <pc:sldMk cId="3331641060" sldId="794"/>
            <ac:spMk id="31" creationId="{B73FC9A6-DA1D-9664-0D5B-A1F927D74C81}"/>
          </ac:spMkLst>
        </pc:spChg>
        <pc:spChg chg="del">
          <ac:chgData name="Benoît Pichon" userId="64d73d3c24d3cfa0" providerId="LiveId" clId="{A1E9D742-E371-46C0-9FBF-D600E9C9CFD3}" dt="2024-06-06T13:01:01.573" v="1245" actId="478"/>
          <ac:spMkLst>
            <pc:docMk/>
            <pc:sldMk cId="3331641060" sldId="794"/>
            <ac:spMk id="32" creationId="{1B19CC40-95B5-D6FA-918C-7574BE5155C8}"/>
          </ac:spMkLst>
        </pc:spChg>
        <pc:spChg chg="del">
          <ac:chgData name="Benoît Pichon" userId="64d73d3c24d3cfa0" providerId="LiveId" clId="{A1E9D742-E371-46C0-9FBF-D600E9C9CFD3}" dt="2024-06-06T13:00:56.031" v="1244" actId="478"/>
          <ac:spMkLst>
            <pc:docMk/>
            <pc:sldMk cId="3331641060" sldId="794"/>
            <ac:spMk id="33" creationId="{F14A2FE4-538C-F7BC-7D77-54B933D4C590}"/>
          </ac:spMkLst>
        </pc:spChg>
        <pc:spChg chg="add mod">
          <ac:chgData name="Benoît Pichon" userId="64d73d3c24d3cfa0" providerId="LiveId" clId="{A1E9D742-E371-46C0-9FBF-D600E9C9CFD3}" dt="2024-06-06T13:01:02.854" v="1246"/>
          <ac:spMkLst>
            <pc:docMk/>
            <pc:sldMk cId="3331641060" sldId="794"/>
            <ac:spMk id="35" creationId="{7FE8AE42-CED1-4936-1EF7-150202769C64}"/>
          </ac:spMkLst>
        </pc:spChg>
        <pc:spChg chg="del">
          <ac:chgData name="Benoît Pichon" userId="64d73d3c24d3cfa0" providerId="LiveId" clId="{A1E9D742-E371-46C0-9FBF-D600E9C9CFD3}" dt="2024-06-06T13:00:56.031" v="1244" actId="478"/>
          <ac:spMkLst>
            <pc:docMk/>
            <pc:sldMk cId="3331641060" sldId="794"/>
            <ac:spMk id="37" creationId="{0E769D44-D22E-1A11-D1F9-FD3E75F9CA1C}"/>
          </ac:spMkLst>
        </pc:spChg>
        <pc:picChg chg="add mod">
          <ac:chgData name="Benoît Pichon" userId="64d73d3c24d3cfa0" providerId="LiveId" clId="{A1E9D742-E371-46C0-9FBF-D600E9C9CFD3}" dt="2024-06-06T13:01:02.854" v="1246"/>
          <ac:picMkLst>
            <pc:docMk/>
            <pc:sldMk cId="3331641060" sldId="794"/>
            <ac:picMk id="2" creationId="{3FFCCD98-1F98-750F-5B84-E4DDC3A51D5E}"/>
          </ac:picMkLst>
        </pc:picChg>
        <pc:picChg chg="del">
          <ac:chgData name="Benoît Pichon" userId="64d73d3c24d3cfa0" providerId="LiveId" clId="{A1E9D742-E371-46C0-9FBF-D600E9C9CFD3}" dt="2024-06-06T13:00:56.031" v="1244" actId="478"/>
          <ac:picMkLst>
            <pc:docMk/>
            <pc:sldMk cId="3331641060" sldId="794"/>
            <ac:picMk id="3" creationId="{9EA0B8CA-8C16-77F9-FDF5-15C4C8B72D4E}"/>
          </ac:picMkLst>
        </pc:picChg>
        <pc:picChg chg="del">
          <ac:chgData name="Benoît Pichon" userId="64d73d3c24d3cfa0" providerId="LiveId" clId="{A1E9D742-E371-46C0-9FBF-D600E9C9CFD3}" dt="2024-06-06T13:00:56.031" v="1244" actId="478"/>
          <ac:picMkLst>
            <pc:docMk/>
            <pc:sldMk cId="3331641060" sldId="794"/>
            <ac:picMk id="4" creationId="{3DB07EE5-04E4-A70C-B628-9646B7A1423D}"/>
          </ac:picMkLst>
        </pc:picChg>
        <pc:picChg chg="add mod">
          <ac:chgData name="Benoît Pichon" userId="64d73d3c24d3cfa0" providerId="LiveId" clId="{A1E9D742-E371-46C0-9FBF-D600E9C9CFD3}" dt="2024-06-06T13:01:02.854" v="1246"/>
          <ac:picMkLst>
            <pc:docMk/>
            <pc:sldMk cId="3331641060" sldId="794"/>
            <ac:picMk id="5" creationId="{3D96A4B9-87CB-ED1E-1ADD-EBEF6F264D02}"/>
          </ac:picMkLst>
        </pc:picChg>
        <pc:picChg chg="add mod">
          <ac:chgData name="Benoît Pichon" userId="64d73d3c24d3cfa0" providerId="LiveId" clId="{A1E9D742-E371-46C0-9FBF-D600E9C9CFD3}" dt="2024-06-06T13:01:02.854" v="1246"/>
          <ac:picMkLst>
            <pc:docMk/>
            <pc:sldMk cId="3331641060" sldId="794"/>
            <ac:picMk id="6" creationId="{B3FA5945-22FB-FFDE-E3AD-B1DF9B37DDFD}"/>
          </ac:picMkLst>
        </pc:picChg>
        <pc:picChg chg="add mod">
          <ac:chgData name="Benoît Pichon" userId="64d73d3c24d3cfa0" providerId="LiveId" clId="{A1E9D742-E371-46C0-9FBF-D600E9C9CFD3}" dt="2024-06-06T13:01:02.854" v="1246"/>
          <ac:picMkLst>
            <pc:docMk/>
            <pc:sldMk cId="3331641060" sldId="794"/>
            <ac:picMk id="7" creationId="{3D359014-1EE2-3E11-C965-5FF7AFAA53EF}"/>
          </ac:picMkLst>
        </pc:picChg>
        <pc:picChg chg="del">
          <ac:chgData name="Benoît Pichon" userId="64d73d3c24d3cfa0" providerId="LiveId" clId="{A1E9D742-E371-46C0-9FBF-D600E9C9CFD3}" dt="2024-06-06T13:00:56.031" v="1244" actId="478"/>
          <ac:picMkLst>
            <pc:docMk/>
            <pc:sldMk cId="3331641060" sldId="794"/>
            <ac:picMk id="8" creationId="{0726657F-EE94-6949-3D40-15FCA1C451E9}"/>
          </ac:picMkLst>
        </pc:picChg>
        <pc:picChg chg="add del mod">
          <ac:chgData name="Benoît Pichon" userId="64d73d3c24d3cfa0" providerId="LiveId" clId="{A1E9D742-E371-46C0-9FBF-D600E9C9CFD3}" dt="2024-06-06T13:01:04.890" v="1247" actId="21"/>
          <ac:picMkLst>
            <pc:docMk/>
            <pc:sldMk cId="3331641060" sldId="794"/>
            <ac:picMk id="9" creationId="{9C1B36A2-BDAC-1359-5687-2FFD0940B890}"/>
          </ac:picMkLst>
        </pc:picChg>
        <pc:picChg chg="add del mod">
          <ac:chgData name="Benoît Pichon" userId="64d73d3c24d3cfa0" providerId="LiveId" clId="{A1E9D742-E371-46C0-9FBF-D600E9C9CFD3}" dt="2024-06-06T13:01:04.890" v="1247" actId="21"/>
          <ac:picMkLst>
            <pc:docMk/>
            <pc:sldMk cId="3331641060" sldId="794"/>
            <ac:picMk id="10" creationId="{0A2CA017-60BA-C16F-E732-674582973C56}"/>
          </ac:picMkLst>
        </pc:picChg>
        <pc:picChg chg="del">
          <ac:chgData name="Benoît Pichon" userId="64d73d3c24d3cfa0" providerId="LiveId" clId="{A1E9D742-E371-46C0-9FBF-D600E9C9CFD3}" dt="2024-06-06T13:00:56.031" v="1244" actId="478"/>
          <ac:picMkLst>
            <pc:docMk/>
            <pc:sldMk cId="3331641060" sldId="794"/>
            <ac:picMk id="11" creationId="{ED9FC623-1D0D-5B61-8360-7D4D22854982}"/>
          </ac:picMkLst>
        </pc:picChg>
        <pc:picChg chg="del">
          <ac:chgData name="Benoît Pichon" userId="64d73d3c24d3cfa0" providerId="LiveId" clId="{A1E9D742-E371-46C0-9FBF-D600E9C9CFD3}" dt="2024-06-06T13:00:56.031" v="1244" actId="478"/>
          <ac:picMkLst>
            <pc:docMk/>
            <pc:sldMk cId="3331641060" sldId="794"/>
            <ac:picMk id="12" creationId="{2CD52BDF-AA18-3336-2BA9-DC6E688C7DCB}"/>
          </ac:picMkLst>
        </pc:picChg>
        <pc:picChg chg="del">
          <ac:chgData name="Benoît Pichon" userId="64d73d3c24d3cfa0" providerId="LiveId" clId="{A1E9D742-E371-46C0-9FBF-D600E9C9CFD3}" dt="2024-06-06T13:00:56.031" v="1244" actId="478"/>
          <ac:picMkLst>
            <pc:docMk/>
            <pc:sldMk cId="3331641060" sldId="794"/>
            <ac:picMk id="13" creationId="{391FB8E0-6820-9C36-B6E5-5AD164613059}"/>
          </ac:picMkLst>
        </pc:picChg>
        <pc:picChg chg="del">
          <ac:chgData name="Benoît Pichon" userId="64d73d3c24d3cfa0" providerId="LiveId" clId="{A1E9D742-E371-46C0-9FBF-D600E9C9CFD3}" dt="2024-06-06T13:00:56.031" v="1244" actId="478"/>
          <ac:picMkLst>
            <pc:docMk/>
            <pc:sldMk cId="3331641060" sldId="794"/>
            <ac:picMk id="14" creationId="{1988E52F-5832-97E0-BB20-8D96EA159884}"/>
          </ac:picMkLst>
        </pc:picChg>
        <pc:picChg chg="add mod">
          <ac:chgData name="Benoît Pichon" userId="64d73d3c24d3cfa0" providerId="LiveId" clId="{A1E9D742-E371-46C0-9FBF-D600E9C9CFD3}" dt="2024-06-06T13:01:02.854" v="1246"/>
          <ac:picMkLst>
            <pc:docMk/>
            <pc:sldMk cId="3331641060" sldId="794"/>
            <ac:picMk id="15" creationId="{F9B47805-D370-9276-D890-3709F5A8BE85}"/>
          </ac:picMkLst>
        </pc:picChg>
        <pc:picChg chg="del">
          <ac:chgData name="Benoît Pichon" userId="64d73d3c24d3cfa0" providerId="LiveId" clId="{A1E9D742-E371-46C0-9FBF-D600E9C9CFD3}" dt="2024-06-06T13:00:56.031" v="1244" actId="478"/>
          <ac:picMkLst>
            <pc:docMk/>
            <pc:sldMk cId="3331641060" sldId="794"/>
            <ac:picMk id="17" creationId="{316778C4-69B2-5FF2-69F7-1E62AA34C604}"/>
          </ac:picMkLst>
        </pc:picChg>
        <pc:picChg chg="add mod">
          <ac:chgData name="Benoît Pichon" userId="64d73d3c24d3cfa0" providerId="LiveId" clId="{A1E9D742-E371-46C0-9FBF-D600E9C9CFD3}" dt="2024-06-06T13:01:02.854" v="1246"/>
          <ac:picMkLst>
            <pc:docMk/>
            <pc:sldMk cId="3331641060" sldId="794"/>
            <ac:picMk id="18" creationId="{2894DC71-49B7-8870-90B0-D20F8DA3690F}"/>
          </ac:picMkLst>
        </pc:picChg>
        <pc:picChg chg="add mod">
          <ac:chgData name="Benoît Pichon" userId="64d73d3c24d3cfa0" providerId="LiveId" clId="{A1E9D742-E371-46C0-9FBF-D600E9C9CFD3}" dt="2024-06-06T13:01:02.854" v="1246"/>
          <ac:picMkLst>
            <pc:docMk/>
            <pc:sldMk cId="3331641060" sldId="794"/>
            <ac:picMk id="38" creationId="{821E8E83-0379-C727-3DF6-F02598520EA7}"/>
          </ac:picMkLst>
        </pc:picChg>
        <pc:picChg chg="add mod">
          <ac:chgData name="Benoît Pichon" userId="64d73d3c24d3cfa0" providerId="LiveId" clId="{A1E9D742-E371-46C0-9FBF-D600E9C9CFD3}" dt="2024-06-06T13:01:02.854" v="1246"/>
          <ac:picMkLst>
            <pc:docMk/>
            <pc:sldMk cId="3331641060" sldId="794"/>
            <ac:picMk id="39" creationId="{3190B217-5C21-9E0B-FC85-6698FC04F2E1}"/>
          </ac:picMkLst>
        </pc:picChg>
        <pc:picChg chg="add mod">
          <ac:chgData name="Benoît Pichon" userId="64d73d3c24d3cfa0" providerId="LiveId" clId="{A1E9D742-E371-46C0-9FBF-D600E9C9CFD3}" dt="2024-06-06T13:01:02.854" v="1246"/>
          <ac:picMkLst>
            <pc:docMk/>
            <pc:sldMk cId="3331641060" sldId="794"/>
            <ac:picMk id="40" creationId="{0C285E7A-CA79-C4AC-2C2A-C36E7FC10D84}"/>
          </ac:picMkLst>
        </pc:picChg>
        <pc:picChg chg="add del mod">
          <ac:chgData name="Benoît Pichon" userId="64d73d3c24d3cfa0" providerId="LiveId" clId="{A1E9D742-E371-46C0-9FBF-D600E9C9CFD3}" dt="2024-06-06T13:01:07.583" v="1249" actId="21"/>
          <ac:picMkLst>
            <pc:docMk/>
            <pc:sldMk cId="3331641060" sldId="794"/>
            <ac:picMk id="41" creationId="{75E1AA4A-B1DE-0743-B50B-DE4351C537BB}"/>
          </ac:picMkLst>
        </pc:picChg>
        <pc:picChg chg="del">
          <ac:chgData name="Benoît Pichon" userId="64d73d3c24d3cfa0" providerId="LiveId" clId="{A1E9D742-E371-46C0-9FBF-D600E9C9CFD3}" dt="2024-06-06T13:00:56.031" v="1244" actId="478"/>
          <ac:picMkLst>
            <pc:docMk/>
            <pc:sldMk cId="3331641060" sldId="794"/>
            <ac:picMk id="46" creationId="{50BCBDE2-C8F1-624D-BCDE-077326CAD864}"/>
          </ac:picMkLst>
        </pc:picChg>
        <pc:picChg chg="del">
          <ac:chgData name="Benoît Pichon" userId="64d73d3c24d3cfa0" providerId="LiveId" clId="{A1E9D742-E371-46C0-9FBF-D600E9C9CFD3}" dt="2024-06-06T13:00:56.031" v="1244" actId="478"/>
          <ac:picMkLst>
            <pc:docMk/>
            <pc:sldMk cId="3331641060" sldId="794"/>
            <ac:picMk id="47" creationId="{F3070EB5-B931-A057-9FC4-583B0ADDD0DB}"/>
          </ac:picMkLst>
        </pc:picChg>
        <pc:picChg chg="del">
          <ac:chgData name="Benoît Pichon" userId="64d73d3c24d3cfa0" providerId="LiveId" clId="{A1E9D742-E371-46C0-9FBF-D600E9C9CFD3}" dt="2024-06-06T13:00:56.031" v="1244" actId="478"/>
          <ac:picMkLst>
            <pc:docMk/>
            <pc:sldMk cId="3331641060" sldId="794"/>
            <ac:picMk id="48" creationId="{835A4668-430B-8BCF-67DA-9CFF8AA8A288}"/>
          </ac:picMkLst>
        </pc:picChg>
        <pc:picChg chg="del">
          <ac:chgData name="Benoît Pichon" userId="64d73d3c24d3cfa0" providerId="LiveId" clId="{A1E9D742-E371-46C0-9FBF-D600E9C9CFD3}" dt="2024-06-06T13:00:56.031" v="1244" actId="478"/>
          <ac:picMkLst>
            <pc:docMk/>
            <pc:sldMk cId="3331641060" sldId="794"/>
            <ac:picMk id="49" creationId="{0D3BFC69-9AAB-2928-5241-AC8830F58ACE}"/>
          </ac:picMkLst>
        </pc:picChg>
        <pc:cxnChg chg="add mod">
          <ac:chgData name="Benoît Pichon" userId="64d73d3c24d3cfa0" providerId="LiveId" clId="{A1E9D742-E371-46C0-9FBF-D600E9C9CFD3}" dt="2024-06-06T13:01:06.925" v="1248" actId="14100"/>
          <ac:cxnSpMkLst>
            <pc:docMk/>
            <pc:sldMk cId="3331641060" sldId="794"/>
            <ac:cxnSpMk id="34" creationId="{1972BF72-9D45-388C-F539-79CBD388AEA8}"/>
          </ac:cxnSpMkLst>
        </pc:cxnChg>
        <pc:cxnChg chg="del">
          <ac:chgData name="Benoît Pichon" userId="64d73d3c24d3cfa0" providerId="LiveId" clId="{A1E9D742-E371-46C0-9FBF-D600E9C9CFD3}" dt="2024-06-06T13:00:56.031" v="1244" actId="478"/>
          <ac:cxnSpMkLst>
            <pc:docMk/>
            <pc:sldMk cId="3331641060" sldId="794"/>
            <ac:cxnSpMk id="36" creationId="{E8EA564F-94DD-10E8-62D0-140C29894599}"/>
          </ac:cxnSpMkLst>
        </pc:cxnChg>
      </pc:sldChg>
      <pc:sldChg chg="addSp delSp modSp mod modAnim">
        <pc:chgData name="Benoît Pichon" userId="64d73d3c24d3cfa0" providerId="LiveId" clId="{A1E9D742-E371-46C0-9FBF-D600E9C9CFD3}" dt="2024-06-10T12:13:47.078" v="2677" actId="115"/>
        <pc:sldMkLst>
          <pc:docMk/>
          <pc:sldMk cId="591855912" sldId="795"/>
        </pc:sldMkLst>
        <pc:spChg chg="add del mod">
          <ac:chgData name="Benoît Pichon" userId="64d73d3c24d3cfa0" providerId="LiveId" clId="{A1E9D742-E371-46C0-9FBF-D600E9C9CFD3}" dt="2024-06-10T11:52:54.599" v="2166" actId="21"/>
          <ac:spMkLst>
            <pc:docMk/>
            <pc:sldMk cId="591855912" sldId="795"/>
            <ac:spMk id="2" creationId="{9A5B30A6-8F42-82E6-6E70-8BC254652D71}"/>
          </ac:spMkLst>
        </pc:spChg>
        <pc:spChg chg="del">
          <ac:chgData name="Benoît Pichon" userId="64d73d3c24d3cfa0" providerId="LiveId" clId="{A1E9D742-E371-46C0-9FBF-D600E9C9CFD3}" dt="2024-06-10T11:52:54.599" v="2166" actId="21"/>
          <ac:spMkLst>
            <pc:docMk/>
            <pc:sldMk cId="591855912" sldId="795"/>
            <ac:spMk id="7" creationId="{81DFAEB8-760D-0A47-4D83-943A507C5AAC}"/>
          </ac:spMkLst>
        </pc:spChg>
        <pc:spChg chg="del">
          <ac:chgData name="Benoît Pichon" userId="64d73d3c24d3cfa0" providerId="LiveId" clId="{A1E9D742-E371-46C0-9FBF-D600E9C9CFD3}" dt="2024-06-10T11:52:54.599" v="2166" actId="21"/>
          <ac:spMkLst>
            <pc:docMk/>
            <pc:sldMk cId="591855912" sldId="795"/>
            <ac:spMk id="8" creationId="{76749116-5D9C-0958-8602-4A47D70E6C02}"/>
          </ac:spMkLst>
        </pc:spChg>
        <pc:spChg chg="del">
          <ac:chgData name="Benoît Pichon" userId="64d73d3c24d3cfa0" providerId="LiveId" clId="{A1E9D742-E371-46C0-9FBF-D600E9C9CFD3}" dt="2024-06-10T11:52:54.599" v="2166" actId="21"/>
          <ac:spMkLst>
            <pc:docMk/>
            <pc:sldMk cId="591855912" sldId="795"/>
            <ac:spMk id="9" creationId="{3E53F7B6-7F0B-7F2D-40C3-841151E500F1}"/>
          </ac:spMkLst>
        </pc:spChg>
        <pc:spChg chg="del">
          <ac:chgData name="Benoît Pichon" userId="64d73d3c24d3cfa0" providerId="LiveId" clId="{A1E9D742-E371-46C0-9FBF-D600E9C9CFD3}" dt="2024-06-10T11:52:54.599" v="2166" actId="21"/>
          <ac:spMkLst>
            <pc:docMk/>
            <pc:sldMk cId="591855912" sldId="795"/>
            <ac:spMk id="10" creationId="{8E70D158-20CD-7D87-9533-822FF9995016}"/>
          </ac:spMkLst>
        </pc:spChg>
        <pc:spChg chg="del">
          <ac:chgData name="Benoît Pichon" userId="64d73d3c24d3cfa0" providerId="LiveId" clId="{A1E9D742-E371-46C0-9FBF-D600E9C9CFD3}" dt="2024-06-10T11:52:54.599" v="2166" actId="21"/>
          <ac:spMkLst>
            <pc:docMk/>
            <pc:sldMk cId="591855912" sldId="795"/>
            <ac:spMk id="11" creationId="{5F6BEC8E-D908-A475-EA5C-D09CA04B2608}"/>
          </ac:spMkLst>
        </pc:spChg>
        <pc:spChg chg="del">
          <ac:chgData name="Benoît Pichon" userId="64d73d3c24d3cfa0" providerId="LiveId" clId="{A1E9D742-E371-46C0-9FBF-D600E9C9CFD3}" dt="2024-06-10T11:52:54.599" v="2166" actId="21"/>
          <ac:spMkLst>
            <pc:docMk/>
            <pc:sldMk cId="591855912" sldId="795"/>
            <ac:spMk id="16" creationId="{ADD995DE-894D-9741-D75C-B4DF90B5E3C4}"/>
          </ac:spMkLst>
        </pc:spChg>
        <pc:spChg chg="add mod">
          <ac:chgData name="Benoît Pichon" userId="64d73d3c24d3cfa0" providerId="LiveId" clId="{A1E9D742-E371-46C0-9FBF-D600E9C9CFD3}" dt="2024-06-10T11:54:37.612" v="2235" actId="1076"/>
          <ac:spMkLst>
            <pc:docMk/>
            <pc:sldMk cId="591855912" sldId="795"/>
            <ac:spMk id="17" creationId="{9DD5B084-786C-AA77-726D-6FDB9623F6C7}"/>
          </ac:spMkLst>
        </pc:spChg>
        <pc:spChg chg="del">
          <ac:chgData name="Benoît Pichon" userId="64d73d3c24d3cfa0" providerId="LiveId" clId="{A1E9D742-E371-46C0-9FBF-D600E9C9CFD3}" dt="2024-06-10T11:52:54.599" v="2166" actId="21"/>
          <ac:spMkLst>
            <pc:docMk/>
            <pc:sldMk cId="591855912" sldId="795"/>
            <ac:spMk id="18" creationId="{543E5E36-511E-EA91-C68A-04D64C64066D}"/>
          </ac:spMkLst>
        </pc:spChg>
        <pc:spChg chg="add del mod">
          <ac:chgData name="Benoît Pichon" userId="64d73d3c24d3cfa0" providerId="LiveId" clId="{A1E9D742-E371-46C0-9FBF-D600E9C9CFD3}" dt="2024-06-10T11:53:48.162" v="2230" actId="21"/>
          <ac:spMkLst>
            <pc:docMk/>
            <pc:sldMk cId="591855912" sldId="795"/>
            <ac:spMk id="20" creationId="{88B7DF95-5A5C-4755-380E-DBC03506CE00}"/>
          </ac:spMkLst>
        </pc:spChg>
        <pc:spChg chg="add del mod">
          <ac:chgData name="Benoît Pichon" userId="64d73d3c24d3cfa0" providerId="LiveId" clId="{A1E9D742-E371-46C0-9FBF-D600E9C9CFD3}" dt="2024-06-10T11:53:48.162" v="2230" actId="21"/>
          <ac:spMkLst>
            <pc:docMk/>
            <pc:sldMk cId="591855912" sldId="795"/>
            <ac:spMk id="21" creationId="{4EDACA3B-BA7D-B881-5E13-121298C864EC}"/>
          </ac:spMkLst>
        </pc:spChg>
        <pc:spChg chg="add mod">
          <ac:chgData name="Benoît Pichon" userId="64d73d3c24d3cfa0" providerId="LiveId" clId="{A1E9D742-E371-46C0-9FBF-D600E9C9CFD3}" dt="2024-06-10T11:53:52.539" v="2233" actId="1076"/>
          <ac:spMkLst>
            <pc:docMk/>
            <pc:sldMk cId="591855912" sldId="795"/>
            <ac:spMk id="26" creationId="{88B7DF95-5A5C-4755-380E-DBC03506CE00}"/>
          </ac:spMkLst>
        </pc:spChg>
        <pc:spChg chg="add del mod">
          <ac:chgData name="Benoît Pichon" userId="64d73d3c24d3cfa0" providerId="LiveId" clId="{A1E9D742-E371-46C0-9FBF-D600E9C9CFD3}" dt="2024-06-10T11:56:13.924" v="2326" actId="21"/>
          <ac:spMkLst>
            <pc:docMk/>
            <pc:sldMk cId="591855912" sldId="795"/>
            <ac:spMk id="27" creationId="{4EDACA3B-BA7D-B881-5E13-121298C864EC}"/>
          </ac:spMkLst>
        </pc:spChg>
        <pc:spChg chg="add mod">
          <ac:chgData name="Benoît Pichon" userId="64d73d3c24d3cfa0" providerId="LiveId" clId="{A1E9D742-E371-46C0-9FBF-D600E9C9CFD3}" dt="2024-06-10T11:54:50.336" v="2276" actId="20577"/>
          <ac:spMkLst>
            <pc:docMk/>
            <pc:sldMk cId="591855912" sldId="795"/>
            <ac:spMk id="33" creationId="{7C7C2FB4-21E4-CBEC-B25A-5261BED77799}"/>
          </ac:spMkLst>
        </pc:spChg>
        <pc:spChg chg="add mod">
          <ac:chgData name="Benoît Pichon" userId="64d73d3c24d3cfa0" providerId="LiveId" clId="{A1E9D742-E371-46C0-9FBF-D600E9C9CFD3}" dt="2024-06-10T11:56:29.680" v="2335" actId="1076"/>
          <ac:spMkLst>
            <pc:docMk/>
            <pc:sldMk cId="591855912" sldId="795"/>
            <ac:spMk id="34" creationId="{BA8CCB3B-9C58-14FC-AE1D-6D89A6EA1E05}"/>
          </ac:spMkLst>
        </pc:spChg>
        <pc:spChg chg="del">
          <ac:chgData name="Benoît Pichon" userId="64d73d3c24d3cfa0" providerId="LiveId" clId="{A1E9D742-E371-46C0-9FBF-D600E9C9CFD3}" dt="2024-06-10T11:52:54.599" v="2166" actId="21"/>
          <ac:spMkLst>
            <pc:docMk/>
            <pc:sldMk cId="591855912" sldId="795"/>
            <ac:spMk id="59" creationId="{796694B3-1B29-A0F9-F628-722147E9A947}"/>
          </ac:spMkLst>
        </pc:spChg>
        <pc:spChg chg="del">
          <ac:chgData name="Benoît Pichon" userId="64d73d3c24d3cfa0" providerId="LiveId" clId="{A1E9D742-E371-46C0-9FBF-D600E9C9CFD3}" dt="2024-06-10T11:52:54.599" v="2166" actId="21"/>
          <ac:spMkLst>
            <pc:docMk/>
            <pc:sldMk cId="591855912" sldId="795"/>
            <ac:spMk id="60" creationId="{5AD4F2BA-A62B-2260-DC4B-F604008ED78D}"/>
          </ac:spMkLst>
        </pc:spChg>
        <pc:spChg chg="add mod">
          <ac:chgData name="Benoît Pichon" userId="64d73d3c24d3cfa0" providerId="LiveId" clId="{A1E9D742-E371-46C0-9FBF-D600E9C9CFD3}" dt="2024-06-10T11:57:01.879" v="2354" actId="1076"/>
          <ac:spMkLst>
            <pc:docMk/>
            <pc:sldMk cId="591855912" sldId="795"/>
            <ac:spMk id="66" creationId="{CDF78F6E-CBEF-E1B5-A5DA-1DD5E01F7EB6}"/>
          </ac:spMkLst>
        </pc:spChg>
        <pc:spChg chg="add mod">
          <ac:chgData name="Benoît Pichon" userId="64d73d3c24d3cfa0" providerId="LiveId" clId="{A1E9D742-E371-46C0-9FBF-D600E9C9CFD3}" dt="2024-06-10T11:57:00.723" v="2353" actId="1076"/>
          <ac:spMkLst>
            <pc:docMk/>
            <pc:sldMk cId="591855912" sldId="795"/>
            <ac:spMk id="67" creationId="{C177BB19-0626-7044-F7B9-0828440064C2}"/>
          </ac:spMkLst>
        </pc:spChg>
        <pc:spChg chg="add mod">
          <ac:chgData name="Benoît Pichon" userId="64d73d3c24d3cfa0" providerId="LiveId" clId="{A1E9D742-E371-46C0-9FBF-D600E9C9CFD3}" dt="2024-06-10T11:57:03.624" v="2355" actId="1076"/>
          <ac:spMkLst>
            <pc:docMk/>
            <pc:sldMk cId="591855912" sldId="795"/>
            <ac:spMk id="68" creationId="{54C95E0C-C44E-F5EC-A5B5-86A47DB43DEC}"/>
          </ac:spMkLst>
        </pc:spChg>
        <pc:spChg chg="add mod">
          <ac:chgData name="Benoît Pichon" userId="64d73d3c24d3cfa0" providerId="LiveId" clId="{A1E9D742-E371-46C0-9FBF-D600E9C9CFD3}" dt="2024-06-10T11:57:04.649" v="2356" actId="1076"/>
          <ac:spMkLst>
            <pc:docMk/>
            <pc:sldMk cId="591855912" sldId="795"/>
            <ac:spMk id="69" creationId="{694F347D-1A34-AF39-E864-00241BB4E44E}"/>
          </ac:spMkLst>
        </pc:spChg>
        <pc:spChg chg="add mod">
          <ac:chgData name="Benoît Pichon" userId="64d73d3c24d3cfa0" providerId="LiveId" clId="{A1E9D742-E371-46C0-9FBF-D600E9C9CFD3}" dt="2024-06-10T12:06:56.426" v="2557" actId="1076"/>
          <ac:spMkLst>
            <pc:docMk/>
            <pc:sldMk cId="591855912" sldId="795"/>
            <ac:spMk id="70" creationId="{A5312CD7-42E7-8BCA-CA8B-5EA748EE16E8}"/>
          </ac:spMkLst>
        </pc:spChg>
        <pc:spChg chg="add mod">
          <ac:chgData name="Benoît Pichon" userId="64d73d3c24d3cfa0" providerId="LiveId" clId="{A1E9D742-E371-46C0-9FBF-D600E9C9CFD3}" dt="2024-06-10T11:57:21.130" v="2361" actId="1076"/>
          <ac:spMkLst>
            <pc:docMk/>
            <pc:sldMk cId="591855912" sldId="795"/>
            <ac:spMk id="72" creationId="{DE59F7CB-AB7D-B682-AD23-0019DCBB3BAE}"/>
          </ac:spMkLst>
        </pc:spChg>
        <pc:spChg chg="add mod">
          <ac:chgData name="Benoît Pichon" userId="64d73d3c24d3cfa0" providerId="LiveId" clId="{A1E9D742-E371-46C0-9FBF-D600E9C9CFD3}" dt="2024-06-10T11:57:21.130" v="2361" actId="1076"/>
          <ac:spMkLst>
            <pc:docMk/>
            <pc:sldMk cId="591855912" sldId="795"/>
            <ac:spMk id="73" creationId="{91679039-B6C3-E862-548C-24157D749BD2}"/>
          </ac:spMkLst>
        </pc:spChg>
        <pc:spChg chg="add mod">
          <ac:chgData name="Benoît Pichon" userId="64d73d3c24d3cfa0" providerId="LiveId" clId="{A1E9D742-E371-46C0-9FBF-D600E9C9CFD3}" dt="2024-06-10T11:57:21.130" v="2361" actId="1076"/>
          <ac:spMkLst>
            <pc:docMk/>
            <pc:sldMk cId="591855912" sldId="795"/>
            <ac:spMk id="74" creationId="{8E6D9804-15AE-DDAB-83C8-17AA3D8C2AF3}"/>
          </ac:spMkLst>
        </pc:spChg>
        <pc:spChg chg="add mod">
          <ac:chgData name="Benoît Pichon" userId="64d73d3c24d3cfa0" providerId="LiveId" clId="{A1E9D742-E371-46C0-9FBF-D600E9C9CFD3}" dt="2024-06-10T11:57:21.130" v="2361" actId="1076"/>
          <ac:spMkLst>
            <pc:docMk/>
            <pc:sldMk cId="591855912" sldId="795"/>
            <ac:spMk id="75" creationId="{21C4A777-79C1-A35E-BAE3-45D8250E6529}"/>
          </ac:spMkLst>
        </pc:spChg>
        <pc:spChg chg="add mod">
          <ac:chgData name="Benoît Pichon" userId="64d73d3c24d3cfa0" providerId="LiveId" clId="{A1E9D742-E371-46C0-9FBF-D600E9C9CFD3}" dt="2024-06-10T11:57:21.130" v="2361" actId="1076"/>
          <ac:spMkLst>
            <pc:docMk/>
            <pc:sldMk cId="591855912" sldId="795"/>
            <ac:spMk id="76" creationId="{20F65275-3955-C1C6-D48D-455124C61589}"/>
          </ac:spMkLst>
        </pc:spChg>
        <pc:spChg chg="add mod">
          <ac:chgData name="Benoît Pichon" userId="64d73d3c24d3cfa0" providerId="LiveId" clId="{A1E9D742-E371-46C0-9FBF-D600E9C9CFD3}" dt="2024-06-10T11:57:21.130" v="2361" actId="1076"/>
          <ac:spMkLst>
            <pc:docMk/>
            <pc:sldMk cId="591855912" sldId="795"/>
            <ac:spMk id="77" creationId="{BAC888DE-0CB9-59E6-0F4E-88F94CD6DA46}"/>
          </ac:spMkLst>
        </pc:spChg>
        <pc:spChg chg="add mod">
          <ac:chgData name="Benoît Pichon" userId="64d73d3c24d3cfa0" providerId="LiveId" clId="{A1E9D742-E371-46C0-9FBF-D600E9C9CFD3}" dt="2024-06-10T11:57:21.130" v="2361" actId="1076"/>
          <ac:spMkLst>
            <pc:docMk/>
            <pc:sldMk cId="591855912" sldId="795"/>
            <ac:spMk id="78" creationId="{A78776C2-6DB7-DAAE-0532-FFD6E9CF2887}"/>
          </ac:spMkLst>
        </pc:spChg>
        <pc:spChg chg="del">
          <ac:chgData name="Benoît Pichon" userId="64d73d3c24d3cfa0" providerId="LiveId" clId="{A1E9D742-E371-46C0-9FBF-D600E9C9CFD3}" dt="2024-06-08T06:44:08.790" v="2155" actId="478"/>
          <ac:spMkLst>
            <pc:docMk/>
            <pc:sldMk cId="591855912" sldId="795"/>
            <ac:spMk id="80" creationId="{475E2F38-7DF9-058B-F938-D57CAAF84B08}"/>
          </ac:spMkLst>
        </pc:spChg>
        <pc:spChg chg="mod">
          <ac:chgData name="Benoît Pichon" userId="64d73d3c24d3cfa0" providerId="LiveId" clId="{A1E9D742-E371-46C0-9FBF-D600E9C9CFD3}" dt="2024-06-10T11:57:18.749" v="2359"/>
          <ac:spMkLst>
            <pc:docMk/>
            <pc:sldMk cId="591855912" sldId="795"/>
            <ac:spMk id="81" creationId="{B687622E-7CDB-61DE-6B36-1C12556F0721}"/>
          </ac:spMkLst>
        </pc:spChg>
        <pc:spChg chg="mod">
          <ac:chgData name="Benoît Pichon" userId="64d73d3c24d3cfa0" providerId="LiveId" clId="{A1E9D742-E371-46C0-9FBF-D600E9C9CFD3}" dt="2024-06-10T11:57:18.749" v="2359"/>
          <ac:spMkLst>
            <pc:docMk/>
            <pc:sldMk cId="591855912" sldId="795"/>
            <ac:spMk id="87" creationId="{230B57FE-D589-694A-6CC9-6E5B49243F76}"/>
          </ac:spMkLst>
        </pc:spChg>
        <pc:spChg chg="mod">
          <ac:chgData name="Benoît Pichon" userId="64d73d3c24d3cfa0" providerId="LiveId" clId="{A1E9D742-E371-46C0-9FBF-D600E9C9CFD3}" dt="2024-06-10T11:57:18.749" v="2359"/>
          <ac:spMkLst>
            <pc:docMk/>
            <pc:sldMk cId="591855912" sldId="795"/>
            <ac:spMk id="96" creationId="{5F16D5DC-11F9-AFC4-A0FC-F79B4217EDE4}"/>
          </ac:spMkLst>
        </pc:spChg>
        <pc:spChg chg="add mod">
          <ac:chgData name="Benoît Pichon" userId="64d73d3c24d3cfa0" providerId="LiveId" clId="{A1E9D742-E371-46C0-9FBF-D600E9C9CFD3}" dt="2024-06-10T11:57:21.130" v="2361" actId="1076"/>
          <ac:spMkLst>
            <pc:docMk/>
            <pc:sldMk cId="591855912" sldId="795"/>
            <ac:spMk id="100" creationId="{21B2B6CC-EC04-892B-5CB9-99B9E7997FD3}"/>
          </ac:spMkLst>
        </pc:spChg>
        <pc:spChg chg="add mod">
          <ac:chgData name="Benoît Pichon" userId="64d73d3c24d3cfa0" providerId="LiveId" clId="{A1E9D742-E371-46C0-9FBF-D600E9C9CFD3}" dt="2024-06-10T11:57:21.130" v="2361" actId="1076"/>
          <ac:spMkLst>
            <pc:docMk/>
            <pc:sldMk cId="591855912" sldId="795"/>
            <ac:spMk id="101" creationId="{51DCA806-A790-8534-8F60-0411C630A5BD}"/>
          </ac:spMkLst>
        </pc:spChg>
        <pc:spChg chg="add mod">
          <ac:chgData name="Benoît Pichon" userId="64d73d3c24d3cfa0" providerId="LiveId" clId="{A1E9D742-E371-46C0-9FBF-D600E9C9CFD3}" dt="2024-06-10T11:57:21.130" v="2361" actId="1076"/>
          <ac:spMkLst>
            <pc:docMk/>
            <pc:sldMk cId="591855912" sldId="795"/>
            <ac:spMk id="108" creationId="{6D208B8E-A42C-63A2-CE2A-DFD319FE7F2D}"/>
          </ac:spMkLst>
        </pc:spChg>
        <pc:spChg chg="add mod">
          <ac:chgData name="Benoît Pichon" userId="64d73d3c24d3cfa0" providerId="LiveId" clId="{A1E9D742-E371-46C0-9FBF-D600E9C9CFD3}" dt="2024-06-10T12:13:47.078" v="2677" actId="115"/>
          <ac:spMkLst>
            <pc:docMk/>
            <pc:sldMk cId="591855912" sldId="795"/>
            <ac:spMk id="109" creationId="{BD0ABEB7-9C6D-952E-1BA4-28C449E95ECA}"/>
          </ac:spMkLst>
        </pc:spChg>
        <pc:grpChg chg="del">
          <ac:chgData name="Benoît Pichon" userId="64d73d3c24d3cfa0" providerId="LiveId" clId="{A1E9D742-E371-46C0-9FBF-D600E9C9CFD3}" dt="2024-06-10T11:52:54.599" v="2166" actId="21"/>
          <ac:grpSpMkLst>
            <pc:docMk/>
            <pc:sldMk cId="591855912" sldId="795"/>
            <ac:grpSpMk id="39" creationId="{0E66EBAB-10A7-0EB9-0E06-75FDD7B1FCE9}"/>
          </ac:grpSpMkLst>
        </pc:grpChg>
        <pc:grpChg chg="del">
          <ac:chgData name="Benoît Pichon" userId="64d73d3c24d3cfa0" providerId="LiveId" clId="{A1E9D742-E371-46C0-9FBF-D600E9C9CFD3}" dt="2024-06-10T11:52:54.599" v="2166" actId="21"/>
          <ac:grpSpMkLst>
            <pc:docMk/>
            <pc:sldMk cId="591855912" sldId="795"/>
            <ac:grpSpMk id="47" creationId="{3E08B99F-769C-192F-2B51-2B67D9BB1F1E}"/>
          </ac:grpSpMkLst>
        </pc:grpChg>
        <pc:grpChg chg="del">
          <ac:chgData name="Benoît Pichon" userId="64d73d3c24d3cfa0" providerId="LiveId" clId="{A1E9D742-E371-46C0-9FBF-D600E9C9CFD3}" dt="2024-06-10T11:52:54.599" v="2166" actId="21"/>
          <ac:grpSpMkLst>
            <pc:docMk/>
            <pc:sldMk cId="591855912" sldId="795"/>
            <ac:grpSpMk id="54" creationId="{958D577D-7CB2-AE57-7E71-1D46095AA250}"/>
          </ac:grpSpMkLst>
        </pc:grpChg>
        <pc:grpChg chg="add mod">
          <ac:chgData name="Benoît Pichon" userId="64d73d3c24d3cfa0" providerId="LiveId" clId="{A1E9D742-E371-46C0-9FBF-D600E9C9CFD3}" dt="2024-06-10T11:57:21.130" v="2361" actId="1076"/>
          <ac:grpSpMkLst>
            <pc:docMk/>
            <pc:sldMk cId="591855912" sldId="795"/>
            <ac:grpSpMk id="80" creationId="{2E674D6A-A06B-3542-3C51-ACA0252076CF}"/>
          </ac:grpSpMkLst>
        </pc:grpChg>
        <pc:grpChg chg="mod">
          <ac:chgData name="Benoît Pichon" userId="64d73d3c24d3cfa0" providerId="LiveId" clId="{A1E9D742-E371-46C0-9FBF-D600E9C9CFD3}" dt="2024-06-10T11:57:18.749" v="2359"/>
          <ac:grpSpMkLst>
            <pc:docMk/>
            <pc:sldMk cId="591855912" sldId="795"/>
            <ac:grpSpMk id="82" creationId="{6CB4C310-84E4-87B9-09B3-8606CBC25D7F}"/>
          </ac:grpSpMkLst>
        </pc:grpChg>
        <pc:grpChg chg="add mod">
          <ac:chgData name="Benoît Pichon" userId="64d73d3c24d3cfa0" providerId="LiveId" clId="{A1E9D742-E371-46C0-9FBF-D600E9C9CFD3}" dt="2024-06-10T11:57:21.130" v="2361" actId="1076"/>
          <ac:grpSpMkLst>
            <pc:docMk/>
            <pc:sldMk cId="591855912" sldId="795"/>
            <ac:grpSpMk id="86" creationId="{EF3D8537-8183-8AEB-F643-08B8B6593E67}"/>
          </ac:grpSpMkLst>
        </pc:grpChg>
        <pc:grpChg chg="mod">
          <ac:chgData name="Benoît Pichon" userId="64d73d3c24d3cfa0" providerId="LiveId" clId="{A1E9D742-E371-46C0-9FBF-D600E9C9CFD3}" dt="2024-06-10T11:57:18.749" v="2359"/>
          <ac:grpSpMkLst>
            <pc:docMk/>
            <pc:sldMk cId="591855912" sldId="795"/>
            <ac:grpSpMk id="89" creationId="{1D21ABF5-56B0-ABC4-F91F-1AF348D1E192}"/>
          </ac:grpSpMkLst>
        </pc:grpChg>
        <pc:grpChg chg="add mod">
          <ac:chgData name="Benoît Pichon" userId="64d73d3c24d3cfa0" providerId="LiveId" clId="{A1E9D742-E371-46C0-9FBF-D600E9C9CFD3}" dt="2024-06-10T11:57:21.130" v="2361" actId="1076"/>
          <ac:grpSpMkLst>
            <pc:docMk/>
            <pc:sldMk cId="591855912" sldId="795"/>
            <ac:grpSpMk id="94" creationId="{8A4BAE2B-6BB3-AA45-49AB-83F1ED38B34A}"/>
          </ac:grpSpMkLst>
        </pc:grpChg>
        <pc:grpChg chg="mod">
          <ac:chgData name="Benoît Pichon" userId="64d73d3c24d3cfa0" providerId="LiveId" clId="{A1E9D742-E371-46C0-9FBF-D600E9C9CFD3}" dt="2024-06-10T11:57:18.749" v="2359"/>
          <ac:grpSpMkLst>
            <pc:docMk/>
            <pc:sldMk cId="591855912" sldId="795"/>
            <ac:grpSpMk id="97" creationId="{6AC10302-62C3-780B-E3FC-3D13DC79CDCB}"/>
          </ac:grpSpMkLst>
        </pc:grpChg>
        <pc:picChg chg="add del mod">
          <ac:chgData name="Benoît Pichon" userId="64d73d3c24d3cfa0" providerId="LiveId" clId="{A1E9D742-E371-46C0-9FBF-D600E9C9CFD3}" dt="2024-06-10T11:52:52.828" v="2165" actId="21"/>
          <ac:picMkLst>
            <pc:docMk/>
            <pc:sldMk cId="591855912" sldId="795"/>
            <ac:picMk id="6" creationId="{148314D8-2EBB-6AF5-61F4-CDC88398FC36}"/>
          </ac:picMkLst>
        </pc:picChg>
        <pc:picChg chg="add del mod">
          <ac:chgData name="Benoît Pichon" userId="64d73d3c24d3cfa0" providerId="LiveId" clId="{A1E9D742-E371-46C0-9FBF-D600E9C9CFD3}" dt="2024-06-10T11:52:52.828" v="2165" actId="21"/>
          <ac:picMkLst>
            <pc:docMk/>
            <pc:sldMk cId="591855912" sldId="795"/>
            <ac:picMk id="13" creationId="{A15375FD-2E0A-97D9-6812-1B5E4F97EF1E}"/>
          </ac:picMkLst>
        </pc:picChg>
        <pc:picChg chg="add mod">
          <ac:chgData name="Benoît Pichon" userId="64d73d3c24d3cfa0" providerId="LiveId" clId="{A1E9D742-E371-46C0-9FBF-D600E9C9CFD3}" dt="2024-06-10T11:54:35.987" v="2234" actId="14100"/>
          <ac:picMkLst>
            <pc:docMk/>
            <pc:sldMk cId="591855912" sldId="795"/>
            <ac:picMk id="15" creationId="{61E0677C-3D2B-2783-8186-85FB2D36C034}"/>
          </ac:picMkLst>
        </pc:picChg>
        <pc:picChg chg="add mod">
          <ac:chgData name="Benoît Pichon" userId="64d73d3c24d3cfa0" providerId="LiveId" clId="{A1E9D742-E371-46C0-9FBF-D600E9C9CFD3}" dt="2024-06-10T11:54:41.250" v="2238" actId="1076"/>
          <ac:picMkLst>
            <pc:docMk/>
            <pc:sldMk cId="591855912" sldId="795"/>
            <ac:picMk id="32" creationId="{62744F0A-470A-DBC3-99E8-45A0234F6193}"/>
          </ac:picMkLst>
        </pc:picChg>
        <pc:picChg chg="del">
          <ac:chgData name="Benoît Pichon" userId="64d73d3c24d3cfa0" providerId="LiveId" clId="{A1E9D742-E371-46C0-9FBF-D600E9C9CFD3}" dt="2024-06-10T11:52:54.599" v="2166" actId="21"/>
          <ac:picMkLst>
            <pc:docMk/>
            <pc:sldMk cId="591855912" sldId="795"/>
            <ac:picMk id="38" creationId="{40DB28B4-9F03-9622-FE6A-978B33CFB9D4}"/>
          </ac:picMkLst>
        </pc:picChg>
        <pc:picChg chg="del">
          <ac:chgData name="Benoît Pichon" userId="64d73d3c24d3cfa0" providerId="LiveId" clId="{A1E9D742-E371-46C0-9FBF-D600E9C9CFD3}" dt="2024-06-10T11:52:54.599" v="2166" actId="21"/>
          <ac:picMkLst>
            <pc:docMk/>
            <pc:sldMk cId="591855912" sldId="795"/>
            <ac:picMk id="52" creationId="{5426FC8F-068C-72E2-3ED4-46CFCC3514CA}"/>
          </ac:picMkLst>
        </pc:picChg>
        <pc:picChg chg="del">
          <ac:chgData name="Benoît Pichon" userId="64d73d3c24d3cfa0" providerId="LiveId" clId="{A1E9D742-E371-46C0-9FBF-D600E9C9CFD3}" dt="2024-06-10T11:52:54.599" v="2166" actId="21"/>
          <ac:picMkLst>
            <pc:docMk/>
            <pc:sldMk cId="591855912" sldId="795"/>
            <ac:picMk id="53" creationId="{EBFB6D10-2F2D-8F57-00A2-EDB78D8EFDF2}"/>
          </ac:picMkLst>
        </pc:picChg>
        <pc:picChg chg="add mod">
          <ac:chgData name="Benoît Pichon" userId="64d73d3c24d3cfa0" providerId="LiveId" clId="{A1E9D742-E371-46C0-9FBF-D600E9C9CFD3}" dt="2024-06-10T11:57:21.130" v="2361" actId="1076"/>
          <ac:picMkLst>
            <pc:docMk/>
            <pc:sldMk cId="591855912" sldId="795"/>
            <ac:picMk id="79" creationId="{5C355E77-1FF5-4F35-CDCE-4F0E5EF75B92}"/>
          </ac:picMkLst>
        </pc:picChg>
        <pc:picChg chg="add mod">
          <ac:chgData name="Benoît Pichon" userId="64d73d3c24d3cfa0" providerId="LiveId" clId="{A1E9D742-E371-46C0-9FBF-D600E9C9CFD3}" dt="2024-06-10T11:57:21.130" v="2361" actId="1076"/>
          <ac:picMkLst>
            <pc:docMk/>
            <pc:sldMk cId="591855912" sldId="795"/>
            <ac:picMk id="92" creationId="{C4226493-0F9F-96BF-C3E9-58133632D288}"/>
          </ac:picMkLst>
        </pc:picChg>
        <pc:picChg chg="add mod">
          <ac:chgData name="Benoît Pichon" userId="64d73d3c24d3cfa0" providerId="LiveId" clId="{A1E9D742-E371-46C0-9FBF-D600E9C9CFD3}" dt="2024-06-10T11:57:21.130" v="2361" actId="1076"/>
          <ac:picMkLst>
            <pc:docMk/>
            <pc:sldMk cId="591855912" sldId="795"/>
            <ac:picMk id="93" creationId="{5E69A53E-C726-E7EC-894E-74B2DF61A011}"/>
          </ac:picMkLst>
        </pc:picChg>
        <pc:cxnChg chg="del">
          <ac:chgData name="Benoît Pichon" userId="64d73d3c24d3cfa0" providerId="LiveId" clId="{A1E9D742-E371-46C0-9FBF-D600E9C9CFD3}" dt="2024-06-10T11:52:54.599" v="2166" actId="21"/>
          <ac:cxnSpMkLst>
            <pc:docMk/>
            <pc:sldMk cId="591855912" sldId="795"/>
            <ac:cxnSpMk id="5" creationId="{021D73BF-22D5-8888-C64B-15A55D6905E4}"/>
          </ac:cxnSpMkLst>
        </pc:cxnChg>
        <pc:cxnChg chg="add del mod">
          <ac:chgData name="Benoît Pichon" userId="64d73d3c24d3cfa0" providerId="LiveId" clId="{A1E9D742-E371-46C0-9FBF-D600E9C9CFD3}" dt="2024-06-10T11:53:48.162" v="2230" actId="21"/>
          <ac:cxnSpMkLst>
            <pc:docMk/>
            <pc:sldMk cId="591855912" sldId="795"/>
            <ac:cxnSpMk id="19" creationId="{3D74B210-7413-11DF-7ACF-CEF87B9EF1FE}"/>
          </ac:cxnSpMkLst>
        </pc:cxnChg>
        <pc:cxnChg chg="add del mod">
          <ac:chgData name="Benoît Pichon" userId="64d73d3c24d3cfa0" providerId="LiveId" clId="{A1E9D742-E371-46C0-9FBF-D600E9C9CFD3}" dt="2024-06-10T11:53:48.162" v="2230" actId="21"/>
          <ac:cxnSpMkLst>
            <pc:docMk/>
            <pc:sldMk cId="591855912" sldId="795"/>
            <ac:cxnSpMk id="22" creationId="{C65A2E92-B5AA-D2AA-5005-B39F025089FD}"/>
          </ac:cxnSpMkLst>
        </pc:cxnChg>
        <pc:cxnChg chg="add del mod">
          <ac:chgData name="Benoît Pichon" userId="64d73d3c24d3cfa0" providerId="LiveId" clId="{A1E9D742-E371-46C0-9FBF-D600E9C9CFD3}" dt="2024-06-10T11:53:48.162" v="2230" actId="21"/>
          <ac:cxnSpMkLst>
            <pc:docMk/>
            <pc:sldMk cId="591855912" sldId="795"/>
            <ac:cxnSpMk id="23" creationId="{82A3CE26-35D4-783A-D415-D9CC44C68F5F}"/>
          </ac:cxnSpMkLst>
        </pc:cxnChg>
        <pc:cxnChg chg="add del mod">
          <ac:chgData name="Benoît Pichon" userId="64d73d3c24d3cfa0" providerId="LiveId" clId="{A1E9D742-E371-46C0-9FBF-D600E9C9CFD3}" dt="2024-06-10T11:53:48.162" v="2230" actId="21"/>
          <ac:cxnSpMkLst>
            <pc:docMk/>
            <pc:sldMk cId="591855912" sldId="795"/>
            <ac:cxnSpMk id="24" creationId="{12A32155-3AB6-19D8-78EE-DFA519DA37F4}"/>
          </ac:cxnSpMkLst>
        </pc:cxnChg>
        <pc:cxnChg chg="add mod">
          <ac:chgData name="Benoît Pichon" userId="64d73d3c24d3cfa0" providerId="LiveId" clId="{A1E9D742-E371-46C0-9FBF-D600E9C9CFD3}" dt="2024-06-10T12:13:18.929" v="2670" actId="14100"/>
          <ac:cxnSpMkLst>
            <pc:docMk/>
            <pc:sldMk cId="591855912" sldId="795"/>
            <ac:cxnSpMk id="25" creationId="{3D74B210-7413-11DF-7ACF-CEF87B9EF1FE}"/>
          </ac:cxnSpMkLst>
        </pc:cxnChg>
        <pc:cxnChg chg="add mod">
          <ac:chgData name="Benoît Pichon" userId="64d73d3c24d3cfa0" providerId="LiveId" clId="{A1E9D742-E371-46C0-9FBF-D600E9C9CFD3}" dt="2024-06-10T11:53:52.539" v="2233" actId="1076"/>
          <ac:cxnSpMkLst>
            <pc:docMk/>
            <pc:sldMk cId="591855912" sldId="795"/>
            <ac:cxnSpMk id="28" creationId="{C65A2E92-B5AA-D2AA-5005-B39F025089FD}"/>
          </ac:cxnSpMkLst>
        </pc:cxnChg>
        <pc:cxnChg chg="add del mod">
          <ac:chgData name="Benoît Pichon" userId="64d73d3c24d3cfa0" providerId="LiveId" clId="{A1E9D742-E371-46C0-9FBF-D600E9C9CFD3}" dt="2024-06-10T11:56:15.658" v="2327" actId="21"/>
          <ac:cxnSpMkLst>
            <pc:docMk/>
            <pc:sldMk cId="591855912" sldId="795"/>
            <ac:cxnSpMk id="29" creationId="{82A3CE26-35D4-783A-D415-D9CC44C68F5F}"/>
          </ac:cxnSpMkLst>
        </pc:cxnChg>
        <pc:cxnChg chg="add del mod">
          <ac:chgData name="Benoît Pichon" userId="64d73d3c24d3cfa0" providerId="LiveId" clId="{A1E9D742-E371-46C0-9FBF-D600E9C9CFD3}" dt="2024-06-10T11:56:15.658" v="2327" actId="21"/>
          <ac:cxnSpMkLst>
            <pc:docMk/>
            <pc:sldMk cId="591855912" sldId="795"/>
            <ac:cxnSpMk id="30" creationId="{12A32155-3AB6-19D8-78EE-DFA519DA37F4}"/>
          </ac:cxnSpMkLst>
        </pc:cxnChg>
        <pc:cxnChg chg="add mod">
          <ac:chgData name="Benoît Pichon" userId="64d73d3c24d3cfa0" providerId="LiveId" clId="{A1E9D742-E371-46C0-9FBF-D600E9C9CFD3}" dt="2024-06-10T11:56:20.172" v="2329" actId="1076"/>
          <ac:cxnSpMkLst>
            <pc:docMk/>
            <pc:sldMk cId="591855912" sldId="795"/>
            <ac:cxnSpMk id="35" creationId="{84338833-A3B6-C7E0-60DD-CA45D8F37DEC}"/>
          </ac:cxnSpMkLst>
        </pc:cxnChg>
        <pc:cxnChg chg="add mod">
          <ac:chgData name="Benoît Pichon" userId="64d73d3c24d3cfa0" providerId="LiveId" clId="{A1E9D742-E371-46C0-9FBF-D600E9C9CFD3}" dt="2024-06-10T11:56:18.860" v="2328" actId="1076"/>
          <ac:cxnSpMkLst>
            <pc:docMk/>
            <pc:sldMk cId="591855912" sldId="795"/>
            <ac:cxnSpMk id="36" creationId="{9E7EB3AE-E574-82D5-B964-7B3D1CAC5D46}"/>
          </ac:cxnSpMkLst>
        </pc:cxnChg>
        <pc:cxnChg chg="mod">
          <ac:chgData name="Benoît Pichon" userId="64d73d3c24d3cfa0" providerId="LiveId" clId="{A1E9D742-E371-46C0-9FBF-D600E9C9CFD3}" dt="2024-06-10T11:52:54.599" v="2166" actId="21"/>
          <ac:cxnSpMkLst>
            <pc:docMk/>
            <pc:sldMk cId="591855912" sldId="795"/>
            <ac:cxnSpMk id="45" creationId="{21E69FDE-E26E-B415-76C5-CE9972DF31A0}"/>
          </ac:cxnSpMkLst>
        </pc:cxnChg>
        <pc:cxnChg chg="mod">
          <ac:chgData name="Benoît Pichon" userId="64d73d3c24d3cfa0" providerId="LiveId" clId="{A1E9D742-E371-46C0-9FBF-D600E9C9CFD3}" dt="2024-06-10T11:52:54.599" v="2166" actId="21"/>
          <ac:cxnSpMkLst>
            <pc:docMk/>
            <pc:sldMk cId="591855912" sldId="795"/>
            <ac:cxnSpMk id="46" creationId="{CF9D4AFB-F0B4-0E0B-D010-0B9788C3DB5F}"/>
          </ac:cxnSpMkLst>
        </pc:cxnChg>
        <pc:cxnChg chg="mod">
          <ac:chgData name="Benoît Pichon" userId="64d73d3c24d3cfa0" providerId="LiveId" clId="{A1E9D742-E371-46C0-9FBF-D600E9C9CFD3}" dt="2024-06-10T11:52:54.599" v="2166" actId="21"/>
          <ac:cxnSpMkLst>
            <pc:docMk/>
            <pc:sldMk cId="591855912" sldId="795"/>
            <ac:cxnSpMk id="50" creationId="{2C028C9B-A321-0F89-A076-74D30312EAFC}"/>
          </ac:cxnSpMkLst>
        </pc:cxnChg>
        <pc:cxnChg chg="mod">
          <ac:chgData name="Benoît Pichon" userId="64d73d3c24d3cfa0" providerId="LiveId" clId="{A1E9D742-E371-46C0-9FBF-D600E9C9CFD3}" dt="2024-06-10T11:52:54.599" v="2166" actId="21"/>
          <ac:cxnSpMkLst>
            <pc:docMk/>
            <pc:sldMk cId="591855912" sldId="795"/>
            <ac:cxnSpMk id="51" creationId="{84F28EC5-3CB2-B695-87F8-C7A8C217F4FF}"/>
          </ac:cxnSpMkLst>
        </pc:cxnChg>
        <pc:cxnChg chg="mod">
          <ac:chgData name="Benoît Pichon" userId="64d73d3c24d3cfa0" providerId="LiveId" clId="{A1E9D742-E371-46C0-9FBF-D600E9C9CFD3}" dt="2024-06-10T11:52:54.599" v="2166" actId="21"/>
          <ac:cxnSpMkLst>
            <pc:docMk/>
            <pc:sldMk cId="591855912" sldId="795"/>
            <ac:cxnSpMk id="57" creationId="{65287E38-2EC3-FF41-7677-9CB2F35275F0}"/>
          </ac:cxnSpMkLst>
        </pc:cxnChg>
        <pc:cxnChg chg="mod">
          <ac:chgData name="Benoît Pichon" userId="64d73d3c24d3cfa0" providerId="LiveId" clId="{A1E9D742-E371-46C0-9FBF-D600E9C9CFD3}" dt="2024-06-10T11:52:54.599" v="2166" actId="21"/>
          <ac:cxnSpMkLst>
            <pc:docMk/>
            <pc:sldMk cId="591855912" sldId="795"/>
            <ac:cxnSpMk id="58" creationId="{BA51267C-C6B6-E147-ABF4-243C2600ED5C}"/>
          </ac:cxnSpMkLst>
        </pc:cxnChg>
        <pc:cxnChg chg="del">
          <ac:chgData name="Benoît Pichon" userId="64d73d3c24d3cfa0" providerId="LiveId" clId="{A1E9D742-E371-46C0-9FBF-D600E9C9CFD3}" dt="2024-06-10T11:52:54.599" v="2166" actId="21"/>
          <ac:cxnSpMkLst>
            <pc:docMk/>
            <pc:sldMk cId="591855912" sldId="795"/>
            <ac:cxnSpMk id="61" creationId="{E9CE9E84-3FB5-0DF9-A059-4AD824D2C79B}"/>
          </ac:cxnSpMkLst>
        </pc:cxnChg>
        <pc:cxnChg chg="del">
          <ac:chgData name="Benoît Pichon" userId="64d73d3c24d3cfa0" providerId="LiveId" clId="{A1E9D742-E371-46C0-9FBF-D600E9C9CFD3}" dt="2024-06-10T11:52:54.599" v="2166" actId="21"/>
          <ac:cxnSpMkLst>
            <pc:docMk/>
            <pc:sldMk cId="591855912" sldId="795"/>
            <ac:cxnSpMk id="62" creationId="{E31926E8-467E-DD23-99E8-AAB77FAA3C4E}"/>
          </ac:cxnSpMkLst>
        </pc:cxnChg>
        <pc:cxnChg chg="del">
          <ac:chgData name="Benoît Pichon" userId="64d73d3c24d3cfa0" providerId="LiveId" clId="{A1E9D742-E371-46C0-9FBF-D600E9C9CFD3}" dt="2024-06-10T11:52:54.599" v="2166" actId="21"/>
          <ac:cxnSpMkLst>
            <pc:docMk/>
            <pc:sldMk cId="591855912" sldId="795"/>
            <ac:cxnSpMk id="63" creationId="{4F0D01C1-17C0-D242-5433-7AAD68B2145B}"/>
          </ac:cxnSpMkLst>
        </pc:cxnChg>
        <pc:cxnChg chg="add mod">
          <ac:chgData name="Benoît Pichon" userId="64d73d3c24d3cfa0" providerId="LiveId" clId="{A1E9D742-E371-46C0-9FBF-D600E9C9CFD3}" dt="2024-06-10T11:57:21.130" v="2361" actId="1076"/>
          <ac:cxnSpMkLst>
            <pc:docMk/>
            <pc:sldMk cId="591855912" sldId="795"/>
            <ac:cxnSpMk id="71" creationId="{80F67086-C083-019D-268B-31B8E4E456EF}"/>
          </ac:cxnSpMkLst>
        </pc:cxnChg>
        <pc:cxnChg chg="mod">
          <ac:chgData name="Benoît Pichon" userId="64d73d3c24d3cfa0" providerId="LiveId" clId="{A1E9D742-E371-46C0-9FBF-D600E9C9CFD3}" dt="2024-06-10T11:57:18.749" v="2359"/>
          <ac:cxnSpMkLst>
            <pc:docMk/>
            <pc:sldMk cId="591855912" sldId="795"/>
            <ac:cxnSpMk id="83" creationId="{A314A559-C2A3-691E-B8C7-BAE32CE7A1E6}"/>
          </ac:cxnSpMkLst>
        </pc:cxnChg>
        <pc:cxnChg chg="mod">
          <ac:chgData name="Benoît Pichon" userId="64d73d3c24d3cfa0" providerId="LiveId" clId="{A1E9D742-E371-46C0-9FBF-D600E9C9CFD3}" dt="2024-06-10T11:57:18.749" v="2359"/>
          <ac:cxnSpMkLst>
            <pc:docMk/>
            <pc:sldMk cId="591855912" sldId="795"/>
            <ac:cxnSpMk id="84" creationId="{9661F76C-D9DA-3A5E-B260-E205F9989300}"/>
          </ac:cxnSpMkLst>
        </pc:cxnChg>
        <pc:cxnChg chg="del">
          <ac:chgData name="Benoît Pichon" userId="64d73d3c24d3cfa0" providerId="LiveId" clId="{A1E9D742-E371-46C0-9FBF-D600E9C9CFD3}" dt="2024-06-10T11:52:54.599" v="2166" actId="21"/>
          <ac:cxnSpMkLst>
            <pc:docMk/>
            <pc:sldMk cId="591855912" sldId="795"/>
            <ac:cxnSpMk id="85" creationId="{2975003E-2E4F-A963-E697-F9AFEFF556CA}"/>
          </ac:cxnSpMkLst>
        </pc:cxnChg>
        <pc:cxnChg chg="del">
          <ac:chgData name="Benoît Pichon" userId="64d73d3c24d3cfa0" providerId="LiveId" clId="{A1E9D742-E371-46C0-9FBF-D600E9C9CFD3}" dt="2024-06-10T11:52:54.599" v="2166" actId="21"/>
          <ac:cxnSpMkLst>
            <pc:docMk/>
            <pc:sldMk cId="591855912" sldId="795"/>
            <ac:cxnSpMk id="88" creationId="{A9E98A3F-5595-8616-1E63-38FD1B0E825A}"/>
          </ac:cxnSpMkLst>
        </pc:cxnChg>
        <pc:cxnChg chg="mod">
          <ac:chgData name="Benoît Pichon" userId="64d73d3c24d3cfa0" providerId="LiveId" clId="{A1E9D742-E371-46C0-9FBF-D600E9C9CFD3}" dt="2024-06-10T11:57:18.749" v="2359"/>
          <ac:cxnSpMkLst>
            <pc:docMk/>
            <pc:sldMk cId="591855912" sldId="795"/>
            <ac:cxnSpMk id="90" creationId="{BC427B63-4CB6-8C91-5208-F64A7710A183}"/>
          </ac:cxnSpMkLst>
        </pc:cxnChg>
        <pc:cxnChg chg="mod">
          <ac:chgData name="Benoît Pichon" userId="64d73d3c24d3cfa0" providerId="LiveId" clId="{A1E9D742-E371-46C0-9FBF-D600E9C9CFD3}" dt="2024-06-10T11:57:18.749" v="2359"/>
          <ac:cxnSpMkLst>
            <pc:docMk/>
            <pc:sldMk cId="591855912" sldId="795"/>
            <ac:cxnSpMk id="91" creationId="{715889C4-42CC-B7B9-44A3-A3CF2860DB0A}"/>
          </ac:cxnSpMkLst>
        </pc:cxnChg>
        <pc:cxnChg chg="del">
          <ac:chgData name="Benoît Pichon" userId="64d73d3c24d3cfa0" providerId="LiveId" clId="{A1E9D742-E371-46C0-9FBF-D600E9C9CFD3}" dt="2024-06-10T11:52:54.599" v="2166" actId="21"/>
          <ac:cxnSpMkLst>
            <pc:docMk/>
            <pc:sldMk cId="591855912" sldId="795"/>
            <ac:cxnSpMk id="95" creationId="{A8B22DD5-9F12-B459-0813-4CBD99B78000}"/>
          </ac:cxnSpMkLst>
        </pc:cxnChg>
        <pc:cxnChg chg="mod">
          <ac:chgData name="Benoît Pichon" userId="64d73d3c24d3cfa0" providerId="LiveId" clId="{A1E9D742-E371-46C0-9FBF-D600E9C9CFD3}" dt="2024-06-10T11:57:18.749" v="2359"/>
          <ac:cxnSpMkLst>
            <pc:docMk/>
            <pc:sldMk cId="591855912" sldId="795"/>
            <ac:cxnSpMk id="98" creationId="{E75FE8F5-4C27-2A5D-03F5-0DFD9B6A77A3}"/>
          </ac:cxnSpMkLst>
        </pc:cxnChg>
        <pc:cxnChg chg="mod">
          <ac:chgData name="Benoît Pichon" userId="64d73d3c24d3cfa0" providerId="LiveId" clId="{A1E9D742-E371-46C0-9FBF-D600E9C9CFD3}" dt="2024-06-10T11:57:18.749" v="2359"/>
          <ac:cxnSpMkLst>
            <pc:docMk/>
            <pc:sldMk cId="591855912" sldId="795"/>
            <ac:cxnSpMk id="99" creationId="{A8F28F64-0CA5-2BB0-3709-6CA80D330A10}"/>
          </ac:cxnSpMkLst>
        </pc:cxnChg>
        <pc:cxnChg chg="add mod">
          <ac:chgData name="Benoît Pichon" userId="64d73d3c24d3cfa0" providerId="LiveId" clId="{A1E9D742-E371-46C0-9FBF-D600E9C9CFD3}" dt="2024-06-10T11:57:21.130" v="2361" actId="1076"/>
          <ac:cxnSpMkLst>
            <pc:docMk/>
            <pc:sldMk cId="591855912" sldId="795"/>
            <ac:cxnSpMk id="102" creationId="{9127A389-DAAC-9398-F72A-C1D3B375258D}"/>
          </ac:cxnSpMkLst>
        </pc:cxnChg>
        <pc:cxnChg chg="add mod">
          <ac:chgData name="Benoît Pichon" userId="64d73d3c24d3cfa0" providerId="LiveId" clId="{A1E9D742-E371-46C0-9FBF-D600E9C9CFD3}" dt="2024-06-10T11:57:21.130" v="2361" actId="1076"/>
          <ac:cxnSpMkLst>
            <pc:docMk/>
            <pc:sldMk cId="591855912" sldId="795"/>
            <ac:cxnSpMk id="103" creationId="{0F9763BB-E59D-83FA-D6B8-9A3C476EDE2C}"/>
          </ac:cxnSpMkLst>
        </pc:cxnChg>
        <pc:cxnChg chg="add mod">
          <ac:chgData name="Benoît Pichon" userId="64d73d3c24d3cfa0" providerId="LiveId" clId="{A1E9D742-E371-46C0-9FBF-D600E9C9CFD3}" dt="2024-06-10T11:57:21.130" v="2361" actId="1076"/>
          <ac:cxnSpMkLst>
            <pc:docMk/>
            <pc:sldMk cId="591855912" sldId="795"/>
            <ac:cxnSpMk id="104" creationId="{761CAC39-C011-F853-DCB3-D1050D2C7AAD}"/>
          </ac:cxnSpMkLst>
        </pc:cxnChg>
        <pc:cxnChg chg="add mod">
          <ac:chgData name="Benoît Pichon" userId="64d73d3c24d3cfa0" providerId="LiveId" clId="{A1E9D742-E371-46C0-9FBF-D600E9C9CFD3}" dt="2024-06-10T11:57:21.130" v="2361" actId="1076"/>
          <ac:cxnSpMkLst>
            <pc:docMk/>
            <pc:sldMk cId="591855912" sldId="795"/>
            <ac:cxnSpMk id="105" creationId="{036860FD-84DD-C921-053D-D5ED37D3E378}"/>
          </ac:cxnSpMkLst>
        </pc:cxnChg>
        <pc:cxnChg chg="add mod">
          <ac:chgData name="Benoît Pichon" userId="64d73d3c24d3cfa0" providerId="LiveId" clId="{A1E9D742-E371-46C0-9FBF-D600E9C9CFD3}" dt="2024-06-10T11:57:21.130" v="2361" actId="1076"/>
          <ac:cxnSpMkLst>
            <pc:docMk/>
            <pc:sldMk cId="591855912" sldId="795"/>
            <ac:cxnSpMk id="106" creationId="{12B8B384-E761-2DF3-7673-A580DB8A526A}"/>
          </ac:cxnSpMkLst>
        </pc:cxnChg>
        <pc:cxnChg chg="add mod">
          <ac:chgData name="Benoît Pichon" userId="64d73d3c24d3cfa0" providerId="LiveId" clId="{A1E9D742-E371-46C0-9FBF-D600E9C9CFD3}" dt="2024-06-10T11:57:21.130" v="2361" actId="1076"/>
          <ac:cxnSpMkLst>
            <pc:docMk/>
            <pc:sldMk cId="591855912" sldId="795"/>
            <ac:cxnSpMk id="107" creationId="{4C01054B-AA9D-2F5E-CF78-18C9E6C1987E}"/>
          </ac:cxnSpMkLst>
        </pc:cxnChg>
      </pc:sldChg>
      <pc:sldChg chg="del mod modShow">
        <pc:chgData name="Benoît Pichon" userId="64d73d3c24d3cfa0" providerId="LiveId" clId="{A1E9D742-E371-46C0-9FBF-D600E9C9CFD3}" dt="2024-06-08T06:26:05.429" v="1963" actId="47"/>
        <pc:sldMkLst>
          <pc:docMk/>
          <pc:sldMk cId="874378375" sldId="799"/>
        </pc:sldMkLst>
      </pc:sldChg>
      <pc:sldChg chg="del">
        <pc:chgData name="Benoît Pichon" userId="64d73d3c24d3cfa0" providerId="LiveId" clId="{A1E9D742-E371-46C0-9FBF-D600E9C9CFD3}" dt="2024-06-06T13:02:09.233" v="1273" actId="2696"/>
        <pc:sldMkLst>
          <pc:docMk/>
          <pc:sldMk cId="606993033" sldId="803"/>
        </pc:sldMkLst>
      </pc:sldChg>
      <pc:sldChg chg="del">
        <pc:chgData name="Benoît Pichon" userId="64d73d3c24d3cfa0" providerId="LiveId" clId="{A1E9D742-E371-46C0-9FBF-D600E9C9CFD3}" dt="2024-06-06T13:05:15.568" v="1326" actId="2696"/>
        <pc:sldMkLst>
          <pc:docMk/>
          <pc:sldMk cId="1897702736" sldId="808"/>
        </pc:sldMkLst>
      </pc:sldChg>
      <pc:sldChg chg="del">
        <pc:chgData name="Benoît Pichon" userId="64d73d3c24d3cfa0" providerId="LiveId" clId="{A1E9D742-E371-46C0-9FBF-D600E9C9CFD3}" dt="2024-06-06T13:28:55.244" v="1609" actId="2696"/>
        <pc:sldMkLst>
          <pc:docMk/>
          <pc:sldMk cId="2581799893" sldId="810"/>
        </pc:sldMkLst>
      </pc:sldChg>
      <pc:sldChg chg="del">
        <pc:chgData name="Benoît Pichon" userId="64d73d3c24d3cfa0" providerId="LiveId" clId="{A1E9D742-E371-46C0-9FBF-D600E9C9CFD3}" dt="2024-06-06T13:02:08.507" v="1272" actId="2696"/>
        <pc:sldMkLst>
          <pc:docMk/>
          <pc:sldMk cId="119707161" sldId="811"/>
        </pc:sldMkLst>
      </pc:sldChg>
      <pc:sldChg chg="delSp modSp mod">
        <pc:chgData name="Benoît Pichon" userId="64d73d3c24d3cfa0" providerId="LiveId" clId="{A1E9D742-E371-46C0-9FBF-D600E9C9CFD3}" dt="2024-06-06T13:00:50.335" v="1243" actId="1076"/>
        <pc:sldMkLst>
          <pc:docMk/>
          <pc:sldMk cId="3223999336" sldId="813"/>
        </pc:sldMkLst>
        <pc:spChg chg="mod">
          <ac:chgData name="Benoît Pichon" userId="64d73d3c24d3cfa0" providerId="LiveId" clId="{A1E9D742-E371-46C0-9FBF-D600E9C9CFD3}" dt="2024-06-06T13:00:50.335" v="1243" actId="1076"/>
          <ac:spMkLst>
            <pc:docMk/>
            <pc:sldMk cId="3223999336" sldId="813"/>
            <ac:spMk id="16" creationId="{E13A5887-4A6E-E42B-0E79-EBE5346C5431}"/>
          </ac:spMkLst>
        </pc:spChg>
        <pc:spChg chg="mod">
          <ac:chgData name="Benoît Pichon" userId="64d73d3c24d3cfa0" providerId="LiveId" clId="{A1E9D742-E371-46C0-9FBF-D600E9C9CFD3}" dt="2024-06-06T13:00:50.335" v="1243" actId="1076"/>
          <ac:spMkLst>
            <pc:docMk/>
            <pc:sldMk cId="3223999336" sldId="813"/>
            <ac:spMk id="23" creationId="{BBBC2803-57A8-EC42-8FE1-88E0999082A9}"/>
          </ac:spMkLst>
        </pc:spChg>
        <pc:spChg chg="mod">
          <ac:chgData name="Benoît Pichon" userId="64d73d3c24d3cfa0" providerId="LiveId" clId="{A1E9D742-E371-46C0-9FBF-D600E9C9CFD3}" dt="2024-06-06T13:00:50.335" v="1243" actId="1076"/>
          <ac:spMkLst>
            <pc:docMk/>
            <pc:sldMk cId="3223999336" sldId="813"/>
            <ac:spMk id="26" creationId="{27F32D13-90F5-606C-3170-8D4C25078266}"/>
          </ac:spMkLst>
        </pc:spChg>
        <pc:spChg chg="mod">
          <ac:chgData name="Benoît Pichon" userId="64d73d3c24d3cfa0" providerId="LiveId" clId="{A1E9D742-E371-46C0-9FBF-D600E9C9CFD3}" dt="2024-06-06T13:00:50.335" v="1243" actId="1076"/>
          <ac:spMkLst>
            <pc:docMk/>
            <pc:sldMk cId="3223999336" sldId="813"/>
            <ac:spMk id="31" creationId="{B73FC9A6-DA1D-9664-0D5B-A1F927D74C81}"/>
          </ac:spMkLst>
        </pc:spChg>
        <pc:spChg chg="mod">
          <ac:chgData name="Benoît Pichon" userId="64d73d3c24d3cfa0" providerId="LiveId" clId="{A1E9D742-E371-46C0-9FBF-D600E9C9CFD3}" dt="2024-06-06T13:00:50.335" v="1243" actId="1076"/>
          <ac:spMkLst>
            <pc:docMk/>
            <pc:sldMk cId="3223999336" sldId="813"/>
            <ac:spMk id="32" creationId="{1B19CC40-95B5-D6FA-918C-7574BE5155C8}"/>
          </ac:spMkLst>
        </pc:spChg>
        <pc:spChg chg="mod">
          <ac:chgData name="Benoît Pichon" userId="64d73d3c24d3cfa0" providerId="LiveId" clId="{A1E9D742-E371-46C0-9FBF-D600E9C9CFD3}" dt="2024-06-06T13:00:50.335" v="1243" actId="1076"/>
          <ac:spMkLst>
            <pc:docMk/>
            <pc:sldMk cId="3223999336" sldId="813"/>
            <ac:spMk id="33" creationId="{F14A2FE4-538C-F7BC-7D77-54B933D4C590}"/>
          </ac:spMkLst>
        </pc:spChg>
        <pc:spChg chg="mod">
          <ac:chgData name="Benoît Pichon" userId="64d73d3c24d3cfa0" providerId="LiveId" clId="{A1E9D742-E371-46C0-9FBF-D600E9C9CFD3}" dt="2024-06-06T13:00:50.335" v="1243" actId="1076"/>
          <ac:spMkLst>
            <pc:docMk/>
            <pc:sldMk cId="3223999336" sldId="813"/>
            <ac:spMk id="37" creationId="{0E769D44-D22E-1A11-D1F9-FD3E75F9CA1C}"/>
          </ac:spMkLst>
        </pc:spChg>
        <pc:grpChg chg="del">
          <ac:chgData name="Benoît Pichon" userId="64d73d3c24d3cfa0" providerId="LiveId" clId="{A1E9D742-E371-46C0-9FBF-D600E9C9CFD3}" dt="2024-06-06T13:00:38.467" v="1242" actId="21"/>
          <ac:grpSpMkLst>
            <pc:docMk/>
            <pc:sldMk cId="3223999336" sldId="813"/>
            <ac:grpSpMk id="41" creationId="{FAD677AD-81D8-AB1D-C8E4-B52698FE3712}"/>
          </ac:grpSpMkLst>
        </pc:grpChg>
        <pc:picChg chg="mod">
          <ac:chgData name="Benoît Pichon" userId="64d73d3c24d3cfa0" providerId="LiveId" clId="{A1E9D742-E371-46C0-9FBF-D600E9C9CFD3}" dt="2024-06-06T13:00:50.335" v="1243" actId="1076"/>
          <ac:picMkLst>
            <pc:docMk/>
            <pc:sldMk cId="3223999336" sldId="813"/>
            <ac:picMk id="3" creationId="{9EA0B8CA-8C16-77F9-FDF5-15C4C8B72D4E}"/>
          </ac:picMkLst>
        </pc:picChg>
        <pc:picChg chg="mod">
          <ac:chgData name="Benoît Pichon" userId="64d73d3c24d3cfa0" providerId="LiveId" clId="{A1E9D742-E371-46C0-9FBF-D600E9C9CFD3}" dt="2024-06-06T13:00:50.335" v="1243" actId="1076"/>
          <ac:picMkLst>
            <pc:docMk/>
            <pc:sldMk cId="3223999336" sldId="813"/>
            <ac:picMk id="4" creationId="{3DB07EE5-04E4-A70C-B628-9646B7A1423D}"/>
          </ac:picMkLst>
        </pc:picChg>
        <pc:picChg chg="mod">
          <ac:chgData name="Benoît Pichon" userId="64d73d3c24d3cfa0" providerId="LiveId" clId="{A1E9D742-E371-46C0-9FBF-D600E9C9CFD3}" dt="2024-06-06T13:00:50.335" v="1243" actId="1076"/>
          <ac:picMkLst>
            <pc:docMk/>
            <pc:sldMk cId="3223999336" sldId="813"/>
            <ac:picMk id="8" creationId="{0726657F-EE94-6949-3D40-15FCA1C451E9}"/>
          </ac:picMkLst>
        </pc:picChg>
        <pc:picChg chg="mod">
          <ac:chgData name="Benoît Pichon" userId="64d73d3c24d3cfa0" providerId="LiveId" clId="{A1E9D742-E371-46C0-9FBF-D600E9C9CFD3}" dt="2024-06-06T13:00:50.335" v="1243" actId="1076"/>
          <ac:picMkLst>
            <pc:docMk/>
            <pc:sldMk cId="3223999336" sldId="813"/>
            <ac:picMk id="11" creationId="{ED9FC623-1D0D-5B61-8360-7D4D22854982}"/>
          </ac:picMkLst>
        </pc:picChg>
        <pc:picChg chg="mod">
          <ac:chgData name="Benoît Pichon" userId="64d73d3c24d3cfa0" providerId="LiveId" clId="{A1E9D742-E371-46C0-9FBF-D600E9C9CFD3}" dt="2024-06-06T13:00:50.335" v="1243" actId="1076"/>
          <ac:picMkLst>
            <pc:docMk/>
            <pc:sldMk cId="3223999336" sldId="813"/>
            <ac:picMk id="12" creationId="{2CD52BDF-AA18-3336-2BA9-DC6E688C7DCB}"/>
          </ac:picMkLst>
        </pc:picChg>
        <pc:picChg chg="mod">
          <ac:chgData name="Benoît Pichon" userId="64d73d3c24d3cfa0" providerId="LiveId" clId="{A1E9D742-E371-46C0-9FBF-D600E9C9CFD3}" dt="2024-06-06T13:00:50.335" v="1243" actId="1076"/>
          <ac:picMkLst>
            <pc:docMk/>
            <pc:sldMk cId="3223999336" sldId="813"/>
            <ac:picMk id="13" creationId="{391FB8E0-6820-9C36-B6E5-5AD164613059}"/>
          </ac:picMkLst>
        </pc:picChg>
        <pc:picChg chg="mod">
          <ac:chgData name="Benoît Pichon" userId="64d73d3c24d3cfa0" providerId="LiveId" clId="{A1E9D742-E371-46C0-9FBF-D600E9C9CFD3}" dt="2024-06-06T13:00:50.335" v="1243" actId="1076"/>
          <ac:picMkLst>
            <pc:docMk/>
            <pc:sldMk cId="3223999336" sldId="813"/>
            <ac:picMk id="14" creationId="{1988E52F-5832-97E0-BB20-8D96EA159884}"/>
          </ac:picMkLst>
        </pc:picChg>
        <pc:picChg chg="mod">
          <ac:chgData name="Benoît Pichon" userId="64d73d3c24d3cfa0" providerId="LiveId" clId="{A1E9D742-E371-46C0-9FBF-D600E9C9CFD3}" dt="2024-06-06T13:00:50.335" v="1243" actId="1076"/>
          <ac:picMkLst>
            <pc:docMk/>
            <pc:sldMk cId="3223999336" sldId="813"/>
            <ac:picMk id="17" creationId="{316778C4-69B2-5FF2-69F7-1E62AA34C604}"/>
          </ac:picMkLst>
        </pc:picChg>
        <pc:picChg chg="mod">
          <ac:chgData name="Benoît Pichon" userId="64d73d3c24d3cfa0" providerId="LiveId" clId="{A1E9D742-E371-46C0-9FBF-D600E9C9CFD3}" dt="2024-06-06T13:00:50.335" v="1243" actId="1076"/>
          <ac:picMkLst>
            <pc:docMk/>
            <pc:sldMk cId="3223999336" sldId="813"/>
            <ac:picMk id="46" creationId="{50BCBDE2-C8F1-624D-BCDE-077326CAD864}"/>
          </ac:picMkLst>
        </pc:picChg>
        <pc:picChg chg="mod">
          <ac:chgData name="Benoît Pichon" userId="64d73d3c24d3cfa0" providerId="LiveId" clId="{A1E9D742-E371-46C0-9FBF-D600E9C9CFD3}" dt="2024-06-06T13:00:50.335" v="1243" actId="1076"/>
          <ac:picMkLst>
            <pc:docMk/>
            <pc:sldMk cId="3223999336" sldId="813"/>
            <ac:picMk id="47" creationId="{F3070EB5-B931-A057-9FC4-583B0ADDD0DB}"/>
          </ac:picMkLst>
        </pc:picChg>
        <pc:picChg chg="mod">
          <ac:chgData name="Benoît Pichon" userId="64d73d3c24d3cfa0" providerId="LiveId" clId="{A1E9D742-E371-46C0-9FBF-D600E9C9CFD3}" dt="2024-06-06T13:00:50.335" v="1243" actId="1076"/>
          <ac:picMkLst>
            <pc:docMk/>
            <pc:sldMk cId="3223999336" sldId="813"/>
            <ac:picMk id="48" creationId="{835A4668-430B-8BCF-67DA-9CFF8AA8A288}"/>
          </ac:picMkLst>
        </pc:picChg>
        <pc:picChg chg="mod">
          <ac:chgData name="Benoît Pichon" userId="64d73d3c24d3cfa0" providerId="LiveId" clId="{A1E9D742-E371-46C0-9FBF-D600E9C9CFD3}" dt="2024-06-06T13:00:50.335" v="1243" actId="1076"/>
          <ac:picMkLst>
            <pc:docMk/>
            <pc:sldMk cId="3223999336" sldId="813"/>
            <ac:picMk id="49" creationId="{0D3BFC69-9AAB-2928-5241-AC8830F58ACE}"/>
          </ac:picMkLst>
        </pc:picChg>
        <pc:cxnChg chg="mod">
          <ac:chgData name="Benoît Pichon" userId="64d73d3c24d3cfa0" providerId="LiveId" clId="{A1E9D742-E371-46C0-9FBF-D600E9C9CFD3}" dt="2024-06-06T13:00:50.335" v="1243" actId="1076"/>
          <ac:cxnSpMkLst>
            <pc:docMk/>
            <pc:sldMk cId="3223999336" sldId="813"/>
            <ac:cxnSpMk id="36" creationId="{E8EA564F-94DD-10E8-62D0-140C29894599}"/>
          </ac:cxnSpMkLst>
        </pc:cxnChg>
      </pc:sldChg>
      <pc:sldChg chg="modSp mod">
        <pc:chgData name="Benoît Pichon" userId="64d73d3c24d3cfa0" providerId="LiveId" clId="{A1E9D742-E371-46C0-9FBF-D600E9C9CFD3}" dt="2024-06-08T06:38:18.452" v="2019" actId="20577"/>
        <pc:sldMkLst>
          <pc:docMk/>
          <pc:sldMk cId="1218096207" sldId="815"/>
        </pc:sldMkLst>
        <pc:spChg chg="mod">
          <ac:chgData name="Benoît Pichon" userId="64d73d3c24d3cfa0" providerId="LiveId" clId="{A1E9D742-E371-46C0-9FBF-D600E9C9CFD3}" dt="2024-06-08T06:38:18.452" v="2019" actId="20577"/>
          <ac:spMkLst>
            <pc:docMk/>
            <pc:sldMk cId="1218096207" sldId="815"/>
            <ac:spMk id="80" creationId="{475E2F38-7DF9-058B-F938-D57CAAF84B08}"/>
          </ac:spMkLst>
        </pc:spChg>
      </pc:sldChg>
      <pc:sldChg chg="addSp delSp modSp mod">
        <pc:chgData name="Benoît Pichon" userId="64d73d3c24d3cfa0" providerId="LiveId" clId="{A1E9D742-E371-46C0-9FBF-D600E9C9CFD3}" dt="2024-06-12T12:18:13.065" v="3512" actId="1076"/>
        <pc:sldMkLst>
          <pc:docMk/>
          <pc:sldMk cId="1538678172" sldId="816"/>
        </pc:sldMkLst>
        <pc:spChg chg="add del mod">
          <ac:chgData name="Benoît Pichon" userId="64d73d3c24d3cfa0" providerId="LiveId" clId="{A1E9D742-E371-46C0-9FBF-D600E9C9CFD3}" dt="2024-06-12T08:15:43.202" v="3320" actId="478"/>
          <ac:spMkLst>
            <pc:docMk/>
            <pc:sldMk cId="1538678172" sldId="816"/>
            <ac:spMk id="2" creationId="{D9A113B2-F412-C647-7BFE-4121A0C82359}"/>
          </ac:spMkLst>
        </pc:spChg>
        <pc:spChg chg="mod">
          <ac:chgData name="Benoît Pichon" userId="64d73d3c24d3cfa0" providerId="LiveId" clId="{A1E9D742-E371-46C0-9FBF-D600E9C9CFD3}" dt="2024-06-12T12:18:08.350" v="3511" actId="20577"/>
          <ac:spMkLst>
            <pc:docMk/>
            <pc:sldMk cId="1538678172" sldId="816"/>
            <ac:spMk id="22" creationId="{0E299C09-5982-58BE-235D-5518DF21F6B8}"/>
          </ac:spMkLst>
        </pc:spChg>
        <pc:grpChg chg="add del mod">
          <ac:chgData name="Benoît Pichon" userId="64d73d3c24d3cfa0" providerId="LiveId" clId="{A1E9D742-E371-46C0-9FBF-D600E9C9CFD3}" dt="2024-06-12T11:34:57.015" v="3392" actId="478"/>
          <ac:grpSpMkLst>
            <pc:docMk/>
            <pc:sldMk cId="1538678172" sldId="816"/>
            <ac:grpSpMk id="7" creationId="{33D07B95-00E5-BC67-E862-F4740F1139DF}"/>
          </ac:grpSpMkLst>
        </pc:grpChg>
        <pc:picChg chg="add mod">
          <ac:chgData name="Benoît Pichon" userId="64d73d3c24d3cfa0" providerId="LiveId" clId="{A1E9D742-E371-46C0-9FBF-D600E9C9CFD3}" dt="2024-06-12T12:18:03.850" v="3510" actId="1076"/>
          <ac:picMkLst>
            <pc:docMk/>
            <pc:sldMk cId="1538678172" sldId="816"/>
            <ac:picMk id="2" creationId="{76B9CC48-DF98-7A45-0769-C08FF47C3A55}"/>
          </ac:picMkLst>
        </pc:picChg>
        <pc:picChg chg="mod">
          <ac:chgData name="Benoît Pichon" userId="64d73d3c24d3cfa0" providerId="LiveId" clId="{A1E9D742-E371-46C0-9FBF-D600E9C9CFD3}" dt="2024-06-12T12:18:13.065" v="3512" actId="1076"/>
          <ac:picMkLst>
            <pc:docMk/>
            <pc:sldMk cId="1538678172" sldId="816"/>
            <ac:picMk id="4" creationId="{4646702A-1C99-4033-E84E-DBD828A2ECD7}"/>
          </ac:picMkLst>
        </pc:picChg>
        <pc:picChg chg="mod">
          <ac:chgData name="Benoît Pichon" userId="64d73d3c24d3cfa0" providerId="LiveId" clId="{A1E9D742-E371-46C0-9FBF-D600E9C9CFD3}" dt="2024-06-12T08:15:26.469" v="3316" actId="1076"/>
          <ac:picMkLst>
            <pc:docMk/>
            <pc:sldMk cId="1538678172" sldId="816"/>
            <ac:picMk id="8" creationId="{9DA96E80-7839-3C45-CB05-DEE0D2D7299A}"/>
          </ac:picMkLst>
        </pc:picChg>
        <pc:picChg chg="mod">
          <ac:chgData name="Benoît Pichon" userId="64d73d3c24d3cfa0" providerId="LiveId" clId="{A1E9D742-E371-46C0-9FBF-D600E9C9CFD3}" dt="2024-06-12T08:15:26.469" v="3316" actId="1076"/>
          <ac:picMkLst>
            <pc:docMk/>
            <pc:sldMk cId="1538678172" sldId="816"/>
            <ac:picMk id="9" creationId="{E778B33B-6F0C-2758-0205-F48410BD8D94}"/>
          </ac:picMkLst>
        </pc:picChg>
        <pc:picChg chg="mod">
          <ac:chgData name="Benoît Pichon" userId="64d73d3c24d3cfa0" providerId="LiveId" clId="{A1E9D742-E371-46C0-9FBF-D600E9C9CFD3}" dt="2024-06-12T08:15:26.469" v="3316" actId="1076"/>
          <ac:picMkLst>
            <pc:docMk/>
            <pc:sldMk cId="1538678172" sldId="816"/>
            <ac:picMk id="10" creationId="{ECDFC34C-9E12-B09E-7F72-79BC96F40D4F}"/>
          </ac:picMkLst>
        </pc:picChg>
      </pc:sldChg>
      <pc:sldChg chg="addSp delSp modSp mod">
        <pc:chgData name="Benoît Pichon" userId="64d73d3c24d3cfa0" providerId="LiveId" clId="{A1E9D742-E371-46C0-9FBF-D600E9C9CFD3}" dt="2024-06-10T12:23:19.055" v="2769" actId="732"/>
        <pc:sldMkLst>
          <pc:docMk/>
          <pc:sldMk cId="3431213094" sldId="818"/>
        </pc:sldMkLst>
        <pc:picChg chg="add del">
          <ac:chgData name="Benoît Pichon" userId="64d73d3c24d3cfa0" providerId="LiveId" clId="{A1E9D742-E371-46C0-9FBF-D600E9C9CFD3}" dt="2024-06-10T12:23:02.908" v="2764" actId="478"/>
          <ac:picMkLst>
            <pc:docMk/>
            <pc:sldMk cId="3431213094" sldId="818"/>
            <ac:picMk id="3" creationId="{871C22E6-D926-2BFA-69AF-8BC949B38CDE}"/>
          </ac:picMkLst>
        </pc:picChg>
        <pc:picChg chg="add del">
          <ac:chgData name="Benoît Pichon" userId="64d73d3c24d3cfa0" providerId="LiveId" clId="{A1E9D742-E371-46C0-9FBF-D600E9C9CFD3}" dt="2024-06-10T12:23:18.320" v="2767" actId="478"/>
          <ac:picMkLst>
            <pc:docMk/>
            <pc:sldMk cId="3431213094" sldId="818"/>
            <ac:picMk id="5" creationId="{A9D7A338-ED62-13CF-5022-BF338654A1C9}"/>
          </ac:picMkLst>
        </pc:picChg>
        <pc:picChg chg="add del">
          <ac:chgData name="Benoît Pichon" userId="64d73d3c24d3cfa0" providerId="LiveId" clId="{A1E9D742-E371-46C0-9FBF-D600E9C9CFD3}" dt="2024-06-10T12:23:17.914" v="2766" actId="478"/>
          <ac:picMkLst>
            <pc:docMk/>
            <pc:sldMk cId="3431213094" sldId="818"/>
            <ac:picMk id="10" creationId="{C90FEF60-F19C-6213-34CE-99D16CDE269B}"/>
          </ac:picMkLst>
        </pc:picChg>
        <pc:picChg chg="add del mod modCrop">
          <ac:chgData name="Benoît Pichon" userId="64d73d3c24d3cfa0" providerId="LiveId" clId="{A1E9D742-E371-46C0-9FBF-D600E9C9CFD3}" dt="2024-06-10T12:23:19.055" v="2769" actId="732"/>
          <ac:picMkLst>
            <pc:docMk/>
            <pc:sldMk cId="3431213094" sldId="818"/>
            <ac:picMk id="11" creationId="{E6AA007E-C976-B897-3827-6E17A045342A}"/>
          </ac:picMkLst>
        </pc:picChg>
        <pc:picChg chg="add mod">
          <ac:chgData name="Benoît Pichon" userId="64d73d3c24d3cfa0" providerId="LiveId" clId="{A1E9D742-E371-46C0-9FBF-D600E9C9CFD3}" dt="2024-06-10T12:23:03.252" v="2765"/>
          <ac:picMkLst>
            <pc:docMk/>
            <pc:sldMk cId="3431213094" sldId="818"/>
            <ac:picMk id="12" creationId="{E6AA007E-C976-B897-3827-6E17A045342A}"/>
          </ac:picMkLst>
        </pc:picChg>
      </pc:sldChg>
      <pc:sldChg chg="addSp delSp modSp mod modShow">
        <pc:chgData name="Benoît Pichon" userId="64d73d3c24d3cfa0" providerId="LiveId" clId="{A1E9D742-E371-46C0-9FBF-D600E9C9CFD3}" dt="2024-06-06T14:11:18.037" v="1771" actId="14100"/>
        <pc:sldMkLst>
          <pc:docMk/>
          <pc:sldMk cId="2996624931" sldId="819"/>
        </pc:sldMkLst>
        <pc:spChg chg="mod">
          <ac:chgData name="Benoît Pichon" userId="64d73d3c24d3cfa0" providerId="LiveId" clId="{A1E9D742-E371-46C0-9FBF-D600E9C9CFD3}" dt="2024-06-06T14:10:59.826" v="1734" actId="1035"/>
          <ac:spMkLst>
            <pc:docMk/>
            <pc:sldMk cId="2996624931" sldId="819"/>
            <ac:spMk id="5" creationId="{804A3824-3563-F922-15AD-5373764615B2}"/>
          </ac:spMkLst>
        </pc:spChg>
        <pc:spChg chg="del">
          <ac:chgData name="Benoît Pichon" userId="64d73d3c24d3cfa0" providerId="LiveId" clId="{A1E9D742-E371-46C0-9FBF-D600E9C9CFD3}" dt="2024-06-06T12:46:10.834" v="979" actId="478"/>
          <ac:spMkLst>
            <pc:docMk/>
            <pc:sldMk cId="2996624931" sldId="819"/>
            <ac:spMk id="6" creationId="{66A07195-0D01-9332-3DF4-C60B87E9FBB9}"/>
          </ac:spMkLst>
        </pc:spChg>
        <pc:spChg chg="mod">
          <ac:chgData name="Benoît Pichon" userId="64d73d3c24d3cfa0" providerId="LiveId" clId="{A1E9D742-E371-46C0-9FBF-D600E9C9CFD3}" dt="2024-06-06T14:11:18.037" v="1771" actId="14100"/>
          <ac:spMkLst>
            <pc:docMk/>
            <pc:sldMk cId="2996624931" sldId="819"/>
            <ac:spMk id="13" creationId="{111C847A-202E-3BF8-30A3-E11AE6C52876}"/>
          </ac:spMkLst>
        </pc:spChg>
        <pc:spChg chg="add mod">
          <ac:chgData name="Benoît Pichon" userId="64d73d3c24d3cfa0" providerId="LiveId" clId="{A1E9D742-E371-46C0-9FBF-D600E9C9CFD3}" dt="2024-06-06T14:11:10.074" v="1765" actId="1037"/>
          <ac:spMkLst>
            <pc:docMk/>
            <pc:sldMk cId="2996624931" sldId="819"/>
            <ac:spMk id="14" creationId="{EA123691-F4E9-8AA6-4807-213DA382C8D1}"/>
          </ac:spMkLst>
        </pc:spChg>
        <pc:spChg chg="mod">
          <ac:chgData name="Benoît Pichon" userId="64d73d3c24d3cfa0" providerId="LiveId" clId="{A1E9D742-E371-46C0-9FBF-D600E9C9CFD3}" dt="2024-06-06T14:10:59.826" v="1734" actId="1035"/>
          <ac:spMkLst>
            <pc:docMk/>
            <pc:sldMk cId="2996624931" sldId="819"/>
            <ac:spMk id="17" creationId="{1F07F3A8-AB91-BB14-3777-611E052773B4}"/>
          </ac:spMkLst>
        </pc:spChg>
        <pc:spChg chg="mod">
          <ac:chgData name="Benoît Pichon" userId="64d73d3c24d3cfa0" providerId="LiveId" clId="{A1E9D742-E371-46C0-9FBF-D600E9C9CFD3}" dt="2024-06-06T14:11:13.888" v="1770" actId="1037"/>
          <ac:spMkLst>
            <pc:docMk/>
            <pc:sldMk cId="2996624931" sldId="819"/>
            <ac:spMk id="20" creationId="{D15ACAFE-01B8-29F4-59CC-9FEDE5ABEC3C}"/>
          </ac:spMkLst>
        </pc:spChg>
        <pc:spChg chg="mod">
          <ac:chgData name="Benoît Pichon" userId="64d73d3c24d3cfa0" providerId="LiveId" clId="{A1E9D742-E371-46C0-9FBF-D600E9C9CFD3}" dt="2024-06-06T14:10:59.826" v="1734" actId="1035"/>
          <ac:spMkLst>
            <pc:docMk/>
            <pc:sldMk cId="2996624931" sldId="819"/>
            <ac:spMk id="23" creationId="{6D6B24B8-6E4B-4329-2F57-563BA2BB74E1}"/>
          </ac:spMkLst>
        </pc:spChg>
        <pc:picChg chg="del">
          <ac:chgData name="Benoît Pichon" userId="64d73d3c24d3cfa0" providerId="LiveId" clId="{A1E9D742-E371-46C0-9FBF-D600E9C9CFD3}" dt="2024-06-06T12:48:26.296" v="1005" actId="478"/>
          <ac:picMkLst>
            <pc:docMk/>
            <pc:sldMk cId="2996624931" sldId="819"/>
            <ac:picMk id="8" creationId="{C7550823-D83A-06A6-935A-5A3C14B17DAC}"/>
          </ac:picMkLst>
        </pc:picChg>
        <pc:picChg chg="mod">
          <ac:chgData name="Benoît Pichon" userId="64d73d3c24d3cfa0" providerId="LiveId" clId="{A1E9D742-E371-46C0-9FBF-D600E9C9CFD3}" dt="2024-06-06T14:10:59.826" v="1734" actId="1035"/>
          <ac:picMkLst>
            <pc:docMk/>
            <pc:sldMk cId="2996624931" sldId="819"/>
            <ac:picMk id="9" creationId="{8739B8D9-5A62-B15B-07D9-2AAA1B8361F0}"/>
          </ac:picMkLst>
        </pc:picChg>
        <pc:picChg chg="mod">
          <ac:chgData name="Benoît Pichon" userId="64d73d3c24d3cfa0" providerId="LiveId" clId="{A1E9D742-E371-46C0-9FBF-D600E9C9CFD3}" dt="2024-06-06T14:10:59.826" v="1734" actId="1035"/>
          <ac:picMkLst>
            <pc:docMk/>
            <pc:sldMk cId="2996624931" sldId="819"/>
            <ac:picMk id="11" creationId="{8CB4E473-F1EE-F7E5-6E77-DBF2C5EC6F75}"/>
          </ac:picMkLst>
        </pc:picChg>
        <pc:picChg chg="mod">
          <ac:chgData name="Benoît Pichon" userId="64d73d3c24d3cfa0" providerId="LiveId" clId="{A1E9D742-E371-46C0-9FBF-D600E9C9CFD3}" dt="2024-06-06T14:10:59.826" v="1734" actId="1035"/>
          <ac:picMkLst>
            <pc:docMk/>
            <pc:sldMk cId="2996624931" sldId="819"/>
            <ac:picMk id="12" creationId="{E548E86C-E1AC-4DCA-3F94-82D48D7CCC4D}"/>
          </ac:picMkLst>
        </pc:picChg>
        <pc:cxnChg chg="del">
          <ac:chgData name="Benoît Pichon" userId="64d73d3c24d3cfa0" providerId="LiveId" clId="{A1E9D742-E371-46C0-9FBF-D600E9C9CFD3}" dt="2024-06-06T12:46:10.834" v="979" actId="478"/>
          <ac:cxnSpMkLst>
            <pc:docMk/>
            <pc:sldMk cId="2996624931" sldId="819"/>
            <ac:cxnSpMk id="4" creationId="{AE7AB756-D51F-5774-4815-F788C62FF611}"/>
          </ac:cxnSpMkLst>
        </pc:cxnChg>
        <pc:cxnChg chg="add mod">
          <ac:chgData name="Benoît Pichon" userId="64d73d3c24d3cfa0" providerId="LiveId" clId="{A1E9D742-E371-46C0-9FBF-D600E9C9CFD3}" dt="2024-06-06T14:11:10.074" v="1765" actId="1037"/>
          <ac:cxnSpMkLst>
            <pc:docMk/>
            <pc:sldMk cId="2996624931" sldId="819"/>
            <ac:cxnSpMk id="7" creationId="{055D4A0E-117B-B6CA-0808-65A63DAD7747}"/>
          </ac:cxnSpMkLst>
        </pc:cxnChg>
        <pc:cxnChg chg="mod">
          <ac:chgData name="Benoît Pichon" userId="64d73d3c24d3cfa0" providerId="LiveId" clId="{A1E9D742-E371-46C0-9FBF-D600E9C9CFD3}" dt="2024-06-06T14:10:59.826" v="1734" actId="1035"/>
          <ac:cxnSpMkLst>
            <pc:docMk/>
            <pc:sldMk cId="2996624931" sldId="819"/>
            <ac:cxnSpMk id="16" creationId="{D16DCA08-D304-E1C7-699C-86523CE449B6}"/>
          </ac:cxnSpMkLst>
        </pc:cxnChg>
        <pc:cxnChg chg="mod">
          <ac:chgData name="Benoît Pichon" userId="64d73d3c24d3cfa0" providerId="LiveId" clId="{A1E9D742-E371-46C0-9FBF-D600E9C9CFD3}" dt="2024-06-06T14:10:59.826" v="1734" actId="1035"/>
          <ac:cxnSpMkLst>
            <pc:docMk/>
            <pc:sldMk cId="2996624931" sldId="819"/>
            <ac:cxnSpMk id="19" creationId="{F4710506-AD01-5434-8694-DCC72CCF6663}"/>
          </ac:cxnSpMkLst>
        </pc:cxnChg>
        <pc:cxnChg chg="mod">
          <ac:chgData name="Benoît Pichon" userId="64d73d3c24d3cfa0" providerId="LiveId" clId="{A1E9D742-E371-46C0-9FBF-D600E9C9CFD3}" dt="2024-06-06T14:10:59.826" v="1734" actId="1035"/>
          <ac:cxnSpMkLst>
            <pc:docMk/>
            <pc:sldMk cId="2996624931" sldId="819"/>
            <ac:cxnSpMk id="21" creationId="{DB91EFD6-7AFC-FC4E-4409-9FC3397C56F0}"/>
          </ac:cxnSpMkLst>
        </pc:cxnChg>
        <pc:cxnChg chg="mod">
          <ac:chgData name="Benoît Pichon" userId="64d73d3c24d3cfa0" providerId="LiveId" clId="{A1E9D742-E371-46C0-9FBF-D600E9C9CFD3}" dt="2024-06-06T14:10:59.826" v="1734" actId="1035"/>
          <ac:cxnSpMkLst>
            <pc:docMk/>
            <pc:sldMk cId="2996624931" sldId="819"/>
            <ac:cxnSpMk id="22" creationId="{4ABA1C41-113D-80D4-DBDB-C39BA48EEB42}"/>
          </ac:cxnSpMkLst>
        </pc:cxnChg>
        <pc:cxnChg chg="mod">
          <ac:chgData name="Benoît Pichon" userId="64d73d3c24d3cfa0" providerId="LiveId" clId="{A1E9D742-E371-46C0-9FBF-D600E9C9CFD3}" dt="2024-06-06T14:10:59.826" v="1734" actId="1035"/>
          <ac:cxnSpMkLst>
            <pc:docMk/>
            <pc:sldMk cId="2996624931" sldId="819"/>
            <ac:cxnSpMk id="36" creationId="{004AB3F3-0D9C-0DAB-DDF0-0F252256C428}"/>
          </ac:cxnSpMkLst>
        </pc:cxnChg>
        <pc:cxnChg chg="mod">
          <ac:chgData name="Benoît Pichon" userId="64d73d3c24d3cfa0" providerId="LiveId" clId="{A1E9D742-E371-46C0-9FBF-D600E9C9CFD3}" dt="2024-06-06T14:10:59.826" v="1734" actId="1035"/>
          <ac:cxnSpMkLst>
            <pc:docMk/>
            <pc:sldMk cId="2996624931" sldId="819"/>
            <ac:cxnSpMk id="37" creationId="{D551D1B5-E884-DEDC-368C-343FC9F056EA}"/>
          </ac:cxnSpMkLst>
        </pc:cxnChg>
      </pc:sldChg>
      <pc:sldChg chg="delSp add del mod">
        <pc:chgData name="Benoît Pichon" userId="64d73d3c24d3cfa0" providerId="LiveId" clId="{A1E9D742-E371-46C0-9FBF-D600E9C9CFD3}" dt="2024-06-06T12:04:26.984" v="478" actId="47"/>
        <pc:sldMkLst>
          <pc:docMk/>
          <pc:sldMk cId="2638553430" sldId="822"/>
        </pc:sldMkLst>
        <pc:spChg chg="del">
          <ac:chgData name="Benoît Pichon" userId="64d73d3c24d3cfa0" providerId="LiveId" clId="{A1E9D742-E371-46C0-9FBF-D600E9C9CFD3}" dt="2024-06-06T11:54:04.383" v="448" actId="21"/>
          <ac:spMkLst>
            <pc:docMk/>
            <pc:sldMk cId="2638553430" sldId="822"/>
            <ac:spMk id="5" creationId="{FD45B63D-7D10-00F3-226A-9BC064124CB4}"/>
          </ac:spMkLst>
        </pc:spChg>
        <pc:grpChg chg="del">
          <ac:chgData name="Benoît Pichon" userId="64d73d3c24d3cfa0" providerId="LiveId" clId="{A1E9D742-E371-46C0-9FBF-D600E9C9CFD3}" dt="2024-06-06T11:54:04.383" v="448" actId="21"/>
          <ac:grpSpMkLst>
            <pc:docMk/>
            <pc:sldMk cId="2638553430" sldId="822"/>
            <ac:grpSpMk id="19" creationId="{789DF0B5-FD3A-8C37-32A9-9FECA41C419D}"/>
          </ac:grpSpMkLst>
        </pc:grpChg>
        <pc:grpChg chg="del">
          <ac:chgData name="Benoît Pichon" userId="64d73d3c24d3cfa0" providerId="LiveId" clId="{A1E9D742-E371-46C0-9FBF-D600E9C9CFD3}" dt="2024-06-06T11:54:05.690" v="449" actId="21"/>
          <ac:grpSpMkLst>
            <pc:docMk/>
            <pc:sldMk cId="2638553430" sldId="822"/>
            <ac:grpSpMk id="37" creationId="{B25EEA7B-0498-F259-05FB-B18087E7B7FC}"/>
          </ac:grpSpMkLst>
        </pc:grpChg>
        <pc:picChg chg="del">
          <ac:chgData name="Benoît Pichon" userId="64d73d3c24d3cfa0" providerId="LiveId" clId="{A1E9D742-E371-46C0-9FBF-D600E9C9CFD3}" dt="2024-06-06T11:54:04.383" v="448" actId="21"/>
          <ac:picMkLst>
            <pc:docMk/>
            <pc:sldMk cId="2638553430" sldId="822"/>
            <ac:picMk id="4" creationId="{CDEF2994-3B76-2EF6-6B0D-8AC5B9F9B68D}"/>
          </ac:picMkLst>
        </pc:picChg>
        <pc:picChg chg="del">
          <ac:chgData name="Benoît Pichon" userId="64d73d3c24d3cfa0" providerId="LiveId" clId="{A1E9D742-E371-46C0-9FBF-D600E9C9CFD3}" dt="2024-06-06T11:54:04.383" v="448" actId="21"/>
          <ac:picMkLst>
            <pc:docMk/>
            <pc:sldMk cId="2638553430" sldId="822"/>
            <ac:picMk id="8" creationId="{D285FC74-3268-3C43-EFB1-057077EEF8D0}"/>
          </ac:picMkLst>
        </pc:picChg>
        <pc:cxnChg chg="del">
          <ac:chgData name="Benoît Pichon" userId="64d73d3c24d3cfa0" providerId="LiveId" clId="{A1E9D742-E371-46C0-9FBF-D600E9C9CFD3}" dt="2024-06-06T11:54:04.383" v="448" actId="21"/>
          <ac:cxnSpMkLst>
            <pc:docMk/>
            <pc:sldMk cId="2638553430" sldId="822"/>
            <ac:cxnSpMk id="13" creationId="{13EC6EAC-BF28-E891-F238-54D212660D49}"/>
          </ac:cxnSpMkLst>
        </pc:cxnChg>
        <pc:cxnChg chg="del">
          <ac:chgData name="Benoît Pichon" userId="64d73d3c24d3cfa0" providerId="LiveId" clId="{A1E9D742-E371-46C0-9FBF-D600E9C9CFD3}" dt="2024-06-06T11:54:04.383" v="448" actId="21"/>
          <ac:cxnSpMkLst>
            <pc:docMk/>
            <pc:sldMk cId="2638553430" sldId="822"/>
            <ac:cxnSpMk id="23" creationId="{D0BB2F4B-B20D-073F-A7D2-AFC4A9DE739A}"/>
          </ac:cxnSpMkLst>
        </pc:cxnChg>
      </pc:sldChg>
      <pc:sldChg chg="addSp delSp modSp add del mod ord delAnim modAnim">
        <pc:chgData name="Benoît Pichon" userId="64d73d3c24d3cfa0" providerId="LiveId" clId="{A1E9D742-E371-46C0-9FBF-D600E9C9CFD3}" dt="2024-06-10T12:09:06.689" v="2565" actId="47"/>
        <pc:sldMkLst>
          <pc:docMk/>
          <pc:sldMk cId="3367765688" sldId="823"/>
        </pc:sldMkLst>
        <pc:spChg chg="del">
          <ac:chgData name="Benoît Pichon" userId="64d73d3c24d3cfa0" providerId="LiveId" clId="{A1E9D742-E371-46C0-9FBF-D600E9C9CFD3}" dt="2024-06-06T10:08:38.615" v="21" actId="478"/>
          <ac:spMkLst>
            <pc:docMk/>
            <pc:sldMk cId="3367765688" sldId="823"/>
            <ac:spMk id="5" creationId="{FD45B63D-7D10-00F3-226A-9BC064124CB4}"/>
          </ac:spMkLst>
        </pc:spChg>
        <pc:spChg chg="add del mod">
          <ac:chgData name="Benoît Pichon" userId="64d73d3c24d3cfa0" providerId="LiveId" clId="{A1E9D742-E371-46C0-9FBF-D600E9C9CFD3}" dt="2024-06-06T11:33:36.627" v="89" actId="21"/>
          <ac:spMkLst>
            <pc:docMk/>
            <pc:sldMk cId="3367765688" sldId="823"/>
            <ac:spMk id="24" creationId="{ED4578B5-98E0-0EE6-0ABC-7FB6066D5E54}"/>
          </ac:spMkLst>
        </pc:spChg>
        <pc:spChg chg="add del">
          <ac:chgData name="Benoît Pichon" userId="64d73d3c24d3cfa0" providerId="LiveId" clId="{A1E9D742-E371-46C0-9FBF-D600E9C9CFD3}" dt="2024-06-06T10:12:06.241" v="87" actId="21"/>
          <ac:spMkLst>
            <pc:docMk/>
            <pc:sldMk cId="3367765688" sldId="823"/>
            <ac:spMk id="26" creationId="{1983AE5F-CBD1-5A93-3584-B7440A4F6460}"/>
          </ac:spMkLst>
        </pc:spChg>
        <pc:spChg chg="add del mod">
          <ac:chgData name="Benoît Pichon" userId="64d73d3c24d3cfa0" providerId="LiveId" clId="{A1E9D742-E371-46C0-9FBF-D600E9C9CFD3}" dt="2024-06-06T12:56:08.975" v="1056" actId="21"/>
          <ac:spMkLst>
            <pc:docMk/>
            <pc:sldMk cId="3367765688" sldId="823"/>
            <ac:spMk id="27" creationId="{5D26C1A0-78E2-4F0B-F4E7-269B90ED946C}"/>
          </ac:spMkLst>
        </pc:spChg>
        <pc:spChg chg="mod">
          <ac:chgData name="Benoît Pichon" userId="64d73d3c24d3cfa0" providerId="LiveId" clId="{A1E9D742-E371-46C0-9FBF-D600E9C9CFD3}" dt="2024-06-06T12:56:11.900" v="1061" actId="20577"/>
          <ac:spMkLst>
            <pc:docMk/>
            <pc:sldMk cId="3367765688" sldId="823"/>
            <ac:spMk id="31" creationId="{39949CD7-9E0A-EB45-B186-8CEA23713DA2}"/>
          </ac:spMkLst>
        </pc:spChg>
        <pc:spChg chg="add del mod">
          <ac:chgData name="Benoît Pichon" userId="64d73d3c24d3cfa0" providerId="LiveId" clId="{A1E9D742-E371-46C0-9FBF-D600E9C9CFD3}" dt="2024-06-06T12:56:08.975" v="1056" actId="21"/>
          <ac:spMkLst>
            <pc:docMk/>
            <pc:sldMk cId="3367765688" sldId="823"/>
            <ac:spMk id="33" creationId="{ED4578B5-98E0-0EE6-0ABC-7FB6066D5E54}"/>
          </ac:spMkLst>
        </pc:spChg>
        <pc:spChg chg="add del mod">
          <ac:chgData name="Benoît Pichon" userId="64d73d3c24d3cfa0" providerId="LiveId" clId="{A1E9D742-E371-46C0-9FBF-D600E9C9CFD3}" dt="2024-06-06T11:46:11.874" v="271" actId="21"/>
          <ac:spMkLst>
            <pc:docMk/>
            <pc:sldMk cId="3367765688" sldId="823"/>
            <ac:spMk id="34" creationId="{4A20288A-022E-54DC-2D5F-C94450A4EF73}"/>
          </ac:spMkLst>
        </pc:spChg>
        <pc:spChg chg="add del mod">
          <ac:chgData name="Benoît Pichon" userId="64d73d3c24d3cfa0" providerId="LiveId" clId="{A1E9D742-E371-46C0-9FBF-D600E9C9CFD3}" dt="2024-06-06T12:56:08.975" v="1056" actId="21"/>
          <ac:spMkLst>
            <pc:docMk/>
            <pc:sldMk cId="3367765688" sldId="823"/>
            <ac:spMk id="36" creationId="{4A20288A-022E-54DC-2D5F-C94450A4EF73}"/>
          </ac:spMkLst>
        </pc:spChg>
        <pc:spChg chg="add mod">
          <ac:chgData name="Benoît Pichon" userId="64d73d3c24d3cfa0" providerId="LiveId" clId="{A1E9D742-E371-46C0-9FBF-D600E9C9CFD3}" dt="2024-06-06T11:47:22.717" v="327" actId="207"/>
          <ac:spMkLst>
            <pc:docMk/>
            <pc:sldMk cId="3367765688" sldId="823"/>
            <ac:spMk id="38" creationId="{61A0FCB1-5F7E-E98F-B681-F5AE256689DA}"/>
          </ac:spMkLst>
        </pc:spChg>
        <pc:spChg chg="add del mod">
          <ac:chgData name="Benoît Pichon" userId="64d73d3c24d3cfa0" providerId="LiveId" clId="{A1E9D742-E371-46C0-9FBF-D600E9C9CFD3}" dt="2024-06-06T12:56:08.975" v="1056" actId="21"/>
          <ac:spMkLst>
            <pc:docMk/>
            <pc:sldMk cId="3367765688" sldId="823"/>
            <ac:spMk id="40" creationId="{0C237EC4-7F90-AA37-F758-F9E0554E9185}"/>
          </ac:spMkLst>
        </pc:spChg>
        <pc:spChg chg="add mod">
          <ac:chgData name="Benoît Pichon" userId="64d73d3c24d3cfa0" providerId="LiveId" clId="{A1E9D742-E371-46C0-9FBF-D600E9C9CFD3}" dt="2024-06-06T12:58:52.165" v="1138" actId="1076"/>
          <ac:spMkLst>
            <pc:docMk/>
            <pc:sldMk cId="3367765688" sldId="823"/>
            <ac:spMk id="41" creationId="{5CE85483-2D58-784B-A3E1-F8892995066A}"/>
          </ac:spMkLst>
        </pc:spChg>
        <pc:grpChg chg="mod">
          <ac:chgData name="Benoît Pichon" userId="64d73d3c24d3cfa0" providerId="LiveId" clId="{A1E9D742-E371-46C0-9FBF-D600E9C9CFD3}" dt="2024-06-06T11:46:13.065" v="273" actId="1076"/>
          <ac:grpSpMkLst>
            <pc:docMk/>
            <pc:sldMk cId="3367765688" sldId="823"/>
            <ac:grpSpMk id="2" creationId="{5F780ADB-B0E8-8C4E-8946-D0541C1E9543}"/>
          </ac:grpSpMkLst>
        </pc:grpChg>
        <pc:grpChg chg="del">
          <ac:chgData name="Benoît Pichon" userId="64d73d3c24d3cfa0" providerId="LiveId" clId="{A1E9D742-E371-46C0-9FBF-D600E9C9CFD3}" dt="2024-06-06T10:08:38.615" v="21" actId="478"/>
          <ac:grpSpMkLst>
            <pc:docMk/>
            <pc:sldMk cId="3367765688" sldId="823"/>
            <ac:grpSpMk id="19" creationId="{789DF0B5-FD3A-8C37-32A9-9FECA41C419D}"/>
          </ac:grpSpMkLst>
        </pc:grpChg>
        <pc:grpChg chg="del">
          <ac:chgData name="Benoît Pichon" userId="64d73d3c24d3cfa0" providerId="LiveId" clId="{A1E9D742-E371-46C0-9FBF-D600E9C9CFD3}" dt="2024-06-06T10:08:38.615" v="21" actId="478"/>
          <ac:grpSpMkLst>
            <pc:docMk/>
            <pc:sldMk cId="3367765688" sldId="823"/>
            <ac:grpSpMk id="37" creationId="{B25EEA7B-0498-F259-05FB-B18087E7B7FC}"/>
          </ac:grpSpMkLst>
        </pc:grpChg>
        <pc:grpChg chg="add del mod">
          <ac:chgData name="Benoît Pichon" userId="64d73d3c24d3cfa0" providerId="LiveId" clId="{A1E9D742-E371-46C0-9FBF-D600E9C9CFD3}" dt="2024-06-06T12:56:08.975" v="1056" actId="21"/>
          <ac:grpSpMkLst>
            <pc:docMk/>
            <pc:sldMk cId="3367765688" sldId="823"/>
            <ac:grpSpMk id="39" creationId="{FFB388A3-53D8-F3F1-DD0A-FD6871921062}"/>
          </ac:grpSpMkLst>
        </pc:grpChg>
        <pc:picChg chg="del">
          <ac:chgData name="Benoît Pichon" userId="64d73d3c24d3cfa0" providerId="LiveId" clId="{A1E9D742-E371-46C0-9FBF-D600E9C9CFD3}" dt="2024-06-06T10:08:38.615" v="21" actId="478"/>
          <ac:picMkLst>
            <pc:docMk/>
            <pc:sldMk cId="3367765688" sldId="823"/>
            <ac:picMk id="4" creationId="{CDEF2994-3B76-2EF6-6B0D-8AC5B9F9B68D}"/>
          </ac:picMkLst>
        </pc:picChg>
        <pc:picChg chg="del">
          <ac:chgData name="Benoît Pichon" userId="64d73d3c24d3cfa0" providerId="LiveId" clId="{A1E9D742-E371-46C0-9FBF-D600E9C9CFD3}" dt="2024-06-06T10:08:38.615" v="21" actId="478"/>
          <ac:picMkLst>
            <pc:docMk/>
            <pc:sldMk cId="3367765688" sldId="823"/>
            <ac:picMk id="8" creationId="{D285FC74-3268-3C43-EFB1-057077EEF8D0}"/>
          </ac:picMkLst>
        </pc:picChg>
        <pc:picChg chg="add del mod modCrop">
          <ac:chgData name="Benoît Pichon" userId="64d73d3c24d3cfa0" providerId="LiveId" clId="{A1E9D742-E371-46C0-9FBF-D600E9C9CFD3}" dt="2024-06-06T12:56:08.975" v="1056" actId="21"/>
          <ac:picMkLst>
            <pc:docMk/>
            <pc:sldMk cId="3367765688" sldId="823"/>
            <ac:picMk id="16" creationId="{B30197BF-6610-3DC7-7B79-1E2FAD2458D0}"/>
          </ac:picMkLst>
        </pc:picChg>
        <pc:picChg chg="add del mod">
          <ac:chgData name="Benoît Pichon" userId="64d73d3c24d3cfa0" providerId="LiveId" clId="{A1E9D742-E371-46C0-9FBF-D600E9C9CFD3}" dt="2024-06-06T11:46:11.874" v="271" actId="21"/>
          <ac:picMkLst>
            <pc:docMk/>
            <pc:sldMk cId="3367765688" sldId="823"/>
            <ac:picMk id="21" creationId="{549CED3A-C8C2-AA84-A74C-0A57C095A2B4}"/>
          </ac:picMkLst>
        </pc:picChg>
        <pc:picChg chg="add mod modCrop">
          <ac:chgData name="Benoît Pichon" userId="64d73d3c24d3cfa0" providerId="LiveId" clId="{A1E9D742-E371-46C0-9FBF-D600E9C9CFD3}" dt="2024-06-06T12:06:10.618" v="605" actId="1582"/>
          <ac:picMkLst>
            <pc:docMk/>
            <pc:sldMk cId="3367765688" sldId="823"/>
            <ac:picMk id="35" creationId="{549CED3A-C8C2-AA84-A74C-0A57C095A2B4}"/>
          </ac:picMkLst>
        </pc:picChg>
        <pc:cxnChg chg="del">
          <ac:chgData name="Benoît Pichon" userId="64d73d3c24d3cfa0" providerId="LiveId" clId="{A1E9D742-E371-46C0-9FBF-D600E9C9CFD3}" dt="2024-06-06T10:08:38.615" v="21" actId="478"/>
          <ac:cxnSpMkLst>
            <pc:docMk/>
            <pc:sldMk cId="3367765688" sldId="823"/>
            <ac:cxnSpMk id="13" creationId="{13EC6EAC-BF28-E891-F238-54D212660D49}"/>
          </ac:cxnSpMkLst>
        </pc:cxnChg>
        <pc:cxnChg chg="del">
          <ac:chgData name="Benoît Pichon" userId="64d73d3c24d3cfa0" providerId="LiveId" clId="{A1E9D742-E371-46C0-9FBF-D600E9C9CFD3}" dt="2024-06-06T10:08:38.615" v="21" actId="478"/>
          <ac:cxnSpMkLst>
            <pc:docMk/>
            <pc:sldMk cId="3367765688" sldId="823"/>
            <ac:cxnSpMk id="23" creationId="{D0BB2F4B-B20D-073F-A7D2-AFC4A9DE739A}"/>
          </ac:cxnSpMkLst>
        </pc:cxnChg>
      </pc:sldChg>
      <pc:sldChg chg="add del">
        <pc:chgData name="Benoît Pichon" userId="64d73d3c24d3cfa0" providerId="LiveId" clId="{A1E9D742-E371-46C0-9FBF-D600E9C9CFD3}" dt="2024-06-06T11:53:57.344" v="447" actId="47"/>
        <pc:sldMkLst>
          <pc:docMk/>
          <pc:sldMk cId="2183913124" sldId="824"/>
        </pc:sldMkLst>
      </pc:sldChg>
      <pc:sldChg chg="add del">
        <pc:chgData name="Benoît Pichon" userId="64d73d3c24d3cfa0" providerId="LiveId" clId="{A1E9D742-E371-46C0-9FBF-D600E9C9CFD3}" dt="2024-06-06T10:08:33.181" v="20" actId="47"/>
        <pc:sldMkLst>
          <pc:docMk/>
          <pc:sldMk cId="2973050085" sldId="824"/>
        </pc:sldMkLst>
      </pc:sldChg>
      <pc:sldChg chg="addSp delSp modSp add mod modAnim">
        <pc:chgData name="Benoît Pichon" userId="64d73d3c24d3cfa0" providerId="LiveId" clId="{A1E9D742-E371-46C0-9FBF-D600E9C9CFD3}" dt="2024-06-12T08:13:15.407" v="3289" actId="1036"/>
        <pc:sldMkLst>
          <pc:docMk/>
          <pc:sldMk cId="2856073998" sldId="825"/>
        </pc:sldMkLst>
        <pc:spChg chg="mod">
          <ac:chgData name="Benoît Pichon" userId="64d73d3c24d3cfa0" providerId="LiveId" clId="{A1E9D742-E371-46C0-9FBF-D600E9C9CFD3}" dt="2024-06-06T13:34:54.295" v="1711" actId="2085"/>
          <ac:spMkLst>
            <pc:docMk/>
            <pc:sldMk cId="2856073998" sldId="825"/>
            <ac:spMk id="3" creationId="{75F89003-4F62-B73A-CD78-BDC4775E8A38}"/>
          </ac:spMkLst>
        </pc:spChg>
        <pc:spChg chg="add mod">
          <ac:chgData name="Benoît Pichon" userId="64d73d3c24d3cfa0" providerId="LiveId" clId="{A1E9D742-E371-46C0-9FBF-D600E9C9CFD3}" dt="2024-06-08T06:39:43.097" v="2052"/>
          <ac:spMkLst>
            <pc:docMk/>
            <pc:sldMk cId="2856073998" sldId="825"/>
            <ac:spMk id="4" creationId="{C3F64C26-4403-4A92-03C8-57B9A6C6D96D}"/>
          </ac:spMkLst>
        </pc:spChg>
        <pc:spChg chg="add mod">
          <ac:chgData name="Benoît Pichon" userId="64d73d3c24d3cfa0" providerId="LiveId" clId="{A1E9D742-E371-46C0-9FBF-D600E9C9CFD3}" dt="2024-06-06T13:34:54.295" v="1711" actId="2085"/>
          <ac:spMkLst>
            <pc:docMk/>
            <pc:sldMk cId="2856073998" sldId="825"/>
            <ac:spMk id="5" creationId="{D5C0B3D1-4AE3-5242-ED86-18298A6A784E}"/>
          </ac:spMkLst>
        </pc:spChg>
        <pc:spChg chg="add mod">
          <ac:chgData name="Benoît Pichon" userId="64d73d3c24d3cfa0" providerId="LiveId" clId="{A1E9D742-E371-46C0-9FBF-D600E9C9CFD3}" dt="2024-06-06T13:34:54.295" v="1711" actId="2085"/>
          <ac:spMkLst>
            <pc:docMk/>
            <pc:sldMk cId="2856073998" sldId="825"/>
            <ac:spMk id="6" creationId="{8E589D44-EC47-1DC6-1BE6-E886EFA12F87}"/>
          </ac:spMkLst>
        </pc:spChg>
        <pc:spChg chg="add mod">
          <ac:chgData name="Benoît Pichon" userId="64d73d3c24d3cfa0" providerId="LiveId" clId="{A1E9D742-E371-46C0-9FBF-D600E9C9CFD3}" dt="2024-06-06T13:34:54.295" v="1711" actId="2085"/>
          <ac:spMkLst>
            <pc:docMk/>
            <pc:sldMk cId="2856073998" sldId="825"/>
            <ac:spMk id="7" creationId="{14F1586A-08E8-54BE-7148-F109E88E9F68}"/>
          </ac:spMkLst>
        </pc:spChg>
        <pc:spChg chg="add mod">
          <ac:chgData name="Benoît Pichon" userId="64d73d3c24d3cfa0" providerId="LiveId" clId="{A1E9D742-E371-46C0-9FBF-D600E9C9CFD3}" dt="2024-06-12T08:13:15.407" v="3289" actId="1036"/>
          <ac:spMkLst>
            <pc:docMk/>
            <pc:sldMk cId="2856073998" sldId="825"/>
            <ac:spMk id="8" creationId="{1A35FC95-0D5E-E7C8-107F-36234DC70A8C}"/>
          </ac:spMkLst>
        </pc:spChg>
        <pc:spChg chg="add del mod">
          <ac:chgData name="Benoît Pichon" userId="64d73d3c24d3cfa0" providerId="LiveId" clId="{A1E9D742-E371-46C0-9FBF-D600E9C9CFD3}" dt="2024-06-06T11:42:25.499" v="169" actId="21"/>
          <ac:spMkLst>
            <pc:docMk/>
            <pc:sldMk cId="2856073998" sldId="825"/>
            <ac:spMk id="21" creationId="{93374E82-3D8C-5300-2AA0-66D7C7ACD6CB}"/>
          </ac:spMkLst>
        </pc:spChg>
        <pc:spChg chg="add del mod">
          <ac:chgData name="Benoît Pichon" userId="64d73d3c24d3cfa0" providerId="LiveId" clId="{A1E9D742-E371-46C0-9FBF-D600E9C9CFD3}" dt="2024-06-06T11:42:25.499" v="169" actId="21"/>
          <ac:spMkLst>
            <pc:docMk/>
            <pc:sldMk cId="2856073998" sldId="825"/>
            <ac:spMk id="22" creationId="{5E457CEA-AB6F-BAA0-EF37-8EB97AA273F2}"/>
          </ac:spMkLst>
        </pc:spChg>
        <pc:spChg chg="add del mod">
          <ac:chgData name="Benoît Pichon" userId="64d73d3c24d3cfa0" providerId="LiveId" clId="{A1E9D742-E371-46C0-9FBF-D600E9C9CFD3}" dt="2024-06-08T06:39:52.438" v="2055" actId="21"/>
          <ac:spMkLst>
            <pc:docMk/>
            <pc:sldMk cId="2856073998" sldId="825"/>
            <ac:spMk id="25" creationId="{F8B79B59-B534-3E7F-55FF-D391A5F7A4F5}"/>
          </ac:spMkLst>
        </pc:spChg>
        <pc:spChg chg="add del mod">
          <ac:chgData name="Benoît Pichon" userId="64d73d3c24d3cfa0" providerId="LiveId" clId="{A1E9D742-E371-46C0-9FBF-D600E9C9CFD3}" dt="2024-06-06T13:30:59.788" v="1642" actId="21"/>
          <ac:spMkLst>
            <pc:docMk/>
            <pc:sldMk cId="2856073998" sldId="825"/>
            <ac:spMk id="26" creationId="{54633150-64B3-F9C0-42FB-583DDAC4632E}"/>
          </ac:spMkLst>
        </pc:spChg>
        <pc:spChg chg="add del mod">
          <ac:chgData name="Benoît Pichon" userId="64d73d3c24d3cfa0" providerId="LiveId" clId="{A1E9D742-E371-46C0-9FBF-D600E9C9CFD3}" dt="2024-06-06T13:30:59.788" v="1642" actId="21"/>
          <ac:spMkLst>
            <pc:docMk/>
            <pc:sldMk cId="2856073998" sldId="825"/>
            <ac:spMk id="27" creationId="{34398835-1832-A16D-58F7-F420047DCAD0}"/>
          </ac:spMkLst>
        </pc:spChg>
        <pc:spChg chg="mod">
          <ac:chgData name="Benoît Pichon" userId="64d73d3c24d3cfa0" providerId="LiveId" clId="{A1E9D742-E371-46C0-9FBF-D600E9C9CFD3}" dt="2024-06-06T13:34:54.295" v="1711" actId="2085"/>
          <ac:spMkLst>
            <pc:docMk/>
            <pc:sldMk cId="2856073998" sldId="825"/>
            <ac:spMk id="28" creationId="{19CC4409-C7AF-9135-70A3-0DA3ADC1FA88}"/>
          </ac:spMkLst>
        </pc:spChg>
        <pc:spChg chg="add del mod">
          <ac:chgData name="Benoît Pichon" userId="64d73d3c24d3cfa0" providerId="LiveId" clId="{A1E9D742-E371-46C0-9FBF-D600E9C9CFD3}" dt="2024-06-06T13:30:59.788" v="1642" actId="21"/>
          <ac:spMkLst>
            <pc:docMk/>
            <pc:sldMk cId="2856073998" sldId="825"/>
            <ac:spMk id="29" creationId="{81D52FDB-CBA2-E07C-EBF4-11963A8BC251}"/>
          </ac:spMkLst>
        </pc:spChg>
        <pc:spChg chg="add del mod">
          <ac:chgData name="Benoît Pichon" userId="64d73d3c24d3cfa0" providerId="LiveId" clId="{A1E9D742-E371-46C0-9FBF-D600E9C9CFD3}" dt="2024-06-06T13:30:59.788" v="1642" actId="21"/>
          <ac:spMkLst>
            <pc:docMk/>
            <pc:sldMk cId="2856073998" sldId="825"/>
            <ac:spMk id="30" creationId="{ADF215B9-CFC9-26B1-91D4-F9950B48D742}"/>
          </ac:spMkLst>
        </pc:spChg>
        <pc:spChg chg="mod">
          <ac:chgData name="Benoît Pichon" userId="64d73d3c24d3cfa0" providerId="LiveId" clId="{A1E9D742-E371-46C0-9FBF-D600E9C9CFD3}" dt="2024-06-06T13:34:54.295" v="1711" actId="2085"/>
          <ac:spMkLst>
            <pc:docMk/>
            <pc:sldMk cId="2856073998" sldId="825"/>
            <ac:spMk id="31" creationId="{39949CD7-9E0A-EB45-B186-8CEA23713DA2}"/>
          </ac:spMkLst>
        </pc:spChg>
        <pc:spChg chg="add del mod">
          <ac:chgData name="Benoît Pichon" userId="64d73d3c24d3cfa0" providerId="LiveId" clId="{A1E9D742-E371-46C0-9FBF-D600E9C9CFD3}" dt="2024-06-06T13:30:59.788" v="1642" actId="21"/>
          <ac:spMkLst>
            <pc:docMk/>
            <pc:sldMk cId="2856073998" sldId="825"/>
            <ac:spMk id="32" creationId="{D1BFCBF0-EC8D-E62D-B108-4A1DE784C26A}"/>
          </ac:spMkLst>
        </pc:spChg>
        <pc:spChg chg="add del mod">
          <ac:chgData name="Benoît Pichon" userId="64d73d3c24d3cfa0" providerId="LiveId" clId="{A1E9D742-E371-46C0-9FBF-D600E9C9CFD3}" dt="2024-06-06T13:30:59.788" v="1642" actId="21"/>
          <ac:spMkLst>
            <pc:docMk/>
            <pc:sldMk cId="2856073998" sldId="825"/>
            <ac:spMk id="33" creationId="{62C8ECD4-16F1-B3CD-41D5-27DD6AA491A4}"/>
          </ac:spMkLst>
        </pc:spChg>
        <pc:spChg chg="add del mod">
          <ac:chgData name="Benoît Pichon" userId="64d73d3c24d3cfa0" providerId="LiveId" clId="{A1E9D742-E371-46C0-9FBF-D600E9C9CFD3}" dt="2024-06-06T11:42:25.499" v="169" actId="21"/>
          <ac:spMkLst>
            <pc:docMk/>
            <pc:sldMk cId="2856073998" sldId="825"/>
            <ac:spMk id="42" creationId="{A052B9D7-9714-D96A-CEF1-653C9AB5C2C7}"/>
          </ac:spMkLst>
        </pc:spChg>
        <pc:spChg chg="add del mod">
          <ac:chgData name="Benoît Pichon" userId="64d73d3c24d3cfa0" providerId="LiveId" clId="{A1E9D742-E371-46C0-9FBF-D600E9C9CFD3}" dt="2024-06-06T11:42:25.499" v="169" actId="21"/>
          <ac:spMkLst>
            <pc:docMk/>
            <pc:sldMk cId="2856073998" sldId="825"/>
            <ac:spMk id="43" creationId="{FA48F9A7-CC9A-9C65-9EBF-732C301870E4}"/>
          </ac:spMkLst>
        </pc:spChg>
        <pc:spChg chg="add del mod">
          <ac:chgData name="Benoît Pichon" userId="64d73d3c24d3cfa0" providerId="LiveId" clId="{A1E9D742-E371-46C0-9FBF-D600E9C9CFD3}" dt="2024-06-06T11:42:25.499" v="169" actId="21"/>
          <ac:spMkLst>
            <pc:docMk/>
            <pc:sldMk cId="2856073998" sldId="825"/>
            <ac:spMk id="44" creationId="{7B646408-E664-024A-D5F0-93380CFD7BCA}"/>
          </ac:spMkLst>
        </pc:spChg>
        <pc:spChg chg="add del mod">
          <ac:chgData name="Benoît Pichon" userId="64d73d3c24d3cfa0" providerId="LiveId" clId="{A1E9D742-E371-46C0-9FBF-D600E9C9CFD3}" dt="2024-06-06T11:42:25.499" v="169" actId="21"/>
          <ac:spMkLst>
            <pc:docMk/>
            <pc:sldMk cId="2856073998" sldId="825"/>
            <ac:spMk id="45" creationId="{B6294F8E-3CE7-7AB8-48D8-1918AE2F07CB}"/>
          </ac:spMkLst>
        </pc:spChg>
        <pc:spChg chg="add del mod">
          <ac:chgData name="Benoît Pichon" userId="64d73d3c24d3cfa0" providerId="LiveId" clId="{A1E9D742-E371-46C0-9FBF-D600E9C9CFD3}" dt="2024-06-06T11:42:25.499" v="169" actId="21"/>
          <ac:spMkLst>
            <pc:docMk/>
            <pc:sldMk cId="2856073998" sldId="825"/>
            <ac:spMk id="46" creationId="{A5243712-B088-5343-165C-1E1AF80BE309}"/>
          </ac:spMkLst>
        </pc:spChg>
        <pc:spChg chg="add del mod">
          <ac:chgData name="Benoît Pichon" userId="64d73d3c24d3cfa0" providerId="LiveId" clId="{A1E9D742-E371-46C0-9FBF-D600E9C9CFD3}" dt="2024-06-06T11:42:25.499" v="169" actId="21"/>
          <ac:spMkLst>
            <pc:docMk/>
            <pc:sldMk cId="2856073998" sldId="825"/>
            <ac:spMk id="47" creationId="{FF7FB941-B158-90F0-9201-67FF4658D513}"/>
          </ac:spMkLst>
        </pc:spChg>
        <pc:spChg chg="add del mod">
          <ac:chgData name="Benoît Pichon" userId="64d73d3c24d3cfa0" providerId="LiveId" clId="{A1E9D742-E371-46C0-9FBF-D600E9C9CFD3}" dt="2024-06-06T11:42:25.499" v="169" actId="21"/>
          <ac:spMkLst>
            <pc:docMk/>
            <pc:sldMk cId="2856073998" sldId="825"/>
            <ac:spMk id="48" creationId="{128641B9-F40A-CCA5-0641-CAEC08B86523}"/>
          </ac:spMkLst>
        </pc:spChg>
        <pc:spChg chg="add mod">
          <ac:chgData name="Benoît Pichon" userId="64d73d3c24d3cfa0" providerId="LiveId" clId="{A1E9D742-E371-46C0-9FBF-D600E9C9CFD3}" dt="2024-06-06T11:42:30.776" v="171"/>
          <ac:spMkLst>
            <pc:docMk/>
            <pc:sldMk cId="2856073998" sldId="825"/>
            <ac:spMk id="65" creationId="{93374E82-3D8C-5300-2AA0-66D7C7ACD6CB}"/>
          </ac:spMkLst>
        </pc:spChg>
        <pc:spChg chg="add mod">
          <ac:chgData name="Benoît Pichon" userId="64d73d3c24d3cfa0" providerId="LiveId" clId="{A1E9D742-E371-46C0-9FBF-D600E9C9CFD3}" dt="2024-06-06T11:42:30.776" v="171"/>
          <ac:spMkLst>
            <pc:docMk/>
            <pc:sldMk cId="2856073998" sldId="825"/>
            <ac:spMk id="66" creationId="{5E457CEA-AB6F-BAA0-EF37-8EB97AA273F2}"/>
          </ac:spMkLst>
        </pc:spChg>
        <pc:spChg chg="add mod">
          <ac:chgData name="Benoît Pichon" userId="64d73d3c24d3cfa0" providerId="LiveId" clId="{A1E9D742-E371-46C0-9FBF-D600E9C9CFD3}" dt="2024-06-06T11:42:30.776" v="171"/>
          <ac:spMkLst>
            <pc:docMk/>
            <pc:sldMk cId="2856073998" sldId="825"/>
            <ac:spMk id="67" creationId="{A052B9D7-9714-D96A-CEF1-653C9AB5C2C7}"/>
          </ac:spMkLst>
        </pc:spChg>
        <pc:spChg chg="add mod">
          <ac:chgData name="Benoît Pichon" userId="64d73d3c24d3cfa0" providerId="LiveId" clId="{A1E9D742-E371-46C0-9FBF-D600E9C9CFD3}" dt="2024-06-06T11:42:30.776" v="171"/>
          <ac:spMkLst>
            <pc:docMk/>
            <pc:sldMk cId="2856073998" sldId="825"/>
            <ac:spMk id="68" creationId="{FA48F9A7-CC9A-9C65-9EBF-732C301870E4}"/>
          </ac:spMkLst>
        </pc:spChg>
        <pc:spChg chg="add mod">
          <ac:chgData name="Benoît Pichon" userId="64d73d3c24d3cfa0" providerId="LiveId" clId="{A1E9D742-E371-46C0-9FBF-D600E9C9CFD3}" dt="2024-06-06T11:42:30.776" v="171"/>
          <ac:spMkLst>
            <pc:docMk/>
            <pc:sldMk cId="2856073998" sldId="825"/>
            <ac:spMk id="69" creationId="{7B646408-E664-024A-D5F0-93380CFD7BCA}"/>
          </ac:spMkLst>
        </pc:spChg>
        <pc:spChg chg="add mod">
          <ac:chgData name="Benoît Pichon" userId="64d73d3c24d3cfa0" providerId="LiveId" clId="{A1E9D742-E371-46C0-9FBF-D600E9C9CFD3}" dt="2024-06-06T11:42:30.776" v="171"/>
          <ac:spMkLst>
            <pc:docMk/>
            <pc:sldMk cId="2856073998" sldId="825"/>
            <ac:spMk id="70" creationId="{B6294F8E-3CE7-7AB8-48D8-1918AE2F07CB}"/>
          </ac:spMkLst>
        </pc:spChg>
        <pc:spChg chg="add mod">
          <ac:chgData name="Benoît Pichon" userId="64d73d3c24d3cfa0" providerId="LiveId" clId="{A1E9D742-E371-46C0-9FBF-D600E9C9CFD3}" dt="2024-06-06T11:42:30.776" v="171"/>
          <ac:spMkLst>
            <pc:docMk/>
            <pc:sldMk cId="2856073998" sldId="825"/>
            <ac:spMk id="71" creationId="{A5243712-B088-5343-165C-1E1AF80BE309}"/>
          </ac:spMkLst>
        </pc:spChg>
        <pc:spChg chg="add mod">
          <ac:chgData name="Benoît Pichon" userId="64d73d3c24d3cfa0" providerId="LiveId" clId="{A1E9D742-E371-46C0-9FBF-D600E9C9CFD3}" dt="2024-06-06T11:42:30.776" v="171"/>
          <ac:spMkLst>
            <pc:docMk/>
            <pc:sldMk cId="2856073998" sldId="825"/>
            <ac:spMk id="72" creationId="{FF7FB941-B158-90F0-9201-67FF4658D513}"/>
          </ac:spMkLst>
        </pc:spChg>
        <pc:spChg chg="add mod">
          <ac:chgData name="Benoît Pichon" userId="64d73d3c24d3cfa0" providerId="LiveId" clId="{A1E9D742-E371-46C0-9FBF-D600E9C9CFD3}" dt="2024-06-06T11:42:30.776" v="171"/>
          <ac:spMkLst>
            <pc:docMk/>
            <pc:sldMk cId="2856073998" sldId="825"/>
            <ac:spMk id="73" creationId="{128641B9-F40A-CCA5-0641-CAEC08B86523}"/>
          </ac:spMkLst>
        </pc:spChg>
        <pc:spChg chg="add mod">
          <ac:chgData name="Benoît Pichon" userId="64d73d3c24d3cfa0" providerId="LiveId" clId="{A1E9D742-E371-46C0-9FBF-D600E9C9CFD3}" dt="2024-06-08T06:43:12.671" v="2147" actId="1076"/>
          <ac:spMkLst>
            <pc:docMk/>
            <pc:sldMk cId="2856073998" sldId="825"/>
            <ac:spMk id="76" creationId="{570BAEE7-A297-2E2F-78C5-1DF7B121467B}"/>
          </ac:spMkLst>
        </pc:spChg>
        <pc:spChg chg="add mod">
          <ac:chgData name="Benoît Pichon" userId="64d73d3c24d3cfa0" providerId="LiveId" clId="{A1E9D742-E371-46C0-9FBF-D600E9C9CFD3}" dt="2024-06-06T13:34:54.295" v="1711" actId="2085"/>
          <ac:spMkLst>
            <pc:docMk/>
            <pc:sldMk cId="2856073998" sldId="825"/>
            <ac:spMk id="77" creationId="{1D22B434-F517-B8DF-FD8C-D4D7546E612B}"/>
          </ac:spMkLst>
        </pc:spChg>
        <pc:spChg chg="add mod">
          <ac:chgData name="Benoît Pichon" userId="64d73d3c24d3cfa0" providerId="LiveId" clId="{A1E9D742-E371-46C0-9FBF-D600E9C9CFD3}" dt="2024-06-06T13:34:54.295" v="1711" actId="2085"/>
          <ac:spMkLst>
            <pc:docMk/>
            <pc:sldMk cId="2856073998" sldId="825"/>
            <ac:spMk id="78" creationId="{C78C1033-81E0-893B-0C4C-F3E2E4B869B0}"/>
          </ac:spMkLst>
        </pc:spChg>
        <pc:spChg chg="add mod">
          <ac:chgData name="Benoît Pichon" userId="64d73d3c24d3cfa0" providerId="LiveId" clId="{A1E9D742-E371-46C0-9FBF-D600E9C9CFD3}" dt="2024-06-06T13:34:54.295" v="1711" actId="2085"/>
          <ac:spMkLst>
            <pc:docMk/>
            <pc:sldMk cId="2856073998" sldId="825"/>
            <ac:spMk id="79" creationId="{B3ADA87F-F1B6-6D2D-F8AE-7C3229DA3F8B}"/>
          </ac:spMkLst>
        </pc:spChg>
        <pc:spChg chg="add mod">
          <ac:chgData name="Benoît Pichon" userId="64d73d3c24d3cfa0" providerId="LiveId" clId="{A1E9D742-E371-46C0-9FBF-D600E9C9CFD3}" dt="2024-06-06T13:34:54.295" v="1711" actId="2085"/>
          <ac:spMkLst>
            <pc:docMk/>
            <pc:sldMk cId="2856073998" sldId="825"/>
            <ac:spMk id="80" creationId="{3FB05CD2-60B6-3672-C3A4-6B759683043C}"/>
          </ac:spMkLst>
        </pc:spChg>
        <pc:graphicFrameChg chg="add del mod">
          <ac:chgData name="Benoît Pichon" userId="64d73d3c24d3cfa0" providerId="LiveId" clId="{A1E9D742-E371-46C0-9FBF-D600E9C9CFD3}" dt="2024-06-06T11:42:25.499" v="169" actId="21"/>
          <ac:graphicFrameMkLst>
            <pc:docMk/>
            <pc:sldMk cId="2856073998" sldId="825"/>
            <ac:graphicFrameMk id="4" creationId="{BB921487-8099-83A1-EBBF-89DE2E61D30E}"/>
          </ac:graphicFrameMkLst>
        </pc:graphicFrameChg>
        <pc:graphicFrameChg chg="add del mod">
          <ac:chgData name="Benoît Pichon" userId="64d73d3c24d3cfa0" providerId="LiveId" clId="{A1E9D742-E371-46C0-9FBF-D600E9C9CFD3}" dt="2024-06-06T11:42:25.499" v="169" actId="21"/>
          <ac:graphicFrameMkLst>
            <pc:docMk/>
            <pc:sldMk cId="2856073998" sldId="825"/>
            <ac:graphicFrameMk id="5" creationId="{7CB0283E-4E4D-4E66-2B7D-3B2FCF52316F}"/>
          </ac:graphicFrameMkLst>
        </pc:graphicFrameChg>
        <pc:graphicFrameChg chg="add del mod">
          <ac:chgData name="Benoît Pichon" userId="64d73d3c24d3cfa0" providerId="LiveId" clId="{A1E9D742-E371-46C0-9FBF-D600E9C9CFD3}" dt="2024-06-06T11:42:25.499" v="169" actId="21"/>
          <ac:graphicFrameMkLst>
            <pc:docMk/>
            <pc:sldMk cId="2856073998" sldId="825"/>
            <ac:graphicFrameMk id="6" creationId="{09ECDFB0-4FE4-12ED-5BE8-7D0D82CD7567}"/>
          </ac:graphicFrameMkLst>
        </pc:graphicFrameChg>
        <pc:graphicFrameChg chg="add del mod">
          <ac:chgData name="Benoît Pichon" userId="64d73d3c24d3cfa0" providerId="LiveId" clId="{A1E9D742-E371-46C0-9FBF-D600E9C9CFD3}" dt="2024-06-06T11:42:25.499" v="169" actId="21"/>
          <ac:graphicFrameMkLst>
            <pc:docMk/>
            <pc:sldMk cId="2856073998" sldId="825"/>
            <ac:graphicFrameMk id="8" creationId="{EBF0E18F-345D-36E5-8A13-F5EDF6A982FB}"/>
          </ac:graphicFrameMkLst>
        </pc:graphicFrameChg>
        <pc:graphicFrameChg chg="add del mod">
          <ac:chgData name="Benoît Pichon" userId="64d73d3c24d3cfa0" providerId="LiveId" clId="{A1E9D742-E371-46C0-9FBF-D600E9C9CFD3}" dt="2024-06-06T11:42:25.499" v="169" actId="21"/>
          <ac:graphicFrameMkLst>
            <pc:docMk/>
            <pc:sldMk cId="2856073998" sldId="825"/>
            <ac:graphicFrameMk id="9" creationId="{3F21D8C7-03F0-EA60-A3DB-2F5E89276168}"/>
          </ac:graphicFrameMkLst>
        </pc:graphicFrameChg>
        <pc:graphicFrameChg chg="add del mod">
          <ac:chgData name="Benoît Pichon" userId="64d73d3c24d3cfa0" providerId="LiveId" clId="{A1E9D742-E371-46C0-9FBF-D600E9C9CFD3}" dt="2024-06-06T11:42:25.499" v="169" actId="21"/>
          <ac:graphicFrameMkLst>
            <pc:docMk/>
            <pc:sldMk cId="2856073998" sldId="825"/>
            <ac:graphicFrameMk id="10" creationId="{F1896F80-5142-53C6-7318-F5DF73285099}"/>
          </ac:graphicFrameMkLst>
        </pc:graphicFrameChg>
        <pc:graphicFrameChg chg="add del mod">
          <ac:chgData name="Benoît Pichon" userId="64d73d3c24d3cfa0" providerId="LiveId" clId="{A1E9D742-E371-46C0-9FBF-D600E9C9CFD3}" dt="2024-06-06T11:42:25.499" v="169" actId="21"/>
          <ac:graphicFrameMkLst>
            <pc:docMk/>
            <pc:sldMk cId="2856073998" sldId="825"/>
            <ac:graphicFrameMk id="11" creationId="{06A26AD9-55D5-463E-FA7A-BC50A2F659F9}"/>
          </ac:graphicFrameMkLst>
        </pc:graphicFrameChg>
        <pc:graphicFrameChg chg="add mod">
          <ac:chgData name="Benoît Pichon" userId="64d73d3c24d3cfa0" providerId="LiveId" clId="{A1E9D742-E371-46C0-9FBF-D600E9C9CFD3}" dt="2024-06-06T11:42:30.776" v="171"/>
          <ac:graphicFrameMkLst>
            <pc:docMk/>
            <pc:sldMk cId="2856073998" sldId="825"/>
            <ac:graphicFrameMk id="51" creationId="{BB921487-8099-83A1-EBBF-89DE2E61D30E}"/>
          </ac:graphicFrameMkLst>
        </pc:graphicFrameChg>
        <pc:graphicFrameChg chg="add mod">
          <ac:chgData name="Benoît Pichon" userId="64d73d3c24d3cfa0" providerId="LiveId" clId="{A1E9D742-E371-46C0-9FBF-D600E9C9CFD3}" dt="2024-06-06T11:42:30.776" v="171"/>
          <ac:graphicFrameMkLst>
            <pc:docMk/>
            <pc:sldMk cId="2856073998" sldId="825"/>
            <ac:graphicFrameMk id="52" creationId="{7CB0283E-4E4D-4E66-2B7D-3B2FCF52316F}"/>
          </ac:graphicFrameMkLst>
        </pc:graphicFrameChg>
        <pc:graphicFrameChg chg="add mod">
          <ac:chgData name="Benoît Pichon" userId="64d73d3c24d3cfa0" providerId="LiveId" clId="{A1E9D742-E371-46C0-9FBF-D600E9C9CFD3}" dt="2024-06-06T11:42:30.776" v="171"/>
          <ac:graphicFrameMkLst>
            <pc:docMk/>
            <pc:sldMk cId="2856073998" sldId="825"/>
            <ac:graphicFrameMk id="53" creationId="{09ECDFB0-4FE4-12ED-5BE8-7D0D82CD7567}"/>
          </ac:graphicFrameMkLst>
        </pc:graphicFrameChg>
        <pc:graphicFrameChg chg="add mod">
          <ac:chgData name="Benoît Pichon" userId="64d73d3c24d3cfa0" providerId="LiveId" clId="{A1E9D742-E371-46C0-9FBF-D600E9C9CFD3}" dt="2024-06-06T11:42:30.776" v="171"/>
          <ac:graphicFrameMkLst>
            <pc:docMk/>
            <pc:sldMk cId="2856073998" sldId="825"/>
            <ac:graphicFrameMk id="54" creationId="{EBF0E18F-345D-36E5-8A13-F5EDF6A982FB}"/>
          </ac:graphicFrameMkLst>
        </pc:graphicFrameChg>
        <pc:graphicFrameChg chg="add mod">
          <ac:chgData name="Benoît Pichon" userId="64d73d3c24d3cfa0" providerId="LiveId" clId="{A1E9D742-E371-46C0-9FBF-D600E9C9CFD3}" dt="2024-06-06T11:42:30.776" v="171"/>
          <ac:graphicFrameMkLst>
            <pc:docMk/>
            <pc:sldMk cId="2856073998" sldId="825"/>
            <ac:graphicFrameMk id="55" creationId="{3F21D8C7-03F0-EA60-A3DB-2F5E89276168}"/>
          </ac:graphicFrameMkLst>
        </pc:graphicFrameChg>
        <pc:graphicFrameChg chg="add mod">
          <ac:chgData name="Benoît Pichon" userId="64d73d3c24d3cfa0" providerId="LiveId" clId="{A1E9D742-E371-46C0-9FBF-D600E9C9CFD3}" dt="2024-06-06T11:42:30.776" v="171"/>
          <ac:graphicFrameMkLst>
            <pc:docMk/>
            <pc:sldMk cId="2856073998" sldId="825"/>
            <ac:graphicFrameMk id="56" creationId="{F1896F80-5142-53C6-7318-F5DF73285099}"/>
          </ac:graphicFrameMkLst>
        </pc:graphicFrameChg>
        <pc:graphicFrameChg chg="add mod">
          <ac:chgData name="Benoît Pichon" userId="64d73d3c24d3cfa0" providerId="LiveId" clId="{A1E9D742-E371-46C0-9FBF-D600E9C9CFD3}" dt="2024-06-06T11:42:30.776" v="171"/>
          <ac:graphicFrameMkLst>
            <pc:docMk/>
            <pc:sldMk cId="2856073998" sldId="825"/>
            <ac:graphicFrameMk id="57" creationId="{06A26AD9-55D5-463E-FA7A-BC50A2F659F9}"/>
          </ac:graphicFrameMkLst>
        </pc:graphicFrameChg>
        <pc:picChg chg="add mod">
          <ac:chgData name="Benoît Pichon" userId="64d73d3c24d3cfa0" providerId="LiveId" clId="{A1E9D742-E371-46C0-9FBF-D600E9C9CFD3}" dt="2024-06-06T13:29:41.714" v="1615"/>
          <ac:picMkLst>
            <pc:docMk/>
            <pc:sldMk cId="2856073998" sldId="825"/>
            <ac:picMk id="4" creationId="{36A69695-B8C0-0E9F-D15A-01BF59B7F276}"/>
          </ac:picMkLst>
        </pc:picChg>
        <pc:picChg chg="del">
          <ac:chgData name="Benoît Pichon" userId="64d73d3c24d3cfa0" providerId="LiveId" clId="{A1E9D742-E371-46C0-9FBF-D600E9C9CFD3}" dt="2024-06-06T10:10:24.614" v="42" actId="478"/>
          <ac:picMkLst>
            <pc:docMk/>
            <pc:sldMk cId="2856073998" sldId="825"/>
            <ac:picMk id="7" creationId="{CDEF2994-3B76-2EF6-6B0D-8AC5B9F9B68D}"/>
          </ac:picMkLst>
        </pc:picChg>
        <pc:picChg chg="add mod">
          <ac:chgData name="Benoît Pichon" userId="64d73d3c24d3cfa0" providerId="LiveId" clId="{A1E9D742-E371-46C0-9FBF-D600E9C9CFD3}" dt="2024-06-08T06:43:13.999" v="2150" actId="1076"/>
          <ac:picMkLst>
            <pc:docMk/>
            <pc:sldMk cId="2856073998" sldId="825"/>
            <ac:picMk id="11" creationId="{B213DA18-AD85-9886-37D0-629C53F99AC1}"/>
          </ac:picMkLst>
        </pc:picChg>
        <pc:picChg chg="add del mod">
          <ac:chgData name="Benoît Pichon" userId="64d73d3c24d3cfa0" providerId="LiveId" clId="{A1E9D742-E371-46C0-9FBF-D600E9C9CFD3}" dt="2024-06-06T11:42:30.417" v="170" actId="478"/>
          <ac:picMkLst>
            <pc:docMk/>
            <pc:sldMk cId="2856073998" sldId="825"/>
            <ac:picMk id="19" creationId="{B99E2222-2DD2-8905-2181-CCEA245FA373}"/>
          </ac:picMkLst>
        </pc:picChg>
        <pc:picChg chg="add del mod">
          <ac:chgData name="Benoît Pichon" userId="64d73d3c24d3cfa0" providerId="LiveId" clId="{A1E9D742-E371-46C0-9FBF-D600E9C9CFD3}" dt="2024-06-06T11:41:47.208" v="155" actId="21"/>
          <ac:picMkLst>
            <pc:docMk/>
            <pc:sldMk cId="2856073998" sldId="825"/>
            <ac:picMk id="20" creationId="{5AA3B7B5-87FD-17EE-B2C3-EA3DFA7EE827}"/>
          </ac:picMkLst>
        </pc:picChg>
        <pc:picChg chg="add del mod">
          <ac:chgData name="Benoît Pichon" userId="64d73d3c24d3cfa0" providerId="LiveId" clId="{A1E9D742-E371-46C0-9FBF-D600E9C9CFD3}" dt="2024-06-06T11:41:48.872" v="157" actId="21"/>
          <ac:picMkLst>
            <pc:docMk/>
            <pc:sldMk cId="2856073998" sldId="825"/>
            <ac:picMk id="23" creationId="{41EFC137-0365-025D-0B59-CB28F7930EFC}"/>
          </ac:picMkLst>
        </pc:picChg>
        <pc:picChg chg="add del mod">
          <ac:chgData name="Benoît Pichon" userId="64d73d3c24d3cfa0" providerId="LiveId" clId="{A1E9D742-E371-46C0-9FBF-D600E9C9CFD3}" dt="2024-06-06T11:41:49.374" v="158" actId="21"/>
          <ac:picMkLst>
            <pc:docMk/>
            <pc:sldMk cId="2856073998" sldId="825"/>
            <ac:picMk id="24" creationId="{5C12B681-B36B-2A2D-AC76-73D43C9B8923}"/>
          </ac:picMkLst>
        </pc:picChg>
        <pc:picChg chg="add del mod">
          <ac:chgData name="Benoît Pichon" userId="64d73d3c24d3cfa0" providerId="LiveId" clId="{A1E9D742-E371-46C0-9FBF-D600E9C9CFD3}" dt="2024-06-06T11:41:58.755" v="162" actId="21"/>
          <ac:picMkLst>
            <pc:docMk/>
            <pc:sldMk cId="2856073998" sldId="825"/>
            <ac:picMk id="34" creationId="{857C745A-14EA-5EF9-4C2C-B773163CF205}"/>
          </ac:picMkLst>
        </pc:picChg>
        <pc:picChg chg="add del mod">
          <ac:chgData name="Benoît Pichon" userId="64d73d3c24d3cfa0" providerId="LiveId" clId="{A1E9D742-E371-46C0-9FBF-D600E9C9CFD3}" dt="2024-06-06T11:41:58.755" v="162" actId="21"/>
          <ac:picMkLst>
            <pc:docMk/>
            <pc:sldMk cId="2856073998" sldId="825"/>
            <ac:picMk id="35" creationId="{DEE86604-2C33-1A63-E65B-2BC467AFE8AF}"/>
          </ac:picMkLst>
        </pc:picChg>
        <pc:picChg chg="add del mod">
          <ac:chgData name="Benoît Pichon" userId="64d73d3c24d3cfa0" providerId="LiveId" clId="{A1E9D742-E371-46C0-9FBF-D600E9C9CFD3}" dt="2024-06-06T11:41:58.755" v="162" actId="21"/>
          <ac:picMkLst>
            <pc:docMk/>
            <pc:sldMk cId="2856073998" sldId="825"/>
            <ac:picMk id="36" creationId="{CB8424AE-69BA-DE6D-3390-C9F3C07374B9}"/>
          </ac:picMkLst>
        </pc:picChg>
        <pc:picChg chg="add del mod">
          <ac:chgData name="Benoît Pichon" userId="64d73d3c24d3cfa0" providerId="LiveId" clId="{A1E9D742-E371-46C0-9FBF-D600E9C9CFD3}" dt="2024-06-06T11:41:44.899" v="152" actId="21"/>
          <ac:picMkLst>
            <pc:docMk/>
            <pc:sldMk cId="2856073998" sldId="825"/>
            <ac:picMk id="37" creationId="{CDAE127E-4E31-C5BD-96B2-F1CC7F184A1C}"/>
          </ac:picMkLst>
        </pc:picChg>
        <pc:picChg chg="add del mod">
          <ac:chgData name="Benoît Pichon" userId="64d73d3c24d3cfa0" providerId="LiveId" clId="{A1E9D742-E371-46C0-9FBF-D600E9C9CFD3}" dt="2024-06-06T11:41:46.088" v="154" actId="21"/>
          <ac:picMkLst>
            <pc:docMk/>
            <pc:sldMk cId="2856073998" sldId="825"/>
            <ac:picMk id="38" creationId="{470CABDC-468B-72E1-FCE4-9156DDAF32BE}"/>
          </ac:picMkLst>
        </pc:picChg>
        <pc:picChg chg="add del mod">
          <ac:chgData name="Benoît Pichon" userId="64d73d3c24d3cfa0" providerId="LiveId" clId="{A1E9D742-E371-46C0-9FBF-D600E9C9CFD3}" dt="2024-06-06T11:41:48.120" v="156" actId="21"/>
          <ac:picMkLst>
            <pc:docMk/>
            <pc:sldMk cId="2856073998" sldId="825"/>
            <ac:picMk id="39" creationId="{8505A5E6-97EC-DDE4-5E55-FE2830F6B2D5}"/>
          </ac:picMkLst>
        </pc:picChg>
        <pc:picChg chg="add del mod">
          <ac:chgData name="Benoît Pichon" userId="64d73d3c24d3cfa0" providerId="LiveId" clId="{A1E9D742-E371-46C0-9FBF-D600E9C9CFD3}" dt="2024-06-06T11:41:45.517" v="153" actId="21"/>
          <ac:picMkLst>
            <pc:docMk/>
            <pc:sldMk cId="2856073998" sldId="825"/>
            <ac:picMk id="40" creationId="{3CF431EE-27F7-F716-8623-37EBFF8FC515}"/>
          </ac:picMkLst>
        </pc:picChg>
        <pc:picChg chg="add del mod">
          <ac:chgData name="Benoît Pichon" userId="64d73d3c24d3cfa0" providerId="LiveId" clId="{A1E9D742-E371-46C0-9FBF-D600E9C9CFD3}" dt="2024-06-06T11:41:50.060" v="159" actId="21"/>
          <ac:picMkLst>
            <pc:docMk/>
            <pc:sldMk cId="2856073998" sldId="825"/>
            <ac:picMk id="41" creationId="{70B34505-7990-FE2A-752B-87C860785527}"/>
          </ac:picMkLst>
        </pc:picChg>
        <pc:picChg chg="add del mod">
          <ac:chgData name="Benoît Pichon" userId="64d73d3c24d3cfa0" providerId="LiveId" clId="{A1E9D742-E371-46C0-9FBF-D600E9C9CFD3}" dt="2024-06-06T11:41:50.783" v="160" actId="21"/>
          <ac:picMkLst>
            <pc:docMk/>
            <pc:sldMk cId="2856073998" sldId="825"/>
            <ac:picMk id="49" creationId="{89EA9C07-9769-FEF3-58A0-BD8A4867BA64}"/>
          </ac:picMkLst>
        </pc:picChg>
        <pc:picChg chg="add mod">
          <ac:chgData name="Benoît Pichon" userId="64d73d3c24d3cfa0" providerId="LiveId" clId="{A1E9D742-E371-46C0-9FBF-D600E9C9CFD3}" dt="2024-06-06T11:42:19.333" v="167" actId="14100"/>
          <ac:picMkLst>
            <pc:docMk/>
            <pc:sldMk cId="2856073998" sldId="825"/>
            <ac:picMk id="50" creationId="{1275B492-7A55-05CA-CDBB-3A81DC8A1145}"/>
          </ac:picMkLst>
        </pc:picChg>
        <pc:picChg chg="add del mod">
          <ac:chgData name="Benoît Pichon" userId="64d73d3c24d3cfa0" providerId="LiveId" clId="{A1E9D742-E371-46C0-9FBF-D600E9C9CFD3}" dt="2024-06-08T06:39:50.313" v="2054" actId="21"/>
          <ac:picMkLst>
            <pc:docMk/>
            <pc:sldMk cId="2856073998" sldId="825"/>
            <ac:picMk id="74" creationId="{7298D11D-2A1F-6DED-66F2-596F23FEC979}"/>
          </ac:picMkLst>
        </pc:picChg>
        <pc:cxnChg chg="add del mod">
          <ac:chgData name="Benoît Pichon" userId="64d73d3c24d3cfa0" providerId="LiveId" clId="{A1E9D742-E371-46C0-9FBF-D600E9C9CFD3}" dt="2024-06-06T11:42:25.499" v="169" actId="21"/>
          <ac:cxnSpMkLst>
            <pc:docMk/>
            <pc:sldMk cId="2856073998" sldId="825"/>
            <ac:cxnSpMk id="12" creationId="{905FBB1D-D6BA-313C-8C4D-8B1F9EA8FB60}"/>
          </ac:cxnSpMkLst>
        </pc:cxnChg>
        <pc:cxnChg chg="add del mod">
          <ac:chgData name="Benoît Pichon" userId="64d73d3c24d3cfa0" providerId="LiveId" clId="{A1E9D742-E371-46C0-9FBF-D600E9C9CFD3}" dt="2024-06-06T11:42:25.499" v="169" actId="21"/>
          <ac:cxnSpMkLst>
            <pc:docMk/>
            <pc:sldMk cId="2856073998" sldId="825"/>
            <ac:cxnSpMk id="13" creationId="{C1A9BB82-6B04-300B-3F9A-5ACE13F54AF7}"/>
          </ac:cxnSpMkLst>
        </pc:cxnChg>
        <pc:cxnChg chg="add del mod">
          <ac:chgData name="Benoît Pichon" userId="64d73d3c24d3cfa0" providerId="LiveId" clId="{A1E9D742-E371-46C0-9FBF-D600E9C9CFD3}" dt="2024-06-06T11:42:25.499" v="169" actId="21"/>
          <ac:cxnSpMkLst>
            <pc:docMk/>
            <pc:sldMk cId="2856073998" sldId="825"/>
            <ac:cxnSpMk id="14" creationId="{2E4B84DF-B8E5-E50C-5A3C-989D35310BC2}"/>
          </ac:cxnSpMkLst>
        </pc:cxnChg>
        <pc:cxnChg chg="add del mod">
          <ac:chgData name="Benoît Pichon" userId="64d73d3c24d3cfa0" providerId="LiveId" clId="{A1E9D742-E371-46C0-9FBF-D600E9C9CFD3}" dt="2024-06-06T11:42:25.499" v="169" actId="21"/>
          <ac:cxnSpMkLst>
            <pc:docMk/>
            <pc:sldMk cId="2856073998" sldId="825"/>
            <ac:cxnSpMk id="15" creationId="{7FDB6E31-B7FF-3AD4-D165-21575796E22E}"/>
          </ac:cxnSpMkLst>
        </pc:cxnChg>
        <pc:cxnChg chg="add del mod">
          <ac:chgData name="Benoît Pichon" userId="64d73d3c24d3cfa0" providerId="LiveId" clId="{A1E9D742-E371-46C0-9FBF-D600E9C9CFD3}" dt="2024-06-06T11:42:25.499" v="169" actId="21"/>
          <ac:cxnSpMkLst>
            <pc:docMk/>
            <pc:sldMk cId="2856073998" sldId="825"/>
            <ac:cxnSpMk id="16" creationId="{76950913-E003-5D58-92FC-AE4EBF3F6CD9}"/>
          </ac:cxnSpMkLst>
        </pc:cxnChg>
        <pc:cxnChg chg="add del mod">
          <ac:chgData name="Benoît Pichon" userId="64d73d3c24d3cfa0" providerId="LiveId" clId="{A1E9D742-E371-46C0-9FBF-D600E9C9CFD3}" dt="2024-06-06T11:42:25.499" v="169" actId="21"/>
          <ac:cxnSpMkLst>
            <pc:docMk/>
            <pc:sldMk cId="2856073998" sldId="825"/>
            <ac:cxnSpMk id="17" creationId="{7ED6ED67-C164-915D-5CFF-3C8D858B7ADE}"/>
          </ac:cxnSpMkLst>
        </pc:cxnChg>
        <pc:cxnChg chg="add del mod">
          <ac:chgData name="Benoît Pichon" userId="64d73d3c24d3cfa0" providerId="LiveId" clId="{A1E9D742-E371-46C0-9FBF-D600E9C9CFD3}" dt="2024-06-06T11:42:25.499" v="169" actId="21"/>
          <ac:cxnSpMkLst>
            <pc:docMk/>
            <pc:sldMk cId="2856073998" sldId="825"/>
            <ac:cxnSpMk id="18" creationId="{FB50126A-9D91-B710-E4D6-B13A58EAD511}"/>
          </ac:cxnSpMkLst>
        </pc:cxnChg>
        <pc:cxnChg chg="add mod">
          <ac:chgData name="Benoît Pichon" userId="64d73d3c24d3cfa0" providerId="LiveId" clId="{A1E9D742-E371-46C0-9FBF-D600E9C9CFD3}" dt="2024-06-06T11:42:30.776" v="171"/>
          <ac:cxnSpMkLst>
            <pc:docMk/>
            <pc:sldMk cId="2856073998" sldId="825"/>
            <ac:cxnSpMk id="58" creationId="{905FBB1D-D6BA-313C-8C4D-8B1F9EA8FB60}"/>
          </ac:cxnSpMkLst>
        </pc:cxnChg>
        <pc:cxnChg chg="add mod">
          <ac:chgData name="Benoît Pichon" userId="64d73d3c24d3cfa0" providerId="LiveId" clId="{A1E9D742-E371-46C0-9FBF-D600E9C9CFD3}" dt="2024-06-06T11:42:30.776" v="171"/>
          <ac:cxnSpMkLst>
            <pc:docMk/>
            <pc:sldMk cId="2856073998" sldId="825"/>
            <ac:cxnSpMk id="59" creationId="{C1A9BB82-6B04-300B-3F9A-5ACE13F54AF7}"/>
          </ac:cxnSpMkLst>
        </pc:cxnChg>
        <pc:cxnChg chg="add mod">
          <ac:chgData name="Benoît Pichon" userId="64d73d3c24d3cfa0" providerId="LiveId" clId="{A1E9D742-E371-46C0-9FBF-D600E9C9CFD3}" dt="2024-06-06T11:42:30.776" v="171"/>
          <ac:cxnSpMkLst>
            <pc:docMk/>
            <pc:sldMk cId="2856073998" sldId="825"/>
            <ac:cxnSpMk id="60" creationId="{2E4B84DF-B8E5-E50C-5A3C-989D35310BC2}"/>
          </ac:cxnSpMkLst>
        </pc:cxnChg>
        <pc:cxnChg chg="add mod">
          <ac:chgData name="Benoît Pichon" userId="64d73d3c24d3cfa0" providerId="LiveId" clId="{A1E9D742-E371-46C0-9FBF-D600E9C9CFD3}" dt="2024-06-06T11:42:30.776" v="171"/>
          <ac:cxnSpMkLst>
            <pc:docMk/>
            <pc:sldMk cId="2856073998" sldId="825"/>
            <ac:cxnSpMk id="61" creationId="{7FDB6E31-B7FF-3AD4-D165-21575796E22E}"/>
          </ac:cxnSpMkLst>
        </pc:cxnChg>
        <pc:cxnChg chg="add mod">
          <ac:chgData name="Benoît Pichon" userId="64d73d3c24d3cfa0" providerId="LiveId" clId="{A1E9D742-E371-46C0-9FBF-D600E9C9CFD3}" dt="2024-06-06T11:42:30.776" v="171"/>
          <ac:cxnSpMkLst>
            <pc:docMk/>
            <pc:sldMk cId="2856073998" sldId="825"/>
            <ac:cxnSpMk id="62" creationId="{76950913-E003-5D58-92FC-AE4EBF3F6CD9}"/>
          </ac:cxnSpMkLst>
        </pc:cxnChg>
        <pc:cxnChg chg="add mod">
          <ac:chgData name="Benoît Pichon" userId="64d73d3c24d3cfa0" providerId="LiveId" clId="{A1E9D742-E371-46C0-9FBF-D600E9C9CFD3}" dt="2024-06-06T11:42:30.776" v="171"/>
          <ac:cxnSpMkLst>
            <pc:docMk/>
            <pc:sldMk cId="2856073998" sldId="825"/>
            <ac:cxnSpMk id="63" creationId="{7ED6ED67-C164-915D-5CFF-3C8D858B7ADE}"/>
          </ac:cxnSpMkLst>
        </pc:cxnChg>
        <pc:cxnChg chg="add mod">
          <ac:chgData name="Benoît Pichon" userId="64d73d3c24d3cfa0" providerId="LiveId" clId="{A1E9D742-E371-46C0-9FBF-D600E9C9CFD3}" dt="2024-06-06T11:42:30.776" v="171"/>
          <ac:cxnSpMkLst>
            <pc:docMk/>
            <pc:sldMk cId="2856073998" sldId="825"/>
            <ac:cxnSpMk id="64" creationId="{FB50126A-9D91-B710-E4D6-B13A58EAD511}"/>
          </ac:cxnSpMkLst>
        </pc:cxnChg>
      </pc:sldChg>
      <pc:sldChg chg="add del">
        <pc:chgData name="Benoît Pichon" userId="64d73d3c24d3cfa0" providerId="LiveId" clId="{A1E9D742-E371-46C0-9FBF-D600E9C9CFD3}" dt="2024-06-06T10:08:33.181" v="20" actId="47"/>
        <pc:sldMkLst>
          <pc:docMk/>
          <pc:sldMk cId="4012288017" sldId="825"/>
        </pc:sldMkLst>
      </pc:sldChg>
      <pc:sldChg chg="add del">
        <pc:chgData name="Benoît Pichon" userId="64d73d3c24d3cfa0" providerId="LiveId" clId="{A1E9D742-E371-46C0-9FBF-D600E9C9CFD3}" dt="2024-06-06T10:08:33.181" v="20" actId="47"/>
        <pc:sldMkLst>
          <pc:docMk/>
          <pc:sldMk cId="180925330" sldId="826"/>
        </pc:sldMkLst>
      </pc:sldChg>
      <pc:sldChg chg="delSp add del ord">
        <pc:chgData name="Benoît Pichon" userId="64d73d3c24d3cfa0" providerId="LiveId" clId="{A1E9D742-E371-46C0-9FBF-D600E9C9CFD3}" dt="2024-06-06T14:11:50.250" v="1775" actId="2696"/>
        <pc:sldMkLst>
          <pc:docMk/>
          <pc:sldMk cId="3536130900" sldId="826"/>
        </pc:sldMkLst>
        <pc:picChg chg="del">
          <ac:chgData name="Benoît Pichon" userId="64d73d3c24d3cfa0" providerId="LiveId" clId="{A1E9D742-E371-46C0-9FBF-D600E9C9CFD3}" dt="2024-06-06T11:37:15.350" v="135" actId="478"/>
          <ac:picMkLst>
            <pc:docMk/>
            <pc:sldMk cId="3536130900" sldId="826"/>
            <ac:picMk id="35" creationId="{4EE5FEAA-38B3-D3A2-A25C-8B9AC9B5C2AB}"/>
          </ac:picMkLst>
        </pc:picChg>
      </pc:sldChg>
      <pc:sldChg chg="add del">
        <pc:chgData name="Benoît Pichon" userId="64d73d3c24d3cfa0" providerId="LiveId" clId="{A1E9D742-E371-46C0-9FBF-D600E9C9CFD3}" dt="2024-06-06T11:47:28.133" v="329" actId="2696"/>
        <pc:sldMkLst>
          <pc:docMk/>
          <pc:sldMk cId="681794071" sldId="827"/>
        </pc:sldMkLst>
      </pc:sldChg>
      <pc:sldChg chg="addSp delSp modSp add del mod">
        <pc:chgData name="Benoît Pichon" userId="64d73d3c24d3cfa0" providerId="LiveId" clId="{A1E9D742-E371-46C0-9FBF-D600E9C9CFD3}" dt="2024-06-06T13:35:45.896" v="1716" actId="47"/>
        <pc:sldMkLst>
          <pc:docMk/>
          <pc:sldMk cId="3122057272" sldId="828"/>
        </pc:sldMkLst>
        <pc:spChg chg="add del mod">
          <ac:chgData name="Benoît Pichon" userId="64d73d3c24d3cfa0" providerId="LiveId" clId="{A1E9D742-E371-46C0-9FBF-D600E9C9CFD3}" dt="2024-06-06T12:59:07.175" v="1140" actId="21"/>
          <ac:spMkLst>
            <pc:docMk/>
            <pc:sldMk cId="3122057272" sldId="828"/>
            <ac:spMk id="10" creationId="{25AB27B9-272B-51C7-DC73-E144F139E41C}"/>
          </ac:spMkLst>
        </pc:spChg>
        <pc:spChg chg="add del mod">
          <ac:chgData name="Benoît Pichon" userId="64d73d3c24d3cfa0" providerId="LiveId" clId="{A1E9D742-E371-46C0-9FBF-D600E9C9CFD3}" dt="2024-06-06T12:59:07.175" v="1140" actId="21"/>
          <ac:spMkLst>
            <pc:docMk/>
            <pc:sldMk cId="3122057272" sldId="828"/>
            <ac:spMk id="11" creationId="{45C15401-312E-7A71-2321-571BC94D862D}"/>
          </ac:spMkLst>
        </pc:spChg>
        <pc:spChg chg="add del mod">
          <ac:chgData name="Benoît Pichon" userId="64d73d3c24d3cfa0" providerId="LiveId" clId="{A1E9D742-E371-46C0-9FBF-D600E9C9CFD3}" dt="2024-06-06T12:59:07.175" v="1140" actId="21"/>
          <ac:spMkLst>
            <pc:docMk/>
            <pc:sldMk cId="3122057272" sldId="828"/>
            <ac:spMk id="13" creationId="{1AB3DF0D-5301-0292-E697-888000BCD84B}"/>
          </ac:spMkLst>
        </pc:spChg>
        <pc:spChg chg="mod">
          <ac:chgData name="Benoît Pichon" userId="64d73d3c24d3cfa0" providerId="LiveId" clId="{A1E9D742-E371-46C0-9FBF-D600E9C9CFD3}" dt="2024-06-06T11:54:18.375" v="475"/>
          <ac:spMkLst>
            <pc:docMk/>
            <pc:sldMk cId="3122057272" sldId="828"/>
            <ac:spMk id="31" creationId="{39949CD7-9E0A-EB45-B186-8CEA23713DA2}"/>
          </ac:spMkLst>
        </pc:spChg>
        <pc:spChg chg="topLvl">
          <ac:chgData name="Benoît Pichon" userId="64d73d3c24d3cfa0" providerId="LiveId" clId="{A1E9D742-E371-46C0-9FBF-D600E9C9CFD3}" dt="2024-06-06T12:06:18.320" v="607" actId="478"/>
          <ac:spMkLst>
            <pc:docMk/>
            <pc:sldMk cId="3122057272" sldId="828"/>
            <ac:spMk id="38" creationId="{61A0FCB1-5F7E-E98F-B681-F5AE256689DA}"/>
          </ac:spMkLst>
        </pc:spChg>
        <pc:grpChg chg="del">
          <ac:chgData name="Benoît Pichon" userId="64d73d3c24d3cfa0" providerId="LiveId" clId="{A1E9D742-E371-46C0-9FBF-D600E9C9CFD3}" dt="2024-06-06T12:06:18.320" v="607" actId="478"/>
          <ac:grpSpMkLst>
            <pc:docMk/>
            <pc:sldMk cId="3122057272" sldId="828"/>
            <ac:grpSpMk id="39" creationId="{FFB388A3-53D8-F3F1-DD0A-FD6871921062}"/>
          </ac:grpSpMkLst>
        </pc:grpChg>
        <pc:picChg chg="add del mod">
          <ac:chgData name="Benoît Pichon" userId="64d73d3c24d3cfa0" providerId="LiveId" clId="{A1E9D742-E371-46C0-9FBF-D600E9C9CFD3}" dt="2024-06-06T11:52:05.693" v="419" actId="21"/>
          <ac:picMkLst>
            <pc:docMk/>
            <pc:sldMk cId="3122057272" sldId="828"/>
            <ac:picMk id="5" creationId="{EA68EA0A-0B3D-DFE9-A190-C3B3B7FFA8A1}"/>
          </ac:picMkLst>
        </pc:picChg>
        <pc:picChg chg="add del mod">
          <ac:chgData name="Benoît Pichon" userId="64d73d3c24d3cfa0" providerId="LiveId" clId="{A1E9D742-E371-46C0-9FBF-D600E9C9CFD3}" dt="2024-06-06T11:52:04.748" v="418" actId="21"/>
          <ac:picMkLst>
            <pc:docMk/>
            <pc:sldMk cId="3122057272" sldId="828"/>
            <ac:picMk id="7" creationId="{B7BA33D9-F984-DC6F-849B-8EE939DD100C}"/>
          </ac:picMkLst>
        </pc:picChg>
        <pc:picChg chg="add del mod">
          <ac:chgData name="Benoît Pichon" userId="64d73d3c24d3cfa0" providerId="LiveId" clId="{A1E9D742-E371-46C0-9FBF-D600E9C9CFD3}" dt="2024-06-06T12:59:07.175" v="1140" actId="21"/>
          <ac:picMkLst>
            <pc:docMk/>
            <pc:sldMk cId="3122057272" sldId="828"/>
            <ac:picMk id="9" creationId="{A6822823-E980-458D-B4E4-464DA7AFE807}"/>
          </ac:picMkLst>
        </pc:picChg>
        <pc:picChg chg="add mod">
          <ac:chgData name="Benoît Pichon" userId="64d73d3c24d3cfa0" providerId="LiveId" clId="{A1E9D742-E371-46C0-9FBF-D600E9C9CFD3}" dt="2024-06-06T12:06:12.137" v="606"/>
          <ac:picMkLst>
            <pc:docMk/>
            <pc:sldMk cId="3122057272" sldId="828"/>
            <ac:picMk id="14" creationId="{AE64BD67-9D23-88A2-333F-DD3D3AAEB4F0}"/>
          </ac:picMkLst>
        </pc:picChg>
        <pc:picChg chg="add mod">
          <ac:chgData name="Benoît Pichon" userId="64d73d3c24d3cfa0" providerId="LiveId" clId="{A1E9D742-E371-46C0-9FBF-D600E9C9CFD3}" dt="2024-06-06T12:06:18.673" v="608"/>
          <ac:picMkLst>
            <pc:docMk/>
            <pc:sldMk cId="3122057272" sldId="828"/>
            <ac:picMk id="15" creationId="{3180E92E-2853-3B2D-3E8B-B3E039FA819B}"/>
          </ac:picMkLst>
        </pc:picChg>
        <pc:picChg chg="del topLvl">
          <ac:chgData name="Benoît Pichon" userId="64d73d3c24d3cfa0" providerId="LiveId" clId="{A1E9D742-E371-46C0-9FBF-D600E9C9CFD3}" dt="2024-06-06T12:06:18.320" v="607" actId="478"/>
          <ac:picMkLst>
            <pc:docMk/>
            <pc:sldMk cId="3122057272" sldId="828"/>
            <ac:picMk id="35" creationId="{549CED3A-C8C2-AA84-A74C-0A57C095A2B4}"/>
          </ac:picMkLst>
        </pc:picChg>
        <pc:cxnChg chg="add del mod">
          <ac:chgData name="Benoît Pichon" userId="64d73d3c24d3cfa0" providerId="LiveId" clId="{A1E9D742-E371-46C0-9FBF-D600E9C9CFD3}" dt="2024-06-06T12:59:07.175" v="1140" actId="21"/>
          <ac:cxnSpMkLst>
            <pc:docMk/>
            <pc:sldMk cId="3122057272" sldId="828"/>
            <ac:cxnSpMk id="17" creationId="{8BD89566-328D-A401-CC13-D0D06210C4CF}"/>
          </ac:cxnSpMkLst>
        </pc:cxnChg>
      </pc:sldChg>
      <pc:sldChg chg="addSp delSp modSp add mod">
        <pc:chgData name="Benoît Pichon" userId="64d73d3c24d3cfa0" providerId="LiveId" clId="{A1E9D742-E371-46C0-9FBF-D600E9C9CFD3}" dt="2024-06-10T12:21:35.400" v="2731"/>
        <pc:sldMkLst>
          <pc:docMk/>
          <pc:sldMk cId="1896210630" sldId="829"/>
        </pc:sldMkLst>
        <pc:spChg chg="add mod">
          <ac:chgData name="Benoît Pichon" userId="64d73d3c24d3cfa0" providerId="LiveId" clId="{A1E9D742-E371-46C0-9FBF-D600E9C9CFD3}" dt="2024-06-10T12:21:35.400" v="2731"/>
          <ac:spMkLst>
            <pc:docMk/>
            <pc:sldMk cId="1896210630" sldId="829"/>
            <ac:spMk id="4" creationId="{5DE4B2C5-D2E8-4A22-8A64-B2E6F6B5F26F}"/>
          </ac:spMkLst>
        </pc:spChg>
        <pc:spChg chg="del">
          <ac:chgData name="Benoît Pichon" userId="64d73d3c24d3cfa0" providerId="LiveId" clId="{A1E9D742-E371-46C0-9FBF-D600E9C9CFD3}" dt="2024-06-10T12:21:35.041" v="2730" actId="478"/>
          <ac:spMkLst>
            <pc:docMk/>
            <pc:sldMk cId="1896210630" sldId="829"/>
            <ac:spMk id="27" creationId="{5D26C1A0-78E2-4F0B-F4E7-269B90ED946C}"/>
          </ac:spMkLst>
        </pc:spChg>
        <pc:spChg chg="mod">
          <ac:chgData name="Benoît Pichon" userId="64d73d3c24d3cfa0" providerId="LiveId" clId="{A1E9D742-E371-46C0-9FBF-D600E9C9CFD3}" dt="2024-06-06T11:54:20.707" v="476"/>
          <ac:spMkLst>
            <pc:docMk/>
            <pc:sldMk cId="1896210630" sldId="829"/>
            <ac:spMk id="31" creationId="{39949CD7-9E0A-EB45-B186-8CEA23713DA2}"/>
          </ac:spMkLst>
        </pc:spChg>
        <pc:spChg chg="topLvl">
          <ac:chgData name="Benoît Pichon" userId="64d73d3c24d3cfa0" providerId="LiveId" clId="{A1E9D742-E371-46C0-9FBF-D600E9C9CFD3}" dt="2024-06-06T12:06:22.841" v="609" actId="478"/>
          <ac:spMkLst>
            <pc:docMk/>
            <pc:sldMk cId="1896210630" sldId="829"/>
            <ac:spMk id="38" creationId="{61A0FCB1-5F7E-E98F-B681-F5AE256689DA}"/>
          </ac:spMkLst>
        </pc:spChg>
        <pc:grpChg chg="del">
          <ac:chgData name="Benoît Pichon" userId="64d73d3c24d3cfa0" providerId="LiveId" clId="{A1E9D742-E371-46C0-9FBF-D600E9C9CFD3}" dt="2024-06-06T12:06:22.841" v="609" actId="478"/>
          <ac:grpSpMkLst>
            <pc:docMk/>
            <pc:sldMk cId="1896210630" sldId="829"/>
            <ac:grpSpMk id="39" creationId="{FFB388A3-53D8-F3F1-DD0A-FD6871921062}"/>
          </ac:grpSpMkLst>
        </pc:grpChg>
        <pc:picChg chg="del">
          <ac:chgData name="Benoît Pichon" userId="64d73d3c24d3cfa0" providerId="LiveId" clId="{A1E9D742-E371-46C0-9FBF-D600E9C9CFD3}" dt="2024-06-06T11:52:31.603" v="433" actId="21"/>
          <ac:picMkLst>
            <pc:docMk/>
            <pc:sldMk cId="1896210630" sldId="829"/>
            <ac:picMk id="5" creationId="{EA68EA0A-0B3D-DFE9-A190-C3B3B7FFA8A1}"/>
          </ac:picMkLst>
        </pc:picChg>
        <pc:picChg chg="add mod">
          <ac:chgData name="Benoît Pichon" userId="64d73d3c24d3cfa0" providerId="LiveId" clId="{A1E9D742-E371-46C0-9FBF-D600E9C9CFD3}" dt="2024-06-06T12:06:23.233" v="610"/>
          <ac:picMkLst>
            <pc:docMk/>
            <pc:sldMk cId="1896210630" sldId="829"/>
            <ac:picMk id="13" creationId="{017346EF-EDA1-54C7-22AC-DB82EAF12B0E}"/>
          </ac:picMkLst>
        </pc:picChg>
        <pc:picChg chg="del topLvl">
          <ac:chgData name="Benoît Pichon" userId="64d73d3c24d3cfa0" providerId="LiveId" clId="{A1E9D742-E371-46C0-9FBF-D600E9C9CFD3}" dt="2024-06-06T12:06:22.841" v="609" actId="478"/>
          <ac:picMkLst>
            <pc:docMk/>
            <pc:sldMk cId="1896210630" sldId="829"/>
            <ac:picMk id="35" creationId="{549CED3A-C8C2-AA84-A74C-0A57C095A2B4}"/>
          </ac:picMkLst>
        </pc:picChg>
        <pc:cxnChg chg="add mod">
          <ac:chgData name="Benoît Pichon" userId="64d73d3c24d3cfa0" providerId="LiveId" clId="{A1E9D742-E371-46C0-9FBF-D600E9C9CFD3}" dt="2024-06-06T12:49:19.478" v="1010" actId="208"/>
          <ac:cxnSpMkLst>
            <pc:docMk/>
            <pc:sldMk cId="1896210630" sldId="829"/>
            <ac:cxnSpMk id="6" creationId="{1C78F04E-0F31-2939-D9C5-2537CDF0396A}"/>
          </ac:cxnSpMkLst>
        </pc:cxnChg>
        <pc:cxnChg chg="add mod">
          <ac:chgData name="Benoît Pichon" userId="64d73d3c24d3cfa0" providerId="LiveId" clId="{A1E9D742-E371-46C0-9FBF-D600E9C9CFD3}" dt="2024-06-06T11:52:58.054" v="438"/>
          <ac:cxnSpMkLst>
            <pc:docMk/>
            <pc:sldMk cId="1896210630" sldId="829"/>
            <ac:cxnSpMk id="12" creationId="{69D8A716-AEE1-FFD8-FE0E-52D23401D596}"/>
          </ac:cxnSpMkLst>
        </pc:cxnChg>
      </pc:sldChg>
      <pc:sldChg chg="addSp delSp modSp add mod">
        <pc:chgData name="Benoît Pichon" userId="64d73d3c24d3cfa0" providerId="LiveId" clId="{A1E9D742-E371-46C0-9FBF-D600E9C9CFD3}" dt="2024-06-10T12:21:40.380" v="2734"/>
        <pc:sldMkLst>
          <pc:docMk/>
          <pc:sldMk cId="2761841091" sldId="830"/>
        </pc:sldMkLst>
        <pc:spChg chg="add mod">
          <ac:chgData name="Benoît Pichon" userId="64d73d3c24d3cfa0" providerId="LiveId" clId="{A1E9D742-E371-46C0-9FBF-D600E9C9CFD3}" dt="2024-06-10T12:21:37.835" v="2732"/>
          <ac:spMkLst>
            <pc:docMk/>
            <pc:sldMk cId="2761841091" sldId="830"/>
            <ac:spMk id="6" creationId="{CB7C9206-F832-A875-B3E1-015701F518AF}"/>
          </ac:spMkLst>
        </pc:spChg>
        <pc:spChg chg="add mod">
          <ac:chgData name="Benoît Pichon" userId="64d73d3c24d3cfa0" providerId="LiveId" clId="{A1E9D742-E371-46C0-9FBF-D600E9C9CFD3}" dt="2024-06-10T12:21:40.380" v="2734"/>
          <ac:spMkLst>
            <pc:docMk/>
            <pc:sldMk cId="2761841091" sldId="830"/>
            <ac:spMk id="12" creationId="{32EA47B3-C04B-A764-0EDD-1E65179D2795}"/>
          </ac:spMkLst>
        </pc:spChg>
        <pc:spChg chg="del">
          <ac:chgData name="Benoît Pichon" userId="64d73d3c24d3cfa0" providerId="LiveId" clId="{A1E9D742-E371-46C0-9FBF-D600E9C9CFD3}" dt="2024-06-10T12:21:40.113" v="2733" actId="478"/>
          <ac:spMkLst>
            <pc:docMk/>
            <pc:sldMk cId="2761841091" sldId="830"/>
            <ac:spMk id="27" creationId="{5D26C1A0-78E2-4F0B-F4E7-269B90ED946C}"/>
          </ac:spMkLst>
        </pc:spChg>
        <pc:spChg chg="mod">
          <ac:chgData name="Benoît Pichon" userId="64d73d3c24d3cfa0" providerId="LiveId" clId="{A1E9D742-E371-46C0-9FBF-D600E9C9CFD3}" dt="2024-06-06T11:54:22.966" v="477"/>
          <ac:spMkLst>
            <pc:docMk/>
            <pc:sldMk cId="2761841091" sldId="830"/>
            <ac:spMk id="31" creationId="{39949CD7-9E0A-EB45-B186-8CEA23713DA2}"/>
          </ac:spMkLst>
        </pc:spChg>
        <pc:spChg chg="topLvl">
          <ac:chgData name="Benoît Pichon" userId="64d73d3c24d3cfa0" providerId="LiveId" clId="{A1E9D742-E371-46C0-9FBF-D600E9C9CFD3}" dt="2024-06-06T12:06:26.582" v="611" actId="478"/>
          <ac:spMkLst>
            <pc:docMk/>
            <pc:sldMk cId="2761841091" sldId="830"/>
            <ac:spMk id="38" creationId="{61A0FCB1-5F7E-E98F-B681-F5AE256689DA}"/>
          </ac:spMkLst>
        </pc:spChg>
        <pc:grpChg chg="del">
          <ac:chgData name="Benoît Pichon" userId="64d73d3c24d3cfa0" providerId="LiveId" clId="{A1E9D742-E371-46C0-9FBF-D600E9C9CFD3}" dt="2024-06-06T12:06:26.582" v="611" actId="478"/>
          <ac:grpSpMkLst>
            <pc:docMk/>
            <pc:sldMk cId="2761841091" sldId="830"/>
            <ac:grpSpMk id="39" creationId="{FFB388A3-53D8-F3F1-DD0A-FD6871921062}"/>
          </ac:grpSpMkLst>
        </pc:grpChg>
        <pc:picChg chg="add mod">
          <ac:chgData name="Benoît Pichon" userId="64d73d3c24d3cfa0" providerId="LiveId" clId="{A1E9D742-E371-46C0-9FBF-D600E9C9CFD3}" dt="2024-06-06T12:06:27.036" v="612"/>
          <ac:picMkLst>
            <pc:docMk/>
            <pc:sldMk cId="2761841091" sldId="830"/>
            <ac:picMk id="8" creationId="{52E17806-3140-330C-D225-F25839F1AEA1}"/>
          </ac:picMkLst>
        </pc:picChg>
        <pc:picChg chg="del topLvl">
          <ac:chgData name="Benoît Pichon" userId="64d73d3c24d3cfa0" providerId="LiveId" clId="{A1E9D742-E371-46C0-9FBF-D600E9C9CFD3}" dt="2024-06-06T12:06:26.582" v="611" actId="478"/>
          <ac:picMkLst>
            <pc:docMk/>
            <pc:sldMk cId="2761841091" sldId="830"/>
            <ac:picMk id="35" creationId="{549CED3A-C8C2-AA84-A74C-0A57C095A2B4}"/>
          </ac:picMkLst>
        </pc:picChg>
        <pc:cxnChg chg="add mod">
          <ac:chgData name="Benoît Pichon" userId="64d73d3c24d3cfa0" providerId="LiveId" clId="{A1E9D742-E371-46C0-9FBF-D600E9C9CFD3}" dt="2024-06-06T12:49:22.150" v="1011" actId="208"/>
          <ac:cxnSpMkLst>
            <pc:docMk/>
            <pc:sldMk cId="2761841091" sldId="830"/>
            <ac:cxnSpMk id="4" creationId="{E1C9E529-FF24-237B-5920-AFA3FD87CCBB}"/>
          </ac:cxnSpMkLst>
        </pc:cxnChg>
      </pc:sldChg>
      <pc:sldChg chg="addSp delSp modSp add mod">
        <pc:chgData name="Benoît Pichon" userId="64d73d3c24d3cfa0" providerId="LiveId" clId="{A1E9D742-E371-46C0-9FBF-D600E9C9CFD3}" dt="2024-06-06T12:59:37.793" v="1149" actId="6549"/>
        <pc:sldMkLst>
          <pc:docMk/>
          <pc:sldMk cId="893148460" sldId="831"/>
        </pc:sldMkLst>
        <pc:spChg chg="del">
          <ac:chgData name="Benoît Pichon" userId="64d73d3c24d3cfa0" providerId="LiveId" clId="{A1E9D742-E371-46C0-9FBF-D600E9C9CFD3}" dt="2024-06-06T12:04:50.611" v="488" actId="21"/>
          <ac:spMkLst>
            <pc:docMk/>
            <pc:sldMk cId="893148460" sldId="831"/>
            <ac:spMk id="25" creationId="{F8B79B59-B534-3E7F-55FF-D391A5F7A4F5}"/>
          </ac:spMkLst>
        </pc:spChg>
        <pc:spChg chg="del">
          <ac:chgData name="Benoît Pichon" userId="64d73d3c24d3cfa0" providerId="LiveId" clId="{A1E9D742-E371-46C0-9FBF-D600E9C9CFD3}" dt="2024-06-06T12:04:50.611" v="488" actId="21"/>
          <ac:spMkLst>
            <pc:docMk/>
            <pc:sldMk cId="893148460" sldId="831"/>
            <ac:spMk id="26" creationId="{54633150-64B3-F9C0-42FB-583DDAC4632E}"/>
          </ac:spMkLst>
        </pc:spChg>
        <pc:spChg chg="del">
          <ac:chgData name="Benoît Pichon" userId="64d73d3c24d3cfa0" providerId="LiveId" clId="{A1E9D742-E371-46C0-9FBF-D600E9C9CFD3}" dt="2024-06-06T12:04:54.448" v="490" actId="21"/>
          <ac:spMkLst>
            <pc:docMk/>
            <pc:sldMk cId="893148460" sldId="831"/>
            <ac:spMk id="27" creationId="{34398835-1832-A16D-58F7-F420047DCAD0}"/>
          </ac:spMkLst>
        </pc:spChg>
        <pc:spChg chg="del">
          <ac:chgData name="Benoît Pichon" userId="64d73d3c24d3cfa0" providerId="LiveId" clId="{A1E9D742-E371-46C0-9FBF-D600E9C9CFD3}" dt="2024-06-06T12:04:55.727" v="491" actId="21"/>
          <ac:spMkLst>
            <pc:docMk/>
            <pc:sldMk cId="893148460" sldId="831"/>
            <ac:spMk id="29" creationId="{81D52FDB-CBA2-E07C-EBF4-11963A8BC251}"/>
          </ac:spMkLst>
        </pc:spChg>
        <pc:spChg chg="del">
          <ac:chgData name="Benoît Pichon" userId="64d73d3c24d3cfa0" providerId="LiveId" clId="{A1E9D742-E371-46C0-9FBF-D600E9C9CFD3}" dt="2024-06-06T12:04:54.448" v="490" actId="21"/>
          <ac:spMkLst>
            <pc:docMk/>
            <pc:sldMk cId="893148460" sldId="831"/>
            <ac:spMk id="30" creationId="{ADF215B9-CFC9-26B1-91D4-F9950B48D742}"/>
          </ac:spMkLst>
        </pc:spChg>
        <pc:spChg chg="del">
          <ac:chgData name="Benoît Pichon" userId="64d73d3c24d3cfa0" providerId="LiveId" clId="{A1E9D742-E371-46C0-9FBF-D600E9C9CFD3}" dt="2024-06-06T12:04:54.448" v="490" actId="21"/>
          <ac:spMkLst>
            <pc:docMk/>
            <pc:sldMk cId="893148460" sldId="831"/>
            <ac:spMk id="32" creationId="{D1BFCBF0-EC8D-E62D-B108-4A1DE784C26A}"/>
          </ac:spMkLst>
        </pc:spChg>
        <pc:spChg chg="mod">
          <ac:chgData name="Benoît Pichon" userId="64d73d3c24d3cfa0" providerId="LiveId" clId="{A1E9D742-E371-46C0-9FBF-D600E9C9CFD3}" dt="2024-06-06T12:59:37.793" v="1149" actId="6549"/>
          <ac:spMkLst>
            <pc:docMk/>
            <pc:sldMk cId="893148460" sldId="831"/>
            <ac:spMk id="33" creationId="{62C8ECD4-16F1-B3CD-41D5-27DD6AA491A4}"/>
          </ac:spMkLst>
        </pc:spChg>
        <pc:spChg chg="del">
          <ac:chgData name="Benoît Pichon" userId="64d73d3c24d3cfa0" providerId="LiveId" clId="{A1E9D742-E371-46C0-9FBF-D600E9C9CFD3}" dt="2024-06-06T12:04:50.611" v="488" actId="21"/>
          <ac:spMkLst>
            <pc:docMk/>
            <pc:sldMk cId="893148460" sldId="831"/>
            <ac:spMk id="76" creationId="{570BAEE7-A297-2E2F-78C5-1DF7B121467B}"/>
          </ac:spMkLst>
        </pc:spChg>
        <pc:spChg chg="del">
          <ac:chgData name="Benoît Pichon" userId="64d73d3c24d3cfa0" providerId="LiveId" clId="{A1E9D742-E371-46C0-9FBF-D600E9C9CFD3}" dt="2024-06-06T12:04:50.611" v="488" actId="21"/>
          <ac:spMkLst>
            <pc:docMk/>
            <pc:sldMk cId="893148460" sldId="831"/>
            <ac:spMk id="77" creationId="{1D22B434-F517-B8DF-FD8C-D4D7546E612B}"/>
          </ac:spMkLst>
        </pc:spChg>
        <pc:spChg chg="del">
          <ac:chgData name="Benoît Pichon" userId="64d73d3c24d3cfa0" providerId="LiveId" clId="{A1E9D742-E371-46C0-9FBF-D600E9C9CFD3}" dt="2024-06-06T12:04:50.611" v="488" actId="21"/>
          <ac:spMkLst>
            <pc:docMk/>
            <pc:sldMk cId="893148460" sldId="831"/>
            <ac:spMk id="78" creationId="{C78C1033-81E0-893B-0C4C-F3E2E4B869B0}"/>
          </ac:spMkLst>
        </pc:spChg>
        <pc:spChg chg="del">
          <ac:chgData name="Benoît Pichon" userId="64d73d3c24d3cfa0" providerId="LiveId" clId="{A1E9D742-E371-46C0-9FBF-D600E9C9CFD3}" dt="2024-06-06T12:04:50.611" v="488" actId="21"/>
          <ac:spMkLst>
            <pc:docMk/>
            <pc:sldMk cId="893148460" sldId="831"/>
            <ac:spMk id="79" creationId="{B3ADA87F-F1B6-6D2D-F8AE-7C3229DA3F8B}"/>
          </ac:spMkLst>
        </pc:spChg>
        <pc:spChg chg="del">
          <ac:chgData name="Benoît Pichon" userId="64d73d3c24d3cfa0" providerId="LiveId" clId="{A1E9D742-E371-46C0-9FBF-D600E9C9CFD3}" dt="2024-06-06T12:04:50.611" v="488" actId="21"/>
          <ac:spMkLst>
            <pc:docMk/>
            <pc:sldMk cId="893148460" sldId="831"/>
            <ac:spMk id="80" creationId="{3FB05CD2-60B6-3672-C3A4-6B759683043C}"/>
          </ac:spMkLst>
        </pc:spChg>
        <pc:grpChg chg="del">
          <ac:chgData name="Benoît Pichon" userId="64d73d3c24d3cfa0" providerId="LiveId" clId="{A1E9D742-E371-46C0-9FBF-D600E9C9CFD3}" dt="2024-06-06T12:04:48.547" v="487" actId="21"/>
          <ac:grpSpMkLst>
            <pc:docMk/>
            <pc:sldMk cId="893148460" sldId="831"/>
            <ac:grpSpMk id="2" creationId="{5F780ADB-B0E8-8C4E-8946-D0541C1E9543}"/>
          </ac:grpSpMkLst>
        </pc:grpChg>
        <pc:picChg chg="del">
          <ac:chgData name="Benoît Pichon" userId="64d73d3c24d3cfa0" providerId="LiveId" clId="{A1E9D742-E371-46C0-9FBF-D600E9C9CFD3}" dt="2024-06-06T12:04:51.601" v="489" actId="21"/>
          <ac:picMkLst>
            <pc:docMk/>
            <pc:sldMk cId="893148460" sldId="831"/>
            <ac:picMk id="74" creationId="{7298D11D-2A1F-6DED-66F2-596F23FEC979}"/>
          </ac:picMkLst>
        </pc:picChg>
        <pc:cxnChg chg="add del mod">
          <ac:chgData name="Benoît Pichon" userId="64d73d3c24d3cfa0" providerId="LiveId" clId="{A1E9D742-E371-46C0-9FBF-D600E9C9CFD3}" dt="2024-06-06T12:59:25.306" v="1144" actId="21"/>
          <ac:cxnSpMkLst>
            <pc:docMk/>
            <pc:sldMk cId="893148460" sldId="831"/>
            <ac:cxnSpMk id="5" creationId="{B275A300-005E-0D5C-E1E1-EFA416C32029}"/>
          </ac:cxnSpMkLst>
        </pc:cxnChg>
        <pc:cxnChg chg="add del mod">
          <ac:chgData name="Benoît Pichon" userId="64d73d3c24d3cfa0" providerId="LiveId" clId="{A1E9D742-E371-46C0-9FBF-D600E9C9CFD3}" dt="2024-06-06T12:59:26.042" v="1145" actId="21"/>
          <ac:cxnSpMkLst>
            <pc:docMk/>
            <pc:sldMk cId="893148460" sldId="831"/>
            <ac:cxnSpMk id="6" creationId="{8276F5DE-FEAE-5614-2FE2-7A1713B13C21}"/>
          </ac:cxnSpMkLst>
        </pc:cxnChg>
      </pc:sldChg>
      <pc:sldChg chg="addSp delSp modSp add del mod">
        <pc:chgData name="Benoît Pichon" userId="64d73d3c24d3cfa0" providerId="LiveId" clId="{A1E9D742-E371-46C0-9FBF-D600E9C9CFD3}" dt="2024-06-06T11:53:52.427" v="446" actId="47"/>
        <pc:sldMkLst>
          <pc:docMk/>
          <pc:sldMk cId="4080249564" sldId="831"/>
        </pc:sldMkLst>
        <pc:spChg chg="del">
          <ac:chgData name="Benoît Pichon" userId="64d73d3c24d3cfa0" providerId="LiveId" clId="{A1E9D742-E371-46C0-9FBF-D600E9C9CFD3}" dt="2024-06-06T11:53:49.433" v="444" actId="478"/>
          <ac:spMkLst>
            <pc:docMk/>
            <pc:sldMk cId="4080249564" sldId="831"/>
            <ac:spMk id="25" creationId="{F8B79B59-B534-3E7F-55FF-D391A5F7A4F5}"/>
          </ac:spMkLst>
        </pc:spChg>
        <pc:spChg chg="del">
          <ac:chgData name="Benoît Pichon" userId="64d73d3c24d3cfa0" providerId="LiveId" clId="{A1E9D742-E371-46C0-9FBF-D600E9C9CFD3}" dt="2024-06-06T11:53:49.433" v="444" actId="478"/>
          <ac:spMkLst>
            <pc:docMk/>
            <pc:sldMk cId="4080249564" sldId="831"/>
            <ac:spMk id="26" creationId="{54633150-64B3-F9C0-42FB-583DDAC4632E}"/>
          </ac:spMkLst>
        </pc:spChg>
        <pc:spChg chg="del">
          <ac:chgData name="Benoît Pichon" userId="64d73d3c24d3cfa0" providerId="LiveId" clId="{A1E9D742-E371-46C0-9FBF-D600E9C9CFD3}" dt="2024-06-06T11:53:46.476" v="443" actId="478"/>
          <ac:spMkLst>
            <pc:docMk/>
            <pc:sldMk cId="4080249564" sldId="831"/>
            <ac:spMk id="27" creationId="{34398835-1832-A16D-58F7-F420047DCAD0}"/>
          </ac:spMkLst>
        </pc:spChg>
        <pc:spChg chg="del">
          <ac:chgData name="Benoît Pichon" userId="64d73d3c24d3cfa0" providerId="LiveId" clId="{A1E9D742-E371-46C0-9FBF-D600E9C9CFD3}" dt="2024-06-06T11:53:46.476" v="443" actId="478"/>
          <ac:spMkLst>
            <pc:docMk/>
            <pc:sldMk cId="4080249564" sldId="831"/>
            <ac:spMk id="29" creationId="{81D52FDB-CBA2-E07C-EBF4-11963A8BC251}"/>
          </ac:spMkLst>
        </pc:spChg>
        <pc:spChg chg="del">
          <ac:chgData name="Benoît Pichon" userId="64d73d3c24d3cfa0" providerId="LiveId" clId="{A1E9D742-E371-46C0-9FBF-D600E9C9CFD3}" dt="2024-06-06T11:53:46.476" v="443" actId="478"/>
          <ac:spMkLst>
            <pc:docMk/>
            <pc:sldMk cId="4080249564" sldId="831"/>
            <ac:spMk id="30" creationId="{ADF215B9-CFC9-26B1-91D4-F9950B48D742}"/>
          </ac:spMkLst>
        </pc:spChg>
        <pc:spChg chg="del">
          <ac:chgData name="Benoît Pichon" userId="64d73d3c24d3cfa0" providerId="LiveId" clId="{A1E9D742-E371-46C0-9FBF-D600E9C9CFD3}" dt="2024-06-06T11:53:46.476" v="443" actId="478"/>
          <ac:spMkLst>
            <pc:docMk/>
            <pc:sldMk cId="4080249564" sldId="831"/>
            <ac:spMk id="32" creationId="{D1BFCBF0-EC8D-E62D-B108-4A1DE784C26A}"/>
          </ac:spMkLst>
        </pc:spChg>
        <pc:spChg chg="del">
          <ac:chgData name="Benoît Pichon" userId="64d73d3c24d3cfa0" providerId="LiveId" clId="{A1E9D742-E371-46C0-9FBF-D600E9C9CFD3}" dt="2024-06-06T11:53:46.476" v="443" actId="478"/>
          <ac:spMkLst>
            <pc:docMk/>
            <pc:sldMk cId="4080249564" sldId="831"/>
            <ac:spMk id="33" creationId="{62C8ECD4-16F1-B3CD-41D5-27DD6AA491A4}"/>
          </ac:spMkLst>
        </pc:spChg>
        <pc:spChg chg="del">
          <ac:chgData name="Benoît Pichon" userId="64d73d3c24d3cfa0" providerId="LiveId" clId="{A1E9D742-E371-46C0-9FBF-D600E9C9CFD3}" dt="2024-06-06T11:53:46.476" v="443" actId="478"/>
          <ac:spMkLst>
            <pc:docMk/>
            <pc:sldMk cId="4080249564" sldId="831"/>
            <ac:spMk id="76" creationId="{570BAEE7-A297-2E2F-78C5-1DF7B121467B}"/>
          </ac:spMkLst>
        </pc:spChg>
        <pc:spChg chg="del">
          <ac:chgData name="Benoît Pichon" userId="64d73d3c24d3cfa0" providerId="LiveId" clId="{A1E9D742-E371-46C0-9FBF-D600E9C9CFD3}" dt="2024-06-06T11:53:46.476" v="443" actId="478"/>
          <ac:spMkLst>
            <pc:docMk/>
            <pc:sldMk cId="4080249564" sldId="831"/>
            <ac:spMk id="77" creationId="{1D22B434-F517-B8DF-FD8C-D4D7546E612B}"/>
          </ac:spMkLst>
        </pc:spChg>
        <pc:spChg chg="del">
          <ac:chgData name="Benoît Pichon" userId="64d73d3c24d3cfa0" providerId="LiveId" clId="{A1E9D742-E371-46C0-9FBF-D600E9C9CFD3}" dt="2024-06-06T11:53:46.476" v="443" actId="478"/>
          <ac:spMkLst>
            <pc:docMk/>
            <pc:sldMk cId="4080249564" sldId="831"/>
            <ac:spMk id="78" creationId="{C78C1033-81E0-893B-0C4C-F3E2E4B869B0}"/>
          </ac:spMkLst>
        </pc:spChg>
        <pc:spChg chg="del">
          <ac:chgData name="Benoît Pichon" userId="64d73d3c24d3cfa0" providerId="LiveId" clId="{A1E9D742-E371-46C0-9FBF-D600E9C9CFD3}" dt="2024-06-06T11:53:46.476" v="443" actId="478"/>
          <ac:spMkLst>
            <pc:docMk/>
            <pc:sldMk cId="4080249564" sldId="831"/>
            <ac:spMk id="79" creationId="{B3ADA87F-F1B6-6D2D-F8AE-7C3229DA3F8B}"/>
          </ac:spMkLst>
        </pc:spChg>
        <pc:spChg chg="del">
          <ac:chgData name="Benoît Pichon" userId="64d73d3c24d3cfa0" providerId="LiveId" clId="{A1E9D742-E371-46C0-9FBF-D600E9C9CFD3}" dt="2024-06-06T11:53:46.476" v="443" actId="478"/>
          <ac:spMkLst>
            <pc:docMk/>
            <pc:sldMk cId="4080249564" sldId="831"/>
            <ac:spMk id="80" creationId="{3FB05CD2-60B6-3672-C3A4-6B759683043C}"/>
          </ac:spMkLst>
        </pc:spChg>
        <pc:picChg chg="add mod">
          <ac:chgData name="Benoît Pichon" userId="64d73d3c24d3cfa0" providerId="LiveId" clId="{A1E9D742-E371-46C0-9FBF-D600E9C9CFD3}" dt="2024-06-06T11:53:49.695" v="445"/>
          <ac:picMkLst>
            <pc:docMk/>
            <pc:sldMk cId="4080249564" sldId="831"/>
            <ac:picMk id="4" creationId="{CC9DEA4D-3D92-A1A8-3C4A-447037E62EF5}"/>
          </ac:picMkLst>
        </pc:picChg>
        <pc:picChg chg="del">
          <ac:chgData name="Benoît Pichon" userId="64d73d3c24d3cfa0" providerId="LiveId" clId="{A1E9D742-E371-46C0-9FBF-D600E9C9CFD3}" dt="2024-06-06T11:53:46.476" v="443" actId="478"/>
          <ac:picMkLst>
            <pc:docMk/>
            <pc:sldMk cId="4080249564" sldId="831"/>
            <ac:picMk id="74" creationId="{7298D11D-2A1F-6DED-66F2-596F23FEC979}"/>
          </ac:picMkLst>
        </pc:picChg>
      </pc:sldChg>
      <pc:sldChg chg="addSp delSp modSp new del mod modAnim modShow">
        <pc:chgData name="Benoît Pichon" userId="64d73d3c24d3cfa0" providerId="LiveId" clId="{A1E9D742-E371-46C0-9FBF-D600E9C9CFD3}" dt="2024-06-10T13:55:54.892" v="2774" actId="2696"/>
        <pc:sldMkLst>
          <pc:docMk/>
          <pc:sldMk cId="2424206020" sldId="832"/>
        </pc:sldMkLst>
        <pc:spChg chg="del">
          <ac:chgData name="Benoît Pichon" userId="64d73d3c24d3cfa0" providerId="LiveId" clId="{A1E9D742-E371-46C0-9FBF-D600E9C9CFD3}" dt="2024-06-06T12:07:42.392" v="614" actId="478"/>
          <ac:spMkLst>
            <pc:docMk/>
            <pc:sldMk cId="2424206020" sldId="832"/>
            <ac:spMk id="2" creationId="{604FA176-578C-3DF6-0976-DFA17BE950FB}"/>
          </ac:spMkLst>
        </pc:spChg>
        <pc:spChg chg="del">
          <ac:chgData name="Benoît Pichon" userId="64d73d3c24d3cfa0" providerId="LiveId" clId="{A1E9D742-E371-46C0-9FBF-D600E9C9CFD3}" dt="2024-06-06T12:07:42.392" v="614" actId="478"/>
          <ac:spMkLst>
            <pc:docMk/>
            <pc:sldMk cId="2424206020" sldId="832"/>
            <ac:spMk id="3" creationId="{5B063185-C690-D21B-68EF-11DCC0E6212B}"/>
          </ac:spMkLst>
        </pc:spChg>
        <pc:spChg chg="add del mod">
          <ac:chgData name="Benoît Pichon" userId="64d73d3c24d3cfa0" providerId="LiveId" clId="{A1E9D742-E371-46C0-9FBF-D600E9C9CFD3}" dt="2024-06-06T12:08:18.352" v="690" actId="478"/>
          <ac:spMkLst>
            <pc:docMk/>
            <pc:sldMk cId="2424206020" sldId="832"/>
            <ac:spMk id="14" creationId="{25C24DF9-E3EA-DF75-5525-EFCC844D8884}"/>
          </ac:spMkLst>
        </pc:spChg>
        <pc:spChg chg="add del mod">
          <ac:chgData name="Benoît Pichon" userId="64d73d3c24d3cfa0" providerId="LiveId" clId="{A1E9D742-E371-46C0-9FBF-D600E9C9CFD3}" dt="2024-06-06T12:08:18.352" v="690" actId="478"/>
          <ac:spMkLst>
            <pc:docMk/>
            <pc:sldMk cId="2424206020" sldId="832"/>
            <ac:spMk id="15" creationId="{E0DA6FDC-8143-5FF9-F31F-090FDB8F2D6E}"/>
          </ac:spMkLst>
        </pc:spChg>
        <pc:spChg chg="add del mod">
          <ac:chgData name="Benoît Pichon" userId="64d73d3c24d3cfa0" providerId="LiveId" clId="{A1E9D742-E371-46C0-9FBF-D600E9C9CFD3}" dt="2024-06-06T12:08:18.352" v="690" actId="478"/>
          <ac:spMkLst>
            <pc:docMk/>
            <pc:sldMk cId="2424206020" sldId="832"/>
            <ac:spMk id="16" creationId="{0980523A-F705-BD23-8DA7-85E132E6AF8D}"/>
          </ac:spMkLst>
        </pc:spChg>
        <pc:spChg chg="add del mod">
          <ac:chgData name="Benoît Pichon" userId="64d73d3c24d3cfa0" providerId="LiveId" clId="{A1E9D742-E371-46C0-9FBF-D600E9C9CFD3}" dt="2024-06-06T12:08:18.352" v="690" actId="478"/>
          <ac:spMkLst>
            <pc:docMk/>
            <pc:sldMk cId="2424206020" sldId="832"/>
            <ac:spMk id="17" creationId="{9FA1EC6F-5C5C-261A-DA57-66C36B703148}"/>
          </ac:spMkLst>
        </pc:spChg>
        <pc:spChg chg="add del mod">
          <ac:chgData name="Benoît Pichon" userId="64d73d3c24d3cfa0" providerId="LiveId" clId="{A1E9D742-E371-46C0-9FBF-D600E9C9CFD3}" dt="2024-06-06T12:08:18.352" v="690" actId="478"/>
          <ac:spMkLst>
            <pc:docMk/>
            <pc:sldMk cId="2424206020" sldId="832"/>
            <ac:spMk id="18" creationId="{804212C0-B1A2-5B41-62B2-683D84678D79}"/>
          </ac:spMkLst>
        </pc:spChg>
        <pc:spChg chg="add del mod">
          <ac:chgData name="Benoît Pichon" userId="64d73d3c24d3cfa0" providerId="LiveId" clId="{A1E9D742-E371-46C0-9FBF-D600E9C9CFD3}" dt="2024-06-06T12:08:18.352" v="690" actId="478"/>
          <ac:spMkLst>
            <pc:docMk/>
            <pc:sldMk cId="2424206020" sldId="832"/>
            <ac:spMk id="19" creationId="{86663A98-E18E-39B6-74E1-BCD0E051FA09}"/>
          </ac:spMkLst>
        </pc:spChg>
        <pc:spChg chg="mod">
          <ac:chgData name="Benoît Pichon" userId="64d73d3c24d3cfa0" providerId="LiveId" clId="{A1E9D742-E371-46C0-9FBF-D600E9C9CFD3}" dt="2024-06-06T12:07:46.417" v="616"/>
          <ac:spMkLst>
            <pc:docMk/>
            <pc:sldMk cId="2424206020" sldId="832"/>
            <ac:spMk id="21" creationId="{D76A84A5-1902-6C4C-8D90-FEFF9D899E71}"/>
          </ac:spMkLst>
        </pc:spChg>
        <pc:spChg chg="mod">
          <ac:chgData name="Benoît Pichon" userId="64d73d3c24d3cfa0" providerId="LiveId" clId="{A1E9D742-E371-46C0-9FBF-D600E9C9CFD3}" dt="2024-06-06T12:07:57.924" v="688" actId="20577"/>
          <ac:spMkLst>
            <pc:docMk/>
            <pc:sldMk cId="2424206020" sldId="832"/>
            <ac:spMk id="22" creationId="{65241825-6411-206B-C6BD-DB679915F29A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26" creationId="{92642331-1A31-82F8-06A2-2B73AEF70512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29" creationId="{61D4C28A-45E8-AF38-2CB9-5620E8E05D1C}"/>
          </ac:spMkLst>
        </pc:spChg>
        <pc:spChg chg="add mod">
          <ac:chgData name="Benoît Pichon" userId="64d73d3c24d3cfa0" providerId="LiveId" clId="{A1E9D742-E371-46C0-9FBF-D600E9C9CFD3}" dt="2024-06-06T12:09:04.364" v="694" actId="1076"/>
          <ac:spMkLst>
            <pc:docMk/>
            <pc:sldMk cId="2424206020" sldId="832"/>
            <ac:spMk id="30" creationId="{FD6C12B5-D548-A332-10ED-7EA7E37D4433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32" creationId="{EBD0B4EC-2CF7-E54D-AE7D-C2AFE2D83650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33" creationId="{87DFF150-8FBA-0DD8-5E43-C98365CCAB95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34" creationId="{2BED0997-1F58-D675-125C-1F2EF37EDACE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35" creationId="{7F4AD244-7D13-552A-BE4F-8E49ED19A238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36" creationId="{7431BA29-F19B-0FED-88A0-F1F180480D94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37" creationId="{F4D6D1BF-5035-E656-F067-2CEA43F3A60F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38" creationId="{8C32E61A-3B55-894A-9E2E-9FC918C7E2FE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39" creationId="{0E669FAA-769E-9709-71AC-AD7E776E9694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40" creationId="{708E76CD-0BEC-AD46-D5B8-9A86D97A4444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41" creationId="{D69D4292-0999-60FF-840D-4917ABD900E0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42" creationId="{69BC3897-A23B-7282-8687-486E5A0A333C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43" creationId="{CC61CC3F-73F4-2F63-A813-2ADE56F53CF7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44" creationId="{C260A390-5938-C1B4-17D3-2F84968C1718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45" creationId="{2A4B6EB9-7359-AA42-8521-C79E67F22E82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46" creationId="{2D4A054D-A7AF-B315-EE71-06D3E8712F15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47" creationId="{917F52B9-43D6-139B-402B-B2D6AA83C903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48" creationId="{FB8D11EA-6E2D-92B2-2798-8D3C585A80BC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49" creationId="{903A72E8-BDE3-7905-B871-6A62988E9489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50" creationId="{561E1F36-85A9-C976-DFCD-2A5B273410E2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51" creationId="{7DCFF4A7-B77C-3A97-9133-572EA5178BCE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52" creationId="{CF46499C-3D95-952B-5BFE-AA25C9EA6895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53" creationId="{7A628E83-8048-85E1-4331-37FF04317BFA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55" creationId="{F3F9CAAA-70B6-238D-228F-C3D7CA62D4FF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56" creationId="{2243C21F-35F0-2C83-EAAE-6AEDD3AC688D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57" creationId="{34575F47-115E-4D4A-06D5-382D397AECA6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58" creationId="{C5531CCC-FBC3-5553-926C-76CBD69E9108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59" creationId="{50E152C8-5578-E88A-8D23-06DF4DE16970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60" creationId="{811AE834-BFEE-F12E-6D8F-40AB1940A13B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61" creationId="{CA3EB468-F7E1-E0A1-7202-2A966977811C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62" creationId="{5E52406F-4E4B-B22F-C971-208629DCD914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63" creationId="{FB9A2007-13E9-DE45-E69C-7DAF24BE909B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64" creationId="{9F9938CE-4CC6-7A80-D1EF-01FF5F74F707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65" creationId="{3DA8B850-A8B1-F066-BF6D-CE2E107872CF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66" creationId="{4E652E3B-F9D1-56FC-45D8-DB19C5A0F1FD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67" creationId="{FC75834C-FCB3-02DB-0D90-0AC74D0036C3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68" creationId="{AC5CDEEB-0FAD-4D57-DCDC-0732441FB7DF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69" creationId="{A8C8CDE3-FA70-61F0-B3E0-A4875275A87F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70" creationId="{3E139E10-A94A-2515-6524-A6D4590FE9A9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71" creationId="{510CA2BB-B7BD-27FB-9246-265623EA9F51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72" creationId="{49552BB7-42AB-5B70-691F-FC2EE9F2ACD8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73" creationId="{4081F6B8-2C1F-1C7D-9D18-3D1E3DFD9749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74" creationId="{D053DA7D-FA89-5131-C6E5-A70FE26659F7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75" creationId="{5BB6C6EF-DF44-5E81-037E-8D123655419B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76" creationId="{FB07BAB5-3EF6-ED24-CA39-10ED6DBB9E9E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78" creationId="{1E6DB9E5-D205-A2DE-5E3E-46327FB41F1E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79" creationId="{C746BB88-9849-0976-DD76-E888E97CF8AC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80" creationId="{EEE7D6C4-0374-2D3E-CC27-68EC05747BDB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81" creationId="{303B2E6C-CAD4-FAA2-B687-C892919F31DD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82" creationId="{4D02160C-6822-085A-626E-0CFD252D6CE5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83" creationId="{1E266592-85C9-81CB-FBB2-8ABD3B4CC2CF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84" creationId="{692F98E0-A6DD-D742-DED5-4D3D5618E436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85" creationId="{7B6E9FEA-025D-3CD7-FB14-4ACB0095ADF2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86" creationId="{F5F54A9B-AAFB-778D-CB41-6F4B5B5D724C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87" creationId="{D0877EF0-5B56-CFD9-6013-0D21AEB651FF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88" creationId="{6C9762F2-16B4-A8E7-2BC8-31E757B69E84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89" creationId="{27632C0C-C933-D883-9F2F-51B1CFEEB22D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90" creationId="{CDA0E68C-F9B5-5ECC-88BF-5F7635CE6330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91" creationId="{8536A20B-E74B-A705-5C2C-02FA350CDAF0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92" creationId="{3ABAECB4-01B6-4104-B0C0-9CD840D7D2CA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93" creationId="{79A42365-1D7F-4D98-1953-C8669CC838D0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94" creationId="{3812C585-8C1B-CE2E-1E6F-FD2648C1685A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95" creationId="{77A0293F-8F00-717D-AE47-85F27B7EB884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96" creationId="{CBC70489-3933-B6C5-CBF7-AC4F91267F62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97" creationId="{4184C7E2-EC1E-CB01-4A21-BB2B16826400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98" creationId="{DE4EFA1A-2A8E-DBC7-5D13-05EE435B4382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99" creationId="{C06EDFAF-9D39-727B-8896-AB5DAB038A00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101" creationId="{D3ED8E1E-4578-4477-8582-423F17AB5B7E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102" creationId="{ED4BB2BA-6EAB-3FB7-18CE-19B2BD77B8AF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103" creationId="{B7B01CFC-D5EC-F9C4-5F3F-5188FB91D389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104" creationId="{9926B0A0-714D-542E-CAEF-8107C1A98FD9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105" creationId="{211E97D2-815E-517A-AA6E-177B2EF21B8A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106" creationId="{83638E31-CA1F-288B-DE35-FE56DF1DF500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107" creationId="{E6D31015-EF4C-AF25-98C9-2228E64342AD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108" creationId="{82AB1CF9-147E-9640-704D-48FBD458CB9B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109" creationId="{81AA1017-5526-F97A-3292-628178C22E2E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110" creationId="{5F483C3D-C1EF-3B44-AB1F-4CB94225344D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111" creationId="{802FE035-E54B-7BC8-6805-FAAA4FDCCEEC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112" creationId="{F528EBF8-20B7-87D8-F331-DFD68086C9EF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113" creationId="{707C78D7-A572-E986-32BE-8B34383C3E3C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114" creationId="{ACD82742-2CA7-2A9C-2CF2-BD1920495FE7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115" creationId="{CE417FBF-1B97-531E-6D8B-0D277BFD3085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116" creationId="{F48BB055-50C4-8AEF-A8A0-EA5801A76B90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117" creationId="{67D6436B-16EB-61BA-1C9C-043DA7393855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118" creationId="{CAF6752D-CF41-AC08-B65A-0AB34E7BF772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119" creationId="{F7BC6C61-90C7-B23C-2A4C-B55E15290ABD}"/>
          </ac:spMkLst>
        </pc:spChg>
        <pc:spChg chg="mod">
          <ac:chgData name="Benoît Pichon" userId="64d73d3c24d3cfa0" providerId="LiveId" clId="{A1E9D742-E371-46C0-9FBF-D600E9C9CFD3}" dt="2024-06-06T12:08:18.867" v="691"/>
          <ac:spMkLst>
            <pc:docMk/>
            <pc:sldMk cId="2424206020" sldId="832"/>
            <ac:spMk id="120" creationId="{CBA7945F-3811-6A23-1B8B-BBC36C44D89C}"/>
          </ac:spMkLst>
        </pc:spChg>
        <pc:spChg chg="add mod">
          <ac:chgData name="Benoît Pichon" userId="64d73d3c24d3cfa0" providerId="LiveId" clId="{A1E9D742-E371-46C0-9FBF-D600E9C9CFD3}" dt="2024-06-06T12:09:04.364" v="694" actId="1076"/>
          <ac:spMkLst>
            <pc:docMk/>
            <pc:sldMk cId="2424206020" sldId="832"/>
            <ac:spMk id="121" creationId="{405F71E4-FBB2-02E0-97E5-56C1A4E8683A}"/>
          </ac:spMkLst>
        </pc:spChg>
        <pc:spChg chg="add mod">
          <ac:chgData name="Benoît Pichon" userId="64d73d3c24d3cfa0" providerId="LiveId" clId="{A1E9D742-E371-46C0-9FBF-D600E9C9CFD3}" dt="2024-06-06T12:09:04.364" v="694" actId="1076"/>
          <ac:spMkLst>
            <pc:docMk/>
            <pc:sldMk cId="2424206020" sldId="832"/>
            <ac:spMk id="122" creationId="{E01BA3B4-3371-4F1E-1AC2-B9ADD5F30268}"/>
          </ac:spMkLst>
        </pc:spChg>
        <pc:spChg chg="add mod">
          <ac:chgData name="Benoît Pichon" userId="64d73d3c24d3cfa0" providerId="LiveId" clId="{A1E9D742-E371-46C0-9FBF-D600E9C9CFD3}" dt="2024-06-06T12:09:04.364" v="694" actId="1076"/>
          <ac:spMkLst>
            <pc:docMk/>
            <pc:sldMk cId="2424206020" sldId="832"/>
            <ac:spMk id="123" creationId="{ED03D302-4EE4-0C44-FC10-3406F481B8F2}"/>
          </ac:spMkLst>
        </pc:spChg>
        <pc:spChg chg="add mod">
          <ac:chgData name="Benoît Pichon" userId="64d73d3c24d3cfa0" providerId="LiveId" clId="{A1E9D742-E371-46C0-9FBF-D600E9C9CFD3}" dt="2024-06-06T12:09:04.364" v="694" actId="1076"/>
          <ac:spMkLst>
            <pc:docMk/>
            <pc:sldMk cId="2424206020" sldId="832"/>
            <ac:spMk id="124" creationId="{F9A30968-3544-DCF7-9B32-0CF836C53B55}"/>
          </ac:spMkLst>
        </pc:spChg>
        <pc:spChg chg="add mod">
          <ac:chgData name="Benoît Pichon" userId="64d73d3c24d3cfa0" providerId="LiveId" clId="{A1E9D742-E371-46C0-9FBF-D600E9C9CFD3}" dt="2024-06-06T12:09:04.364" v="694" actId="1076"/>
          <ac:spMkLst>
            <pc:docMk/>
            <pc:sldMk cId="2424206020" sldId="832"/>
            <ac:spMk id="125" creationId="{0554A403-2F1B-3E2B-B713-32E6147A1BD7}"/>
          </ac:spMkLst>
        </pc:spChg>
        <pc:spChg chg="add mod">
          <ac:chgData name="Benoît Pichon" userId="64d73d3c24d3cfa0" providerId="LiveId" clId="{A1E9D742-E371-46C0-9FBF-D600E9C9CFD3}" dt="2024-06-06T12:09:04.364" v="694" actId="1076"/>
          <ac:spMkLst>
            <pc:docMk/>
            <pc:sldMk cId="2424206020" sldId="832"/>
            <ac:spMk id="126" creationId="{947EA9D9-D137-FE89-7811-71CFFFE94A25}"/>
          </ac:spMkLst>
        </pc:spChg>
        <pc:spChg chg="add mod">
          <ac:chgData name="Benoît Pichon" userId="64d73d3c24d3cfa0" providerId="LiveId" clId="{A1E9D742-E371-46C0-9FBF-D600E9C9CFD3}" dt="2024-06-06T12:09:04.364" v="694" actId="1076"/>
          <ac:spMkLst>
            <pc:docMk/>
            <pc:sldMk cId="2424206020" sldId="832"/>
            <ac:spMk id="127" creationId="{FB7418B5-8FF8-8316-2E6D-9FAC29EB1E9D}"/>
          </ac:spMkLst>
        </pc:spChg>
        <pc:spChg chg="add mod">
          <ac:chgData name="Benoît Pichon" userId="64d73d3c24d3cfa0" providerId="LiveId" clId="{A1E9D742-E371-46C0-9FBF-D600E9C9CFD3}" dt="2024-06-06T12:09:04.364" v="694" actId="1076"/>
          <ac:spMkLst>
            <pc:docMk/>
            <pc:sldMk cId="2424206020" sldId="832"/>
            <ac:spMk id="128" creationId="{F5B2FA9D-E215-89AD-185D-3E6320866608}"/>
          </ac:spMkLst>
        </pc:spChg>
        <pc:spChg chg="add mod">
          <ac:chgData name="Benoît Pichon" userId="64d73d3c24d3cfa0" providerId="LiveId" clId="{A1E9D742-E371-46C0-9FBF-D600E9C9CFD3}" dt="2024-06-06T12:09:04.364" v="694" actId="1076"/>
          <ac:spMkLst>
            <pc:docMk/>
            <pc:sldMk cId="2424206020" sldId="832"/>
            <ac:spMk id="129" creationId="{E93B5D3E-16AC-EEED-B7D6-82890B6272AD}"/>
          </ac:spMkLst>
        </pc:spChg>
        <pc:spChg chg="add mod">
          <ac:chgData name="Benoît Pichon" userId="64d73d3c24d3cfa0" providerId="LiveId" clId="{A1E9D742-E371-46C0-9FBF-D600E9C9CFD3}" dt="2024-06-06T12:09:04.364" v="694" actId="1076"/>
          <ac:spMkLst>
            <pc:docMk/>
            <pc:sldMk cId="2424206020" sldId="832"/>
            <ac:spMk id="130" creationId="{A90673E7-4BA5-DF19-678D-A48AC8C20371}"/>
          </ac:spMkLst>
        </pc:spChg>
        <pc:spChg chg="add mod">
          <ac:chgData name="Benoît Pichon" userId="64d73d3c24d3cfa0" providerId="LiveId" clId="{A1E9D742-E371-46C0-9FBF-D600E9C9CFD3}" dt="2024-06-06T12:09:04.364" v="694" actId="1076"/>
          <ac:spMkLst>
            <pc:docMk/>
            <pc:sldMk cId="2424206020" sldId="832"/>
            <ac:spMk id="131" creationId="{D15A5C1A-0F70-F264-4074-2EC71B89DF16}"/>
          </ac:spMkLst>
        </pc:spChg>
        <pc:spChg chg="add mod">
          <ac:chgData name="Benoît Pichon" userId="64d73d3c24d3cfa0" providerId="LiveId" clId="{A1E9D742-E371-46C0-9FBF-D600E9C9CFD3}" dt="2024-06-06T12:09:04.364" v="694" actId="1076"/>
          <ac:spMkLst>
            <pc:docMk/>
            <pc:sldMk cId="2424206020" sldId="832"/>
            <ac:spMk id="132" creationId="{356F9363-7795-A97D-A016-AAC3CE3A9733}"/>
          </ac:spMkLst>
        </pc:spChg>
        <pc:spChg chg="add mod">
          <ac:chgData name="Benoît Pichon" userId="64d73d3c24d3cfa0" providerId="LiveId" clId="{A1E9D742-E371-46C0-9FBF-D600E9C9CFD3}" dt="2024-06-06T12:09:04.364" v="694" actId="1076"/>
          <ac:spMkLst>
            <pc:docMk/>
            <pc:sldMk cId="2424206020" sldId="832"/>
            <ac:spMk id="133" creationId="{0981255D-6D57-8522-9BD6-814158EAD06D}"/>
          </ac:spMkLst>
        </pc:spChg>
        <pc:spChg chg="add mod">
          <ac:chgData name="Benoît Pichon" userId="64d73d3c24d3cfa0" providerId="LiveId" clId="{A1E9D742-E371-46C0-9FBF-D600E9C9CFD3}" dt="2024-06-06T12:09:04.364" v="694" actId="1076"/>
          <ac:spMkLst>
            <pc:docMk/>
            <pc:sldMk cId="2424206020" sldId="832"/>
            <ac:spMk id="134" creationId="{1F1735CD-82E4-222F-0BD1-C2025D61FB38}"/>
          </ac:spMkLst>
        </pc:spChg>
        <pc:spChg chg="add mod">
          <ac:chgData name="Benoît Pichon" userId="64d73d3c24d3cfa0" providerId="LiveId" clId="{A1E9D742-E371-46C0-9FBF-D600E9C9CFD3}" dt="2024-06-06T12:09:04.364" v="694" actId="1076"/>
          <ac:spMkLst>
            <pc:docMk/>
            <pc:sldMk cId="2424206020" sldId="832"/>
            <ac:spMk id="135" creationId="{671A24D2-9129-CDB6-8BA7-E3CBDE507DFB}"/>
          </ac:spMkLst>
        </pc:spChg>
        <pc:spChg chg="add mod">
          <ac:chgData name="Benoît Pichon" userId="64d73d3c24d3cfa0" providerId="LiveId" clId="{A1E9D742-E371-46C0-9FBF-D600E9C9CFD3}" dt="2024-06-06T12:09:04.364" v="694" actId="1076"/>
          <ac:spMkLst>
            <pc:docMk/>
            <pc:sldMk cId="2424206020" sldId="832"/>
            <ac:spMk id="136" creationId="{DD940D43-E6D2-8223-D28C-6AEA526834FD}"/>
          </ac:spMkLst>
        </pc:spChg>
        <pc:spChg chg="add mod">
          <ac:chgData name="Benoît Pichon" userId="64d73d3c24d3cfa0" providerId="LiveId" clId="{A1E9D742-E371-46C0-9FBF-D600E9C9CFD3}" dt="2024-06-06T12:09:04.364" v="694" actId="1076"/>
          <ac:spMkLst>
            <pc:docMk/>
            <pc:sldMk cId="2424206020" sldId="832"/>
            <ac:spMk id="137" creationId="{D19CDC29-3CA1-DFB7-BF9E-9D7E50F1DF01}"/>
          </ac:spMkLst>
        </pc:spChg>
        <pc:spChg chg="add mod">
          <ac:chgData name="Benoît Pichon" userId="64d73d3c24d3cfa0" providerId="LiveId" clId="{A1E9D742-E371-46C0-9FBF-D600E9C9CFD3}" dt="2024-06-06T12:09:04.364" v="694" actId="1076"/>
          <ac:spMkLst>
            <pc:docMk/>
            <pc:sldMk cId="2424206020" sldId="832"/>
            <ac:spMk id="138" creationId="{2B19870F-C5B8-DD68-4CB9-A2A95EF4B36A}"/>
          </ac:spMkLst>
        </pc:spChg>
        <pc:spChg chg="add mod">
          <ac:chgData name="Benoît Pichon" userId="64d73d3c24d3cfa0" providerId="LiveId" clId="{A1E9D742-E371-46C0-9FBF-D600E9C9CFD3}" dt="2024-06-06T12:09:04.364" v="694" actId="1076"/>
          <ac:spMkLst>
            <pc:docMk/>
            <pc:sldMk cId="2424206020" sldId="832"/>
            <ac:spMk id="139" creationId="{2EA9B270-3991-EF46-5021-5849B89B3DF8}"/>
          </ac:spMkLst>
        </pc:spChg>
        <pc:spChg chg="add mod">
          <ac:chgData name="Benoît Pichon" userId="64d73d3c24d3cfa0" providerId="LiveId" clId="{A1E9D742-E371-46C0-9FBF-D600E9C9CFD3}" dt="2024-06-06T12:09:04.364" v="694" actId="1076"/>
          <ac:spMkLst>
            <pc:docMk/>
            <pc:sldMk cId="2424206020" sldId="832"/>
            <ac:spMk id="140" creationId="{2F4CB488-DD7E-1D20-DFE3-147870D7C9D5}"/>
          </ac:spMkLst>
        </pc:spChg>
        <pc:spChg chg="add mod">
          <ac:chgData name="Benoît Pichon" userId="64d73d3c24d3cfa0" providerId="LiveId" clId="{A1E9D742-E371-46C0-9FBF-D600E9C9CFD3}" dt="2024-06-06T12:09:04.364" v="694" actId="1076"/>
          <ac:spMkLst>
            <pc:docMk/>
            <pc:sldMk cId="2424206020" sldId="832"/>
            <ac:spMk id="141" creationId="{2222A8EF-E354-FC37-BB68-68FB29A9FACB}"/>
          </ac:spMkLst>
        </pc:spChg>
        <pc:spChg chg="add mod">
          <ac:chgData name="Benoît Pichon" userId="64d73d3c24d3cfa0" providerId="LiveId" clId="{A1E9D742-E371-46C0-9FBF-D600E9C9CFD3}" dt="2024-06-06T12:09:04.364" v="694" actId="1076"/>
          <ac:spMkLst>
            <pc:docMk/>
            <pc:sldMk cId="2424206020" sldId="832"/>
            <ac:spMk id="142" creationId="{56ADB0F1-97C8-40CB-F5BF-1E87DBCE06DC}"/>
          </ac:spMkLst>
        </pc:spChg>
        <pc:spChg chg="add mod">
          <ac:chgData name="Benoît Pichon" userId="64d73d3c24d3cfa0" providerId="LiveId" clId="{A1E9D742-E371-46C0-9FBF-D600E9C9CFD3}" dt="2024-06-06T12:09:04.364" v="694" actId="1076"/>
          <ac:spMkLst>
            <pc:docMk/>
            <pc:sldMk cId="2424206020" sldId="832"/>
            <ac:spMk id="143" creationId="{9EBEA4C0-4FB7-1C3D-CDE2-034A86BEEE04}"/>
          </ac:spMkLst>
        </pc:spChg>
        <pc:spChg chg="add mod">
          <ac:chgData name="Benoît Pichon" userId="64d73d3c24d3cfa0" providerId="LiveId" clId="{A1E9D742-E371-46C0-9FBF-D600E9C9CFD3}" dt="2024-06-06T12:52:09.472" v="1032"/>
          <ac:spMkLst>
            <pc:docMk/>
            <pc:sldMk cId="2424206020" sldId="832"/>
            <ac:spMk id="144" creationId="{FE2576C7-C5B9-86FC-B396-B9EFB46A50EF}"/>
          </ac:spMkLst>
        </pc:spChg>
        <pc:grpChg chg="add del mod">
          <ac:chgData name="Benoît Pichon" userId="64d73d3c24d3cfa0" providerId="LiveId" clId="{A1E9D742-E371-46C0-9FBF-D600E9C9CFD3}" dt="2024-06-06T12:08:18.352" v="690" actId="478"/>
          <ac:grpSpMkLst>
            <pc:docMk/>
            <pc:sldMk cId="2424206020" sldId="832"/>
            <ac:grpSpMk id="4" creationId="{6C7ABB21-E5BE-A9D2-84FB-721712DA2CEA}"/>
          </ac:grpSpMkLst>
        </pc:grpChg>
        <pc:grpChg chg="add mod">
          <ac:chgData name="Benoît Pichon" userId="64d73d3c24d3cfa0" providerId="LiveId" clId="{A1E9D742-E371-46C0-9FBF-D600E9C9CFD3}" dt="2024-06-06T12:07:46.417" v="616"/>
          <ac:grpSpMkLst>
            <pc:docMk/>
            <pc:sldMk cId="2424206020" sldId="832"/>
            <ac:grpSpMk id="20" creationId="{360968D8-C4AE-AC6C-3857-78F33750E236}"/>
          </ac:grpSpMkLst>
        </pc:grpChg>
        <pc:grpChg chg="add mod">
          <ac:chgData name="Benoît Pichon" userId="64d73d3c24d3cfa0" providerId="LiveId" clId="{A1E9D742-E371-46C0-9FBF-D600E9C9CFD3}" dt="2024-06-06T12:09:04.364" v="694" actId="1076"/>
          <ac:grpSpMkLst>
            <pc:docMk/>
            <pc:sldMk cId="2424206020" sldId="832"/>
            <ac:grpSpMk id="25" creationId="{34BED816-50F1-ACCB-2CBB-5D8D30E79C90}"/>
          </ac:grpSpMkLst>
        </pc:grpChg>
        <pc:grpChg chg="mod">
          <ac:chgData name="Benoît Pichon" userId="64d73d3c24d3cfa0" providerId="LiveId" clId="{A1E9D742-E371-46C0-9FBF-D600E9C9CFD3}" dt="2024-06-06T12:08:18.867" v="691"/>
          <ac:grpSpMkLst>
            <pc:docMk/>
            <pc:sldMk cId="2424206020" sldId="832"/>
            <ac:grpSpMk id="27" creationId="{8C5A0E80-8C96-5590-E891-A3071B21FA57}"/>
          </ac:grpSpMkLst>
        </pc:grpChg>
        <pc:grpChg chg="add mod">
          <ac:chgData name="Benoît Pichon" userId="64d73d3c24d3cfa0" providerId="LiveId" clId="{A1E9D742-E371-46C0-9FBF-D600E9C9CFD3}" dt="2024-06-06T12:09:04.364" v="694" actId="1076"/>
          <ac:grpSpMkLst>
            <pc:docMk/>
            <pc:sldMk cId="2424206020" sldId="832"/>
            <ac:grpSpMk id="31" creationId="{6A706176-9054-459A-9377-A8078CA3176A}"/>
          </ac:grpSpMkLst>
        </pc:grpChg>
        <pc:grpChg chg="add mod">
          <ac:chgData name="Benoît Pichon" userId="64d73d3c24d3cfa0" providerId="LiveId" clId="{A1E9D742-E371-46C0-9FBF-D600E9C9CFD3}" dt="2024-06-06T12:09:04.364" v="694" actId="1076"/>
          <ac:grpSpMkLst>
            <pc:docMk/>
            <pc:sldMk cId="2424206020" sldId="832"/>
            <ac:grpSpMk id="54" creationId="{0E345E2E-84A0-E009-9AF6-EF63A19B288A}"/>
          </ac:grpSpMkLst>
        </pc:grpChg>
        <pc:grpChg chg="add mod">
          <ac:chgData name="Benoît Pichon" userId="64d73d3c24d3cfa0" providerId="LiveId" clId="{A1E9D742-E371-46C0-9FBF-D600E9C9CFD3}" dt="2024-06-06T12:09:04.364" v="694" actId="1076"/>
          <ac:grpSpMkLst>
            <pc:docMk/>
            <pc:sldMk cId="2424206020" sldId="832"/>
            <ac:grpSpMk id="77" creationId="{6C2C3282-218E-60E0-DBBA-FFC8608178A7}"/>
          </ac:grpSpMkLst>
        </pc:grpChg>
        <pc:grpChg chg="add mod">
          <ac:chgData name="Benoît Pichon" userId="64d73d3c24d3cfa0" providerId="LiveId" clId="{A1E9D742-E371-46C0-9FBF-D600E9C9CFD3}" dt="2024-06-06T12:09:04.364" v="694" actId="1076"/>
          <ac:grpSpMkLst>
            <pc:docMk/>
            <pc:sldMk cId="2424206020" sldId="832"/>
            <ac:grpSpMk id="100" creationId="{7916CB6C-0F24-358D-A3C4-8D7A090E5736}"/>
          </ac:grpSpMkLst>
        </pc:grpChg>
        <pc:picChg chg="mod">
          <ac:chgData name="Benoît Pichon" userId="64d73d3c24d3cfa0" providerId="LiveId" clId="{A1E9D742-E371-46C0-9FBF-D600E9C9CFD3}" dt="2024-06-06T12:07:42.817" v="615"/>
          <ac:picMkLst>
            <pc:docMk/>
            <pc:sldMk cId="2424206020" sldId="832"/>
            <ac:picMk id="5" creationId="{A782D235-2CDE-808F-C034-FD4D3E2300DC}"/>
          </ac:picMkLst>
        </pc:picChg>
        <pc:picChg chg="mod">
          <ac:chgData name="Benoît Pichon" userId="64d73d3c24d3cfa0" providerId="LiveId" clId="{A1E9D742-E371-46C0-9FBF-D600E9C9CFD3}" dt="2024-06-06T12:07:42.817" v="615"/>
          <ac:picMkLst>
            <pc:docMk/>
            <pc:sldMk cId="2424206020" sldId="832"/>
            <ac:picMk id="6" creationId="{FF6BBB47-CA28-C07C-2CC9-A3D8DE1E0686}"/>
          </ac:picMkLst>
        </pc:picChg>
        <pc:picChg chg="mod">
          <ac:chgData name="Benoît Pichon" userId="64d73d3c24d3cfa0" providerId="LiveId" clId="{A1E9D742-E371-46C0-9FBF-D600E9C9CFD3}" dt="2024-06-06T12:07:42.817" v="615"/>
          <ac:picMkLst>
            <pc:docMk/>
            <pc:sldMk cId="2424206020" sldId="832"/>
            <ac:picMk id="7" creationId="{11E5A68B-09B9-8AF3-4B42-6439DB85E3C8}"/>
          </ac:picMkLst>
        </pc:picChg>
        <pc:picChg chg="mod">
          <ac:chgData name="Benoît Pichon" userId="64d73d3c24d3cfa0" providerId="LiveId" clId="{A1E9D742-E371-46C0-9FBF-D600E9C9CFD3}" dt="2024-06-06T12:08:18.867" v="691"/>
          <ac:picMkLst>
            <pc:docMk/>
            <pc:sldMk cId="2424206020" sldId="832"/>
            <ac:picMk id="28" creationId="{ECBC8848-8738-ED01-A75B-3D95C591A04C}"/>
          </ac:picMkLst>
        </pc:picChg>
        <pc:cxnChg chg="add del mod">
          <ac:chgData name="Benoît Pichon" userId="64d73d3c24d3cfa0" providerId="LiveId" clId="{A1E9D742-E371-46C0-9FBF-D600E9C9CFD3}" dt="2024-06-06T12:08:18.352" v="690" actId="478"/>
          <ac:cxnSpMkLst>
            <pc:docMk/>
            <pc:sldMk cId="2424206020" sldId="832"/>
            <ac:cxnSpMk id="8" creationId="{0230DE95-5BF0-83CB-3E1F-04B842542B1C}"/>
          </ac:cxnSpMkLst>
        </pc:cxnChg>
        <pc:cxnChg chg="add del mod">
          <ac:chgData name="Benoît Pichon" userId="64d73d3c24d3cfa0" providerId="LiveId" clId="{A1E9D742-E371-46C0-9FBF-D600E9C9CFD3}" dt="2024-06-06T12:08:18.352" v="690" actId="478"/>
          <ac:cxnSpMkLst>
            <pc:docMk/>
            <pc:sldMk cId="2424206020" sldId="832"/>
            <ac:cxnSpMk id="9" creationId="{C45915D9-2D57-1CED-051B-B11ADE591DA3}"/>
          </ac:cxnSpMkLst>
        </pc:cxnChg>
        <pc:cxnChg chg="add del mod">
          <ac:chgData name="Benoît Pichon" userId="64d73d3c24d3cfa0" providerId="LiveId" clId="{A1E9D742-E371-46C0-9FBF-D600E9C9CFD3}" dt="2024-06-06T12:08:18.352" v="690" actId="478"/>
          <ac:cxnSpMkLst>
            <pc:docMk/>
            <pc:sldMk cId="2424206020" sldId="832"/>
            <ac:cxnSpMk id="10" creationId="{07F57F73-F3AD-C480-744C-19B0AA54118A}"/>
          </ac:cxnSpMkLst>
        </pc:cxnChg>
        <pc:cxnChg chg="add del mod">
          <ac:chgData name="Benoît Pichon" userId="64d73d3c24d3cfa0" providerId="LiveId" clId="{A1E9D742-E371-46C0-9FBF-D600E9C9CFD3}" dt="2024-06-06T12:08:18.352" v="690" actId="478"/>
          <ac:cxnSpMkLst>
            <pc:docMk/>
            <pc:sldMk cId="2424206020" sldId="832"/>
            <ac:cxnSpMk id="11" creationId="{9DC76D54-F726-D7FE-8156-B05264B6EA47}"/>
          </ac:cxnSpMkLst>
        </pc:cxnChg>
        <pc:cxnChg chg="add del mod">
          <ac:chgData name="Benoît Pichon" userId="64d73d3c24d3cfa0" providerId="LiveId" clId="{A1E9D742-E371-46C0-9FBF-D600E9C9CFD3}" dt="2024-06-06T12:08:18.352" v="690" actId="478"/>
          <ac:cxnSpMkLst>
            <pc:docMk/>
            <pc:sldMk cId="2424206020" sldId="832"/>
            <ac:cxnSpMk id="12" creationId="{5B76EF3F-15BA-CF27-E145-28AE5FCDAA05}"/>
          </ac:cxnSpMkLst>
        </pc:cxnChg>
        <pc:cxnChg chg="add del mod">
          <ac:chgData name="Benoît Pichon" userId="64d73d3c24d3cfa0" providerId="LiveId" clId="{A1E9D742-E371-46C0-9FBF-D600E9C9CFD3}" dt="2024-06-06T12:08:18.352" v="690" actId="478"/>
          <ac:cxnSpMkLst>
            <pc:docMk/>
            <pc:sldMk cId="2424206020" sldId="832"/>
            <ac:cxnSpMk id="13" creationId="{5DF83AF7-7DBA-93F5-1568-08CD210FC81F}"/>
          </ac:cxnSpMkLst>
        </pc:cxnChg>
        <pc:cxnChg chg="add mod">
          <ac:chgData name="Benoît Pichon" userId="64d73d3c24d3cfa0" providerId="LiveId" clId="{A1E9D742-E371-46C0-9FBF-D600E9C9CFD3}" dt="2024-06-06T12:09:04.364" v="694" actId="1076"/>
          <ac:cxnSpMkLst>
            <pc:docMk/>
            <pc:sldMk cId="2424206020" sldId="832"/>
            <ac:cxnSpMk id="23" creationId="{5CA8C34D-83A6-72E3-8F4B-439EA8298296}"/>
          </ac:cxnSpMkLst>
        </pc:cxnChg>
        <pc:cxnChg chg="add mod">
          <ac:chgData name="Benoît Pichon" userId="64d73d3c24d3cfa0" providerId="LiveId" clId="{A1E9D742-E371-46C0-9FBF-D600E9C9CFD3}" dt="2024-06-06T12:09:04.364" v="694" actId="1076"/>
          <ac:cxnSpMkLst>
            <pc:docMk/>
            <pc:sldMk cId="2424206020" sldId="832"/>
            <ac:cxnSpMk id="24" creationId="{6BFA36E1-2D8E-E6D7-F371-60ADCF65A6FB}"/>
          </ac:cxnSpMkLst>
        </pc:cxnChg>
      </pc:sldChg>
      <pc:sldChg chg="add mod modShow">
        <pc:chgData name="Benoît Pichon" userId="64d73d3c24d3cfa0" providerId="LiveId" clId="{A1E9D742-E371-46C0-9FBF-D600E9C9CFD3}" dt="2024-06-10T13:56:04.404" v="2776" actId="729"/>
        <pc:sldMkLst>
          <pc:docMk/>
          <pc:sldMk cId="2752998710" sldId="832"/>
        </pc:sldMkLst>
      </pc:sldChg>
      <pc:sldChg chg="add mod modShow">
        <pc:chgData name="Benoît Pichon" userId="64d73d3c24d3cfa0" providerId="LiveId" clId="{A1E9D742-E371-46C0-9FBF-D600E9C9CFD3}" dt="2024-06-10T13:56:04.404" v="2776" actId="729"/>
        <pc:sldMkLst>
          <pc:docMk/>
          <pc:sldMk cId="64264822" sldId="833"/>
        </pc:sldMkLst>
      </pc:sldChg>
      <pc:sldChg chg="addSp delSp modSp add del mod modShow">
        <pc:chgData name="Benoît Pichon" userId="64d73d3c24d3cfa0" providerId="LiveId" clId="{A1E9D742-E371-46C0-9FBF-D600E9C9CFD3}" dt="2024-06-10T13:55:54.892" v="2774" actId="2696"/>
        <pc:sldMkLst>
          <pc:docMk/>
          <pc:sldMk cId="651772415" sldId="833"/>
        </pc:sldMkLst>
        <pc:spChg chg="add mod">
          <ac:chgData name="Benoît Pichon" userId="64d73d3c24d3cfa0" providerId="LiveId" clId="{A1E9D742-E371-46C0-9FBF-D600E9C9CFD3}" dt="2024-06-06T12:44:16.445" v="892" actId="1076"/>
          <ac:spMkLst>
            <pc:docMk/>
            <pc:sldMk cId="651772415" sldId="833"/>
            <ac:spMk id="2" creationId="{A163A30D-51CA-83C2-EDA3-57914CE6A25F}"/>
          </ac:spMkLst>
        </pc:spChg>
        <pc:spChg chg="add mod">
          <ac:chgData name="Benoît Pichon" userId="64d73d3c24d3cfa0" providerId="LiveId" clId="{A1E9D742-E371-46C0-9FBF-D600E9C9CFD3}" dt="2024-06-06T12:43:50.080" v="815"/>
          <ac:spMkLst>
            <pc:docMk/>
            <pc:sldMk cId="651772415" sldId="833"/>
            <ac:spMk id="3" creationId="{65738E0E-A840-D1B9-B432-DF5F76EB153F}"/>
          </ac:spMkLst>
        </pc:spChg>
        <pc:spChg chg="mod">
          <ac:chgData name="Benoît Pichon" userId="64d73d3c24d3cfa0" providerId="LiveId" clId="{A1E9D742-E371-46C0-9FBF-D600E9C9CFD3}" dt="2024-06-06T12:43:30.711" v="814" actId="1076"/>
          <ac:spMkLst>
            <pc:docMk/>
            <pc:sldMk cId="651772415" sldId="833"/>
            <ac:spMk id="14" creationId="{25C24DF9-E3EA-DF75-5525-EFCC844D8884}"/>
          </ac:spMkLst>
        </pc:spChg>
        <pc:spChg chg="mod">
          <ac:chgData name="Benoît Pichon" userId="64d73d3c24d3cfa0" providerId="LiveId" clId="{A1E9D742-E371-46C0-9FBF-D600E9C9CFD3}" dt="2024-06-06T12:43:30.711" v="814" actId="1076"/>
          <ac:spMkLst>
            <pc:docMk/>
            <pc:sldMk cId="651772415" sldId="833"/>
            <ac:spMk id="15" creationId="{E0DA6FDC-8143-5FF9-F31F-090FDB8F2D6E}"/>
          </ac:spMkLst>
        </pc:spChg>
        <pc:spChg chg="add del mod">
          <ac:chgData name="Benoît Pichon" userId="64d73d3c24d3cfa0" providerId="LiveId" clId="{A1E9D742-E371-46C0-9FBF-D600E9C9CFD3}" dt="2024-06-06T12:43:30.711" v="814" actId="1076"/>
          <ac:spMkLst>
            <pc:docMk/>
            <pc:sldMk cId="651772415" sldId="833"/>
            <ac:spMk id="16" creationId="{0980523A-F705-BD23-8DA7-85E132E6AF8D}"/>
          </ac:spMkLst>
        </pc:spChg>
        <pc:spChg chg="add del mod">
          <ac:chgData name="Benoît Pichon" userId="64d73d3c24d3cfa0" providerId="LiveId" clId="{A1E9D742-E371-46C0-9FBF-D600E9C9CFD3}" dt="2024-06-06T12:43:30.711" v="814" actId="1076"/>
          <ac:spMkLst>
            <pc:docMk/>
            <pc:sldMk cId="651772415" sldId="833"/>
            <ac:spMk id="17" creationId="{9FA1EC6F-5C5C-261A-DA57-66C36B703148}"/>
          </ac:spMkLst>
        </pc:spChg>
        <pc:spChg chg="add del mod">
          <ac:chgData name="Benoît Pichon" userId="64d73d3c24d3cfa0" providerId="LiveId" clId="{A1E9D742-E371-46C0-9FBF-D600E9C9CFD3}" dt="2024-06-06T12:43:30.711" v="814" actId="1076"/>
          <ac:spMkLst>
            <pc:docMk/>
            <pc:sldMk cId="651772415" sldId="833"/>
            <ac:spMk id="18" creationId="{804212C0-B1A2-5B41-62B2-683D84678D79}"/>
          </ac:spMkLst>
        </pc:spChg>
        <pc:spChg chg="add del mod">
          <ac:chgData name="Benoît Pichon" userId="64d73d3c24d3cfa0" providerId="LiveId" clId="{A1E9D742-E371-46C0-9FBF-D600E9C9CFD3}" dt="2024-06-06T12:43:30.711" v="814" actId="1076"/>
          <ac:spMkLst>
            <pc:docMk/>
            <pc:sldMk cId="651772415" sldId="833"/>
            <ac:spMk id="19" creationId="{86663A98-E18E-39B6-74E1-BCD0E051FA09}"/>
          </ac:spMkLst>
        </pc:spChg>
        <pc:spChg chg="add mod">
          <ac:chgData name="Benoît Pichon" userId="64d73d3c24d3cfa0" providerId="LiveId" clId="{A1E9D742-E371-46C0-9FBF-D600E9C9CFD3}" dt="2024-06-06T12:43:50.080" v="815"/>
          <ac:spMkLst>
            <pc:docMk/>
            <pc:sldMk cId="651772415" sldId="833"/>
            <ac:spMk id="23" creationId="{C7E030FF-E075-0646-6A92-72C59B347734}"/>
          </ac:spMkLst>
        </pc:spChg>
        <pc:spChg chg="add mod">
          <ac:chgData name="Benoît Pichon" userId="64d73d3c24d3cfa0" providerId="LiveId" clId="{A1E9D742-E371-46C0-9FBF-D600E9C9CFD3}" dt="2024-06-06T12:43:50.080" v="815"/>
          <ac:spMkLst>
            <pc:docMk/>
            <pc:sldMk cId="651772415" sldId="833"/>
            <ac:spMk id="24" creationId="{3457C121-C077-9227-DFED-548812A685CE}"/>
          </ac:spMkLst>
        </pc:spChg>
        <pc:spChg chg="add mod">
          <ac:chgData name="Benoît Pichon" userId="64d73d3c24d3cfa0" providerId="LiveId" clId="{A1E9D742-E371-46C0-9FBF-D600E9C9CFD3}" dt="2024-06-06T12:43:50.080" v="815"/>
          <ac:spMkLst>
            <pc:docMk/>
            <pc:sldMk cId="651772415" sldId="833"/>
            <ac:spMk id="25" creationId="{DE6DEE7A-63B8-F3DB-25D3-404C4B6BFC0E}"/>
          </ac:spMkLst>
        </pc:spChg>
        <pc:spChg chg="add mod">
          <ac:chgData name="Benoît Pichon" userId="64d73d3c24d3cfa0" providerId="LiveId" clId="{A1E9D742-E371-46C0-9FBF-D600E9C9CFD3}" dt="2024-06-06T12:52:15.730" v="1037"/>
          <ac:spMkLst>
            <pc:docMk/>
            <pc:sldMk cId="651772415" sldId="833"/>
            <ac:spMk id="26" creationId="{621E30C7-9F56-BB7A-DB88-5B69A00FDE21}"/>
          </ac:spMkLst>
        </pc:spChg>
        <pc:grpChg chg="mod">
          <ac:chgData name="Benoît Pichon" userId="64d73d3c24d3cfa0" providerId="LiveId" clId="{A1E9D742-E371-46C0-9FBF-D600E9C9CFD3}" dt="2024-06-06T12:43:30.711" v="814" actId="1076"/>
          <ac:grpSpMkLst>
            <pc:docMk/>
            <pc:sldMk cId="651772415" sldId="833"/>
            <ac:grpSpMk id="4" creationId="{6C7ABB21-E5BE-A9D2-84FB-721712DA2CEA}"/>
          </ac:grpSpMkLst>
        </pc:grpChg>
        <pc:cxnChg chg="mod">
          <ac:chgData name="Benoît Pichon" userId="64d73d3c24d3cfa0" providerId="LiveId" clId="{A1E9D742-E371-46C0-9FBF-D600E9C9CFD3}" dt="2024-06-06T12:43:30.711" v="814" actId="1076"/>
          <ac:cxnSpMkLst>
            <pc:docMk/>
            <pc:sldMk cId="651772415" sldId="833"/>
            <ac:cxnSpMk id="8" creationId="{0230DE95-5BF0-83CB-3E1F-04B842542B1C}"/>
          </ac:cxnSpMkLst>
        </pc:cxnChg>
        <pc:cxnChg chg="add del mod">
          <ac:chgData name="Benoît Pichon" userId="64d73d3c24d3cfa0" providerId="LiveId" clId="{A1E9D742-E371-46C0-9FBF-D600E9C9CFD3}" dt="2024-06-06T12:43:30.711" v="814" actId="1076"/>
          <ac:cxnSpMkLst>
            <pc:docMk/>
            <pc:sldMk cId="651772415" sldId="833"/>
            <ac:cxnSpMk id="9" creationId="{C45915D9-2D57-1CED-051B-B11ADE591DA3}"/>
          </ac:cxnSpMkLst>
        </pc:cxnChg>
        <pc:cxnChg chg="add del mod">
          <ac:chgData name="Benoît Pichon" userId="64d73d3c24d3cfa0" providerId="LiveId" clId="{A1E9D742-E371-46C0-9FBF-D600E9C9CFD3}" dt="2024-06-06T12:43:30.711" v="814" actId="1076"/>
          <ac:cxnSpMkLst>
            <pc:docMk/>
            <pc:sldMk cId="651772415" sldId="833"/>
            <ac:cxnSpMk id="10" creationId="{07F57F73-F3AD-C480-744C-19B0AA54118A}"/>
          </ac:cxnSpMkLst>
        </pc:cxnChg>
        <pc:cxnChg chg="add del mod">
          <ac:chgData name="Benoît Pichon" userId="64d73d3c24d3cfa0" providerId="LiveId" clId="{A1E9D742-E371-46C0-9FBF-D600E9C9CFD3}" dt="2024-06-06T12:43:30.711" v="814" actId="1076"/>
          <ac:cxnSpMkLst>
            <pc:docMk/>
            <pc:sldMk cId="651772415" sldId="833"/>
            <ac:cxnSpMk id="11" creationId="{9DC76D54-F726-D7FE-8156-B05264B6EA47}"/>
          </ac:cxnSpMkLst>
        </pc:cxnChg>
        <pc:cxnChg chg="add del mod">
          <ac:chgData name="Benoît Pichon" userId="64d73d3c24d3cfa0" providerId="LiveId" clId="{A1E9D742-E371-46C0-9FBF-D600E9C9CFD3}" dt="2024-06-06T12:43:30.711" v="814" actId="1076"/>
          <ac:cxnSpMkLst>
            <pc:docMk/>
            <pc:sldMk cId="651772415" sldId="833"/>
            <ac:cxnSpMk id="12" creationId="{5B76EF3F-15BA-CF27-E145-28AE5FCDAA05}"/>
          </ac:cxnSpMkLst>
        </pc:cxnChg>
        <pc:cxnChg chg="mod">
          <ac:chgData name="Benoît Pichon" userId="64d73d3c24d3cfa0" providerId="LiveId" clId="{A1E9D742-E371-46C0-9FBF-D600E9C9CFD3}" dt="2024-06-06T12:43:30.711" v="814" actId="1076"/>
          <ac:cxnSpMkLst>
            <pc:docMk/>
            <pc:sldMk cId="651772415" sldId="833"/>
            <ac:cxnSpMk id="13" creationId="{5DF83AF7-7DBA-93F5-1568-08CD210FC81F}"/>
          </ac:cxnSpMkLst>
        </pc:cxnChg>
      </pc:sldChg>
      <pc:sldChg chg="addSp delSp modSp add del mod addAnim delAnim modAnim modShow">
        <pc:chgData name="Benoît Pichon" userId="64d73d3c24d3cfa0" providerId="LiveId" clId="{A1E9D742-E371-46C0-9FBF-D600E9C9CFD3}" dt="2024-06-10T13:55:54.892" v="2774" actId="2696"/>
        <pc:sldMkLst>
          <pc:docMk/>
          <pc:sldMk cId="1381972390" sldId="834"/>
        </pc:sldMkLst>
        <pc:spChg chg="add mod">
          <ac:chgData name="Benoît Pichon" userId="64d73d3c24d3cfa0" providerId="LiveId" clId="{A1E9D742-E371-46C0-9FBF-D600E9C9CFD3}" dt="2024-06-06T12:41:04.925" v="801" actId="1076"/>
          <ac:spMkLst>
            <pc:docMk/>
            <pc:sldMk cId="1381972390" sldId="834"/>
            <ac:spMk id="15" creationId="{45E7F8A4-7325-60BF-F116-D2F1DBC3092E}"/>
          </ac:spMkLst>
        </pc:spChg>
        <pc:spChg chg="add del mod">
          <ac:chgData name="Benoît Pichon" userId="64d73d3c24d3cfa0" providerId="LiveId" clId="{A1E9D742-E371-46C0-9FBF-D600E9C9CFD3}" dt="2024-06-06T12:52:47.829" v="1043" actId="21"/>
          <ac:spMkLst>
            <pc:docMk/>
            <pc:sldMk cId="1381972390" sldId="834"/>
            <ac:spMk id="16" creationId="{3E1C2AF1-D047-CFCD-BE7C-5E87AE764376}"/>
          </ac:spMkLst>
        </pc:spChg>
        <pc:spChg chg="mod">
          <ac:chgData name="Benoît Pichon" userId="64d73d3c24d3cfa0" providerId="LiveId" clId="{A1E9D742-E371-46C0-9FBF-D600E9C9CFD3}" dt="2024-06-06T12:09:38.410" v="773" actId="20577"/>
          <ac:spMkLst>
            <pc:docMk/>
            <pc:sldMk cId="1381972390" sldId="834"/>
            <ac:spMk id="22" creationId="{65241825-6411-206B-C6BD-DB679915F29A}"/>
          </ac:spMkLst>
        </pc:spChg>
        <pc:spChg chg="del">
          <ac:chgData name="Benoît Pichon" userId="64d73d3c24d3cfa0" providerId="LiveId" clId="{A1E9D742-E371-46C0-9FBF-D600E9C9CFD3}" dt="2024-06-06T12:09:18.409" v="696" actId="21"/>
          <ac:spMkLst>
            <pc:docMk/>
            <pc:sldMk cId="1381972390" sldId="834"/>
            <ac:spMk id="30" creationId="{FD6C12B5-D548-A332-10ED-7EA7E37D4433}"/>
          </ac:spMkLst>
        </pc:spChg>
        <pc:spChg chg="del">
          <ac:chgData name="Benoît Pichon" userId="64d73d3c24d3cfa0" providerId="LiveId" clId="{A1E9D742-E371-46C0-9FBF-D600E9C9CFD3}" dt="2024-06-06T12:09:18.409" v="696" actId="21"/>
          <ac:spMkLst>
            <pc:docMk/>
            <pc:sldMk cId="1381972390" sldId="834"/>
            <ac:spMk id="121" creationId="{405F71E4-FBB2-02E0-97E5-56C1A4E8683A}"/>
          </ac:spMkLst>
        </pc:spChg>
        <pc:spChg chg="del">
          <ac:chgData name="Benoît Pichon" userId="64d73d3c24d3cfa0" providerId="LiveId" clId="{A1E9D742-E371-46C0-9FBF-D600E9C9CFD3}" dt="2024-06-06T12:09:18.409" v="696" actId="21"/>
          <ac:spMkLst>
            <pc:docMk/>
            <pc:sldMk cId="1381972390" sldId="834"/>
            <ac:spMk id="122" creationId="{E01BA3B4-3371-4F1E-1AC2-B9ADD5F30268}"/>
          </ac:spMkLst>
        </pc:spChg>
        <pc:spChg chg="del">
          <ac:chgData name="Benoît Pichon" userId="64d73d3c24d3cfa0" providerId="LiveId" clId="{A1E9D742-E371-46C0-9FBF-D600E9C9CFD3}" dt="2024-06-06T12:09:18.409" v="696" actId="21"/>
          <ac:spMkLst>
            <pc:docMk/>
            <pc:sldMk cId="1381972390" sldId="834"/>
            <ac:spMk id="123" creationId="{ED03D302-4EE4-0C44-FC10-3406F481B8F2}"/>
          </ac:spMkLst>
        </pc:spChg>
        <pc:spChg chg="del">
          <ac:chgData name="Benoît Pichon" userId="64d73d3c24d3cfa0" providerId="LiveId" clId="{A1E9D742-E371-46C0-9FBF-D600E9C9CFD3}" dt="2024-06-06T12:09:18.409" v="696" actId="21"/>
          <ac:spMkLst>
            <pc:docMk/>
            <pc:sldMk cId="1381972390" sldId="834"/>
            <ac:spMk id="124" creationId="{F9A30968-3544-DCF7-9B32-0CF836C53B55}"/>
          </ac:spMkLst>
        </pc:spChg>
        <pc:spChg chg="del">
          <ac:chgData name="Benoît Pichon" userId="64d73d3c24d3cfa0" providerId="LiveId" clId="{A1E9D742-E371-46C0-9FBF-D600E9C9CFD3}" dt="2024-06-06T12:09:18.409" v="696" actId="21"/>
          <ac:spMkLst>
            <pc:docMk/>
            <pc:sldMk cId="1381972390" sldId="834"/>
            <ac:spMk id="125" creationId="{0554A403-2F1B-3E2B-B713-32E6147A1BD7}"/>
          </ac:spMkLst>
        </pc:spChg>
        <pc:spChg chg="del">
          <ac:chgData name="Benoît Pichon" userId="64d73d3c24d3cfa0" providerId="LiveId" clId="{A1E9D742-E371-46C0-9FBF-D600E9C9CFD3}" dt="2024-06-06T12:09:18.409" v="696" actId="21"/>
          <ac:spMkLst>
            <pc:docMk/>
            <pc:sldMk cId="1381972390" sldId="834"/>
            <ac:spMk id="126" creationId="{947EA9D9-D137-FE89-7811-71CFFFE94A25}"/>
          </ac:spMkLst>
        </pc:spChg>
        <pc:spChg chg="del">
          <ac:chgData name="Benoît Pichon" userId="64d73d3c24d3cfa0" providerId="LiveId" clId="{A1E9D742-E371-46C0-9FBF-D600E9C9CFD3}" dt="2024-06-06T12:09:18.409" v="696" actId="21"/>
          <ac:spMkLst>
            <pc:docMk/>
            <pc:sldMk cId="1381972390" sldId="834"/>
            <ac:spMk id="127" creationId="{FB7418B5-8FF8-8316-2E6D-9FAC29EB1E9D}"/>
          </ac:spMkLst>
        </pc:spChg>
        <pc:spChg chg="del">
          <ac:chgData name="Benoît Pichon" userId="64d73d3c24d3cfa0" providerId="LiveId" clId="{A1E9D742-E371-46C0-9FBF-D600E9C9CFD3}" dt="2024-06-06T12:09:18.409" v="696" actId="21"/>
          <ac:spMkLst>
            <pc:docMk/>
            <pc:sldMk cId="1381972390" sldId="834"/>
            <ac:spMk id="128" creationId="{F5B2FA9D-E215-89AD-185D-3E6320866608}"/>
          </ac:spMkLst>
        </pc:spChg>
        <pc:spChg chg="del">
          <ac:chgData name="Benoît Pichon" userId="64d73d3c24d3cfa0" providerId="LiveId" clId="{A1E9D742-E371-46C0-9FBF-D600E9C9CFD3}" dt="2024-06-06T12:09:18.409" v="696" actId="21"/>
          <ac:spMkLst>
            <pc:docMk/>
            <pc:sldMk cId="1381972390" sldId="834"/>
            <ac:spMk id="129" creationId="{E93B5D3E-16AC-EEED-B7D6-82890B6272AD}"/>
          </ac:spMkLst>
        </pc:spChg>
        <pc:spChg chg="del">
          <ac:chgData name="Benoît Pichon" userId="64d73d3c24d3cfa0" providerId="LiveId" clId="{A1E9D742-E371-46C0-9FBF-D600E9C9CFD3}" dt="2024-06-06T12:09:18.409" v="696" actId="21"/>
          <ac:spMkLst>
            <pc:docMk/>
            <pc:sldMk cId="1381972390" sldId="834"/>
            <ac:spMk id="130" creationId="{A90673E7-4BA5-DF19-678D-A48AC8C20371}"/>
          </ac:spMkLst>
        </pc:spChg>
        <pc:spChg chg="del">
          <ac:chgData name="Benoît Pichon" userId="64d73d3c24d3cfa0" providerId="LiveId" clId="{A1E9D742-E371-46C0-9FBF-D600E9C9CFD3}" dt="2024-06-06T12:09:18.409" v="696" actId="21"/>
          <ac:spMkLst>
            <pc:docMk/>
            <pc:sldMk cId="1381972390" sldId="834"/>
            <ac:spMk id="131" creationId="{D15A5C1A-0F70-F264-4074-2EC71B89DF16}"/>
          </ac:spMkLst>
        </pc:spChg>
        <pc:spChg chg="del">
          <ac:chgData name="Benoît Pichon" userId="64d73d3c24d3cfa0" providerId="LiveId" clId="{A1E9D742-E371-46C0-9FBF-D600E9C9CFD3}" dt="2024-06-06T12:09:18.409" v="696" actId="21"/>
          <ac:spMkLst>
            <pc:docMk/>
            <pc:sldMk cId="1381972390" sldId="834"/>
            <ac:spMk id="132" creationId="{356F9363-7795-A97D-A016-AAC3CE3A9733}"/>
          </ac:spMkLst>
        </pc:spChg>
        <pc:spChg chg="del">
          <ac:chgData name="Benoît Pichon" userId="64d73d3c24d3cfa0" providerId="LiveId" clId="{A1E9D742-E371-46C0-9FBF-D600E9C9CFD3}" dt="2024-06-06T12:09:18.409" v="696" actId="21"/>
          <ac:spMkLst>
            <pc:docMk/>
            <pc:sldMk cId="1381972390" sldId="834"/>
            <ac:spMk id="133" creationId="{0981255D-6D57-8522-9BD6-814158EAD06D}"/>
          </ac:spMkLst>
        </pc:spChg>
        <pc:spChg chg="del">
          <ac:chgData name="Benoît Pichon" userId="64d73d3c24d3cfa0" providerId="LiveId" clId="{A1E9D742-E371-46C0-9FBF-D600E9C9CFD3}" dt="2024-06-06T12:09:18.409" v="696" actId="21"/>
          <ac:spMkLst>
            <pc:docMk/>
            <pc:sldMk cId="1381972390" sldId="834"/>
            <ac:spMk id="134" creationId="{1F1735CD-82E4-222F-0BD1-C2025D61FB38}"/>
          </ac:spMkLst>
        </pc:spChg>
        <pc:spChg chg="del">
          <ac:chgData name="Benoît Pichon" userId="64d73d3c24d3cfa0" providerId="LiveId" clId="{A1E9D742-E371-46C0-9FBF-D600E9C9CFD3}" dt="2024-06-06T12:09:18.409" v="696" actId="21"/>
          <ac:spMkLst>
            <pc:docMk/>
            <pc:sldMk cId="1381972390" sldId="834"/>
            <ac:spMk id="135" creationId="{671A24D2-9129-CDB6-8BA7-E3CBDE507DFB}"/>
          </ac:spMkLst>
        </pc:spChg>
        <pc:spChg chg="del">
          <ac:chgData name="Benoît Pichon" userId="64d73d3c24d3cfa0" providerId="LiveId" clId="{A1E9D742-E371-46C0-9FBF-D600E9C9CFD3}" dt="2024-06-06T12:09:18.409" v="696" actId="21"/>
          <ac:spMkLst>
            <pc:docMk/>
            <pc:sldMk cId="1381972390" sldId="834"/>
            <ac:spMk id="136" creationId="{DD940D43-E6D2-8223-D28C-6AEA526834FD}"/>
          </ac:spMkLst>
        </pc:spChg>
        <pc:spChg chg="del">
          <ac:chgData name="Benoît Pichon" userId="64d73d3c24d3cfa0" providerId="LiveId" clId="{A1E9D742-E371-46C0-9FBF-D600E9C9CFD3}" dt="2024-06-06T12:09:18.409" v="696" actId="21"/>
          <ac:spMkLst>
            <pc:docMk/>
            <pc:sldMk cId="1381972390" sldId="834"/>
            <ac:spMk id="137" creationId="{D19CDC29-3CA1-DFB7-BF9E-9D7E50F1DF01}"/>
          </ac:spMkLst>
        </pc:spChg>
        <pc:spChg chg="del">
          <ac:chgData name="Benoît Pichon" userId="64d73d3c24d3cfa0" providerId="LiveId" clId="{A1E9D742-E371-46C0-9FBF-D600E9C9CFD3}" dt="2024-06-06T12:09:18.409" v="696" actId="21"/>
          <ac:spMkLst>
            <pc:docMk/>
            <pc:sldMk cId="1381972390" sldId="834"/>
            <ac:spMk id="138" creationId="{2B19870F-C5B8-DD68-4CB9-A2A95EF4B36A}"/>
          </ac:spMkLst>
        </pc:spChg>
        <pc:spChg chg="del">
          <ac:chgData name="Benoît Pichon" userId="64d73d3c24d3cfa0" providerId="LiveId" clId="{A1E9D742-E371-46C0-9FBF-D600E9C9CFD3}" dt="2024-06-06T12:09:18.409" v="696" actId="21"/>
          <ac:spMkLst>
            <pc:docMk/>
            <pc:sldMk cId="1381972390" sldId="834"/>
            <ac:spMk id="139" creationId="{2EA9B270-3991-EF46-5021-5849B89B3DF8}"/>
          </ac:spMkLst>
        </pc:spChg>
        <pc:spChg chg="del">
          <ac:chgData name="Benoît Pichon" userId="64d73d3c24d3cfa0" providerId="LiveId" clId="{A1E9D742-E371-46C0-9FBF-D600E9C9CFD3}" dt="2024-06-06T12:09:18.409" v="696" actId="21"/>
          <ac:spMkLst>
            <pc:docMk/>
            <pc:sldMk cId="1381972390" sldId="834"/>
            <ac:spMk id="140" creationId="{2F4CB488-DD7E-1D20-DFE3-147870D7C9D5}"/>
          </ac:spMkLst>
        </pc:spChg>
        <pc:spChg chg="del">
          <ac:chgData name="Benoît Pichon" userId="64d73d3c24d3cfa0" providerId="LiveId" clId="{A1E9D742-E371-46C0-9FBF-D600E9C9CFD3}" dt="2024-06-06T12:09:18.409" v="696" actId="21"/>
          <ac:spMkLst>
            <pc:docMk/>
            <pc:sldMk cId="1381972390" sldId="834"/>
            <ac:spMk id="141" creationId="{2222A8EF-E354-FC37-BB68-68FB29A9FACB}"/>
          </ac:spMkLst>
        </pc:spChg>
        <pc:spChg chg="del">
          <ac:chgData name="Benoît Pichon" userId="64d73d3c24d3cfa0" providerId="LiveId" clId="{A1E9D742-E371-46C0-9FBF-D600E9C9CFD3}" dt="2024-06-06T12:09:18.409" v="696" actId="21"/>
          <ac:spMkLst>
            <pc:docMk/>
            <pc:sldMk cId="1381972390" sldId="834"/>
            <ac:spMk id="142" creationId="{56ADB0F1-97C8-40CB-F5BF-1E87DBCE06DC}"/>
          </ac:spMkLst>
        </pc:spChg>
        <pc:spChg chg="del">
          <ac:chgData name="Benoît Pichon" userId="64d73d3c24d3cfa0" providerId="LiveId" clId="{A1E9D742-E371-46C0-9FBF-D600E9C9CFD3}" dt="2024-06-06T12:09:18.409" v="696" actId="21"/>
          <ac:spMkLst>
            <pc:docMk/>
            <pc:sldMk cId="1381972390" sldId="834"/>
            <ac:spMk id="143" creationId="{9EBEA4C0-4FB7-1C3D-CDE2-034A86BEEE04}"/>
          </ac:spMkLst>
        </pc:spChg>
        <pc:spChg chg="add mod">
          <ac:chgData name="Benoît Pichon" userId="64d73d3c24d3cfa0" providerId="LiveId" clId="{A1E9D742-E371-46C0-9FBF-D600E9C9CFD3}" dt="2024-06-06T12:52:12.891" v="1035"/>
          <ac:spMkLst>
            <pc:docMk/>
            <pc:sldMk cId="1381972390" sldId="834"/>
            <ac:spMk id="144" creationId="{2E967DED-9A68-E5E3-8CB7-CB36BF8C1DC5}"/>
          </ac:spMkLst>
        </pc:spChg>
        <pc:grpChg chg="add del mod">
          <ac:chgData name="Benoît Pichon" userId="64d73d3c24d3cfa0" providerId="LiveId" clId="{A1E9D742-E371-46C0-9FBF-D600E9C9CFD3}" dt="2024-06-06T12:39:17.001" v="781" actId="21"/>
          <ac:grpSpMkLst>
            <pc:docMk/>
            <pc:sldMk cId="1381972390" sldId="834"/>
            <ac:grpSpMk id="4" creationId="{E2B5FBE3-52C0-8AA2-CB4D-5402B53C31C7}"/>
          </ac:grpSpMkLst>
        </pc:grpChg>
        <pc:grpChg chg="del">
          <ac:chgData name="Benoît Pichon" userId="64d73d3c24d3cfa0" providerId="LiveId" clId="{A1E9D742-E371-46C0-9FBF-D600E9C9CFD3}" dt="2024-06-06T12:09:18.409" v="696" actId="21"/>
          <ac:grpSpMkLst>
            <pc:docMk/>
            <pc:sldMk cId="1381972390" sldId="834"/>
            <ac:grpSpMk id="25" creationId="{34BED816-50F1-ACCB-2CBB-5D8D30E79C90}"/>
          </ac:grpSpMkLst>
        </pc:grpChg>
        <pc:grpChg chg="del">
          <ac:chgData name="Benoît Pichon" userId="64d73d3c24d3cfa0" providerId="LiveId" clId="{A1E9D742-E371-46C0-9FBF-D600E9C9CFD3}" dt="2024-06-06T12:09:18.409" v="696" actId="21"/>
          <ac:grpSpMkLst>
            <pc:docMk/>
            <pc:sldMk cId="1381972390" sldId="834"/>
            <ac:grpSpMk id="31" creationId="{6A706176-9054-459A-9377-A8078CA3176A}"/>
          </ac:grpSpMkLst>
        </pc:grpChg>
        <pc:grpChg chg="del">
          <ac:chgData name="Benoît Pichon" userId="64d73d3c24d3cfa0" providerId="LiveId" clId="{A1E9D742-E371-46C0-9FBF-D600E9C9CFD3}" dt="2024-06-06T12:09:18.409" v="696" actId="21"/>
          <ac:grpSpMkLst>
            <pc:docMk/>
            <pc:sldMk cId="1381972390" sldId="834"/>
            <ac:grpSpMk id="54" creationId="{0E345E2E-84A0-E009-9AF6-EF63A19B288A}"/>
          </ac:grpSpMkLst>
        </pc:grpChg>
        <pc:grpChg chg="del">
          <ac:chgData name="Benoît Pichon" userId="64d73d3c24d3cfa0" providerId="LiveId" clId="{A1E9D742-E371-46C0-9FBF-D600E9C9CFD3}" dt="2024-06-06T12:09:18.409" v="696" actId="21"/>
          <ac:grpSpMkLst>
            <pc:docMk/>
            <pc:sldMk cId="1381972390" sldId="834"/>
            <ac:grpSpMk id="77" creationId="{6C2C3282-218E-60E0-DBBA-FFC8608178A7}"/>
          </ac:grpSpMkLst>
        </pc:grpChg>
        <pc:grpChg chg="del">
          <ac:chgData name="Benoît Pichon" userId="64d73d3c24d3cfa0" providerId="LiveId" clId="{A1E9D742-E371-46C0-9FBF-D600E9C9CFD3}" dt="2024-06-06T12:09:18.409" v="696" actId="21"/>
          <ac:grpSpMkLst>
            <pc:docMk/>
            <pc:sldMk cId="1381972390" sldId="834"/>
            <ac:grpSpMk id="100" creationId="{7916CB6C-0F24-358D-A3C4-8D7A090E5736}"/>
          </ac:grpSpMkLst>
        </pc:grpChg>
        <pc:graphicFrameChg chg="add del mod">
          <ac:chgData name="Benoît Pichon" userId="64d73d3c24d3cfa0" providerId="LiveId" clId="{A1E9D742-E371-46C0-9FBF-D600E9C9CFD3}" dt="2024-06-06T12:52:41.334" v="1041"/>
          <ac:graphicFrameMkLst>
            <pc:docMk/>
            <pc:sldMk cId="1381972390" sldId="834"/>
            <ac:graphicFrameMk id="7" creationId="{963930B3-D29C-664F-14F1-B42CA30B0190}"/>
          </ac:graphicFrameMkLst>
        </pc:graphicFrameChg>
        <pc:picChg chg="add mod topLvl">
          <ac:chgData name="Benoît Pichon" userId="64d73d3c24d3cfa0" providerId="LiveId" clId="{A1E9D742-E371-46C0-9FBF-D600E9C9CFD3}" dt="2024-06-06T12:39:17.001" v="781" actId="21"/>
          <ac:picMkLst>
            <pc:docMk/>
            <pc:sldMk cId="1381972390" sldId="834"/>
            <ac:picMk id="2" creationId="{F0435F85-EEEF-D4C3-6242-900197314C2F}"/>
          </ac:picMkLst>
        </pc:picChg>
        <pc:picChg chg="add del mod topLvl">
          <ac:chgData name="Benoît Pichon" userId="64d73d3c24d3cfa0" providerId="LiveId" clId="{A1E9D742-E371-46C0-9FBF-D600E9C9CFD3}" dt="2024-06-06T12:39:17.001" v="781" actId="21"/>
          <ac:picMkLst>
            <pc:docMk/>
            <pc:sldMk cId="1381972390" sldId="834"/>
            <ac:picMk id="3" creationId="{D012654E-01EA-2EF8-192A-1AC380247D70}"/>
          </ac:picMkLst>
        </pc:picChg>
        <pc:picChg chg="add mod">
          <ac:chgData name="Benoît Pichon" userId="64d73d3c24d3cfa0" providerId="LiveId" clId="{A1E9D742-E371-46C0-9FBF-D600E9C9CFD3}" dt="2024-06-06T12:39:17.430" v="782"/>
          <ac:picMkLst>
            <pc:docMk/>
            <pc:sldMk cId="1381972390" sldId="834"/>
            <ac:picMk id="5" creationId="{D012654E-01EA-2EF8-192A-1AC380247D70}"/>
          </ac:picMkLst>
        </pc:picChg>
        <pc:picChg chg="add mod">
          <ac:chgData name="Benoît Pichon" userId="64d73d3c24d3cfa0" providerId="LiveId" clId="{A1E9D742-E371-46C0-9FBF-D600E9C9CFD3}" dt="2024-06-06T12:39:41.949" v="785"/>
          <ac:picMkLst>
            <pc:docMk/>
            <pc:sldMk cId="1381972390" sldId="834"/>
            <ac:picMk id="6" creationId="{ACCC9431-0197-E6B2-1A59-5DFE9073F3C2}"/>
          </ac:picMkLst>
        </pc:picChg>
        <pc:picChg chg="add del mod">
          <ac:chgData name="Benoît Pichon" userId="64d73d3c24d3cfa0" providerId="LiveId" clId="{A1E9D742-E371-46C0-9FBF-D600E9C9CFD3}" dt="2024-06-06T12:50:39.635" v="1022" actId="21"/>
          <ac:picMkLst>
            <pc:docMk/>
            <pc:sldMk cId="1381972390" sldId="834"/>
            <ac:picMk id="8" creationId="{CE94FF30-FC51-2C1F-D8D7-07FBC2ACAC40}"/>
          </ac:picMkLst>
        </pc:picChg>
        <pc:picChg chg="add mod">
          <ac:chgData name="Benoît Pichon" userId="64d73d3c24d3cfa0" providerId="LiveId" clId="{A1E9D742-E371-46C0-9FBF-D600E9C9CFD3}" dt="2024-06-06T12:40:48.725" v="796" actId="1076"/>
          <ac:picMkLst>
            <pc:docMk/>
            <pc:sldMk cId="1381972390" sldId="834"/>
            <ac:picMk id="10" creationId="{AF087DB4-F505-60C2-557A-F8762664D0C7}"/>
          </ac:picMkLst>
        </pc:picChg>
        <pc:picChg chg="add mod">
          <ac:chgData name="Benoît Pichon" userId="64d73d3c24d3cfa0" providerId="LiveId" clId="{A1E9D742-E371-46C0-9FBF-D600E9C9CFD3}" dt="2024-06-06T12:40:48.725" v="796" actId="1076"/>
          <ac:picMkLst>
            <pc:docMk/>
            <pc:sldMk cId="1381972390" sldId="834"/>
            <ac:picMk id="11" creationId="{B700A751-44C8-ACB6-6F75-118A98119BBD}"/>
          </ac:picMkLst>
        </pc:picChg>
        <pc:picChg chg="add mod">
          <ac:chgData name="Benoît Pichon" userId="64d73d3c24d3cfa0" providerId="LiveId" clId="{A1E9D742-E371-46C0-9FBF-D600E9C9CFD3}" dt="2024-06-06T12:40:48.725" v="796" actId="1076"/>
          <ac:picMkLst>
            <pc:docMk/>
            <pc:sldMk cId="1381972390" sldId="834"/>
            <ac:picMk id="12" creationId="{4B1238C5-6606-F929-A101-985B4348B52D}"/>
          </ac:picMkLst>
        </pc:picChg>
        <pc:picChg chg="add mod">
          <ac:chgData name="Benoît Pichon" userId="64d73d3c24d3cfa0" providerId="LiveId" clId="{A1E9D742-E371-46C0-9FBF-D600E9C9CFD3}" dt="2024-06-06T12:40:48.725" v="796" actId="1076"/>
          <ac:picMkLst>
            <pc:docMk/>
            <pc:sldMk cId="1381972390" sldId="834"/>
            <ac:picMk id="13" creationId="{C4DD0CDD-B4C5-9B45-E931-EF3FB94CD06A}"/>
          </ac:picMkLst>
        </pc:picChg>
        <pc:picChg chg="add del mod">
          <ac:chgData name="Benoît Pichon" userId="64d73d3c24d3cfa0" providerId="LiveId" clId="{A1E9D742-E371-46C0-9FBF-D600E9C9CFD3}" dt="2024-06-06T12:52:31.906" v="1040" actId="21"/>
          <ac:picMkLst>
            <pc:docMk/>
            <pc:sldMk cId="1381972390" sldId="834"/>
            <ac:picMk id="19" creationId="{CE94FF30-FC51-2C1F-D8D7-07FBC2ACAC40}"/>
          </ac:picMkLst>
        </pc:picChg>
        <pc:picChg chg="add del mod">
          <ac:chgData name="Benoît Pichon" userId="64d73d3c24d3cfa0" providerId="LiveId" clId="{A1E9D742-E371-46C0-9FBF-D600E9C9CFD3}" dt="2024-06-06T12:53:17.282" v="1050" actId="21"/>
          <ac:picMkLst>
            <pc:docMk/>
            <pc:sldMk cId="1381972390" sldId="834"/>
            <ac:picMk id="145" creationId="{CE94FF30-FC51-2C1F-D8D7-07FBC2ACAC40}"/>
          </ac:picMkLst>
        </pc:picChg>
        <pc:picChg chg="add mod">
          <ac:chgData name="Benoît Pichon" userId="64d73d3c24d3cfa0" providerId="LiveId" clId="{A1E9D742-E371-46C0-9FBF-D600E9C9CFD3}" dt="2024-06-06T12:53:21.455" v="1052"/>
          <ac:picMkLst>
            <pc:docMk/>
            <pc:sldMk cId="1381972390" sldId="834"/>
            <ac:picMk id="146" creationId="{CE94FF30-FC51-2C1F-D8D7-07FBC2ACAC40}"/>
          </ac:picMkLst>
        </pc:picChg>
        <pc:cxnChg chg="add del mod">
          <ac:chgData name="Benoît Pichon" userId="64d73d3c24d3cfa0" providerId="LiveId" clId="{A1E9D742-E371-46C0-9FBF-D600E9C9CFD3}" dt="2024-06-06T12:52:47.829" v="1043" actId="21"/>
          <ac:cxnSpMkLst>
            <pc:docMk/>
            <pc:sldMk cId="1381972390" sldId="834"/>
            <ac:cxnSpMk id="9" creationId="{534F5A25-375B-AD46-B5A5-B61F76F9CFA4}"/>
          </ac:cxnSpMkLst>
        </pc:cxnChg>
        <pc:cxnChg chg="add mod">
          <ac:chgData name="Benoît Pichon" userId="64d73d3c24d3cfa0" providerId="LiveId" clId="{A1E9D742-E371-46C0-9FBF-D600E9C9CFD3}" dt="2024-06-06T12:40:48.725" v="796" actId="1076"/>
          <ac:cxnSpMkLst>
            <pc:docMk/>
            <pc:sldMk cId="1381972390" sldId="834"/>
            <ac:cxnSpMk id="14" creationId="{3FFF7EDB-2355-E07F-51E3-6D5C37F6A8E8}"/>
          </ac:cxnSpMkLst>
        </pc:cxnChg>
        <pc:cxnChg chg="del mod">
          <ac:chgData name="Benoît Pichon" userId="64d73d3c24d3cfa0" providerId="LiveId" clId="{A1E9D742-E371-46C0-9FBF-D600E9C9CFD3}" dt="2024-06-06T12:09:18.409" v="696" actId="21"/>
          <ac:cxnSpMkLst>
            <pc:docMk/>
            <pc:sldMk cId="1381972390" sldId="834"/>
            <ac:cxnSpMk id="23" creationId="{5CA8C34D-83A6-72E3-8F4B-439EA8298296}"/>
          </ac:cxnSpMkLst>
        </pc:cxnChg>
        <pc:cxnChg chg="del">
          <ac:chgData name="Benoît Pichon" userId="64d73d3c24d3cfa0" providerId="LiveId" clId="{A1E9D742-E371-46C0-9FBF-D600E9C9CFD3}" dt="2024-06-06T12:09:18.409" v="696" actId="21"/>
          <ac:cxnSpMkLst>
            <pc:docMk/>
            <pc:sldMk cId="1381972390" sldId="834"/>
            <ac:cxnSpMk id="24" creationId="{6BFA36E1-2D8E-E6D7-F371-60ADCF65A6FB}"/>
          </ac:cxnSpMkLst>
        </pc:cxnChg>
      </pc:sldChg>
      <pc:sldChg chg="add mod modShow">
        <pc:chgData name="Benoît Pichon" userId="64d73d3c24d3cfa0" providerId="LiveId" clId="{A1E9D742-E371-46C0-9FBF-D600E9C9CFD3}" dt="2024-06-10T13:56:04.404" v="2776" actId="729"/>
        <pc:sldMkLst>
          <pc:docMk/>
          <pc:sldMk cId="3434781248" sldId="834"/>
        </pc:sldMkLst>
      </pc:sldChg>
      <pc:sldChg chg="addSp delSp modSp add del mod delAnim modShow">
        <pc:chgData name="Benoît Pichon" userId="64d73d3c24d3cfa0" providerId="LiveId" clId="{A1E9D742-E371-46C0-9FBF-D600E9C9CFD3}" dt="2024-06-10T13:55:54.892" v="2774" actId="2696"/>
        <pc:sldMkLst>
          <pc:docMk/>
          <pc:sldMk cId="741863146" sldId="835"/>
        </pc:sldMkLst>
        <pc:spChg chg="add mod">
          <ac:chgData name="Benoît Pichon" userId="64d73d3c24d3cfa0" providerId="LiveId" clId="{A1E9D742-E371-46C0-9FBF-D600E9C9CFD3}" dt="2024-06-06T12:42:41.760" v="812" actId="1076"/>
          <ac:spMkLst>
            <pc:docMk/>
            <pc:sldMk cId="741863146" sldId="835"/>
            <ac:spMk id="5" creationId="{E1EFE641-DEB0-8E5E-859B-B2BA036BAE61}"/>
          </ac:spMkLst>
        </pc:spChg>
        <pc:spChg chg="add mod">
          <ac:chgData name="Benoît Pichon" userId="64d73d3c24d3cfa0" providerId="LiveId" clId="{A1E9D742-E371-46C0-9FBF-D600E9C9CFD3}" dt="2024-06-06T12:42:41.760" v="812" actId="1076"/>
          <ac:spMkLst>
            <pc:docMk/>
            <pc:sldMk cId="741863146" sldId="835"/>
            <ac:spMk id="6" creationId="{DB418C02-F513-958D-02DA-058305FF8BC1}"/>
          </ac:spMkLst>
        </pc:spChg>
        <pc:spChg chg="add mod">
          <ac:chgData name="Benoît Pichon" userId="64d73d3c24d3cfa0" providerId="LiveId" clId="{A1E9D742-E371-46C0-9FBF-D600E9C9CFD3}" dt="2024-06-06T12:42:17.392" v="810" actId="1076"/>
          <ac:spMkLst>
            <pc:docMk/>
            <pc:sldMk cId="741863146" sldId="835"/>
            <ac:spMk id="7" creationId="{B598DC61-9AD0-D738-45F7-B095148711A0}"/>
          </ac:spMkLst>
        </pc:spChg>
        <pc:spChg chg="add mod">
          <ac:chgData name="Benoît Pichon" userId="64d73d3c24d3cfa0" providerId="LiveId" clId="{A1E9D742-E371-46C0-9FBF-D600E9C9CFD3}" dt="2024-06-06T12:42:41.760" v="812" actId="1076"/>
          <ac:spMkLst>
            <pc:docMk/>
            <pc:sldMk cId="741863146" sldId="835"/>
            <ac:spMk id="8" creationId="{573ABB6F-DEAE-8233-8824-78499D84B240}"/>
          </ac:spMkLst>
        </pc:spChg>
        <pc:spChg chg="add mod">
          <ac:chgData name="Benoît Pichon" userId="64d73d3c24d3cfa0" providerId="LiveId" clId="{A1E9D742-E371-46C0-9FBF-D600E9C9CFD3}" dt="2024-06-06T12:42:41.760" v="812" actId="1076"/>
          <ac:spMkLst>
            <pc:docMk/>
            <pc:sldMk cId="741863146" sldId="835"/>
            <ac:spMk id="11" creationId="{D89BB653-CB51-250A-5AE1-1D0C8DF286D9}"/>
          </ac:spMkLst>
        </pc:spChg>
        <pc:spChg chg="add mod">
          <ac:chgData name="Benoît Pichon" userId="64d73d3c24d3cfa0" providerId="LiveId" clId="{A1E9D742-E371-46C0-9FBF-D600E9C9CFD3}" dt="2024-06-06T12:52:10.058" v="1033"/>
          <ac:spMkLst>
            <pc:docMk/>
            <pc:sldMk cId="741863146" sldId="835"/>
            <ac:spMk id="14" creationId="{9DD5EFD4-2482-93CB-6FBD-8D76904536C8}"/>
          </ac:spMkLst>
        </pc:spChg>
        <pc:spChg chg="mod">
          <ac:chgData name="Benoît Pichon" userId="64d73d3c24d3cfa0" providerId="LiveId" clId="{A1E9D742-E371-46C0-9FBF-D600E9C9CFD3}" dt="2024-06-06T12:41:50.946" v="805" actId="20577"/>
          <ac:spMkLst>
            <pc:docMk/>
            <pc:sldMk cId="741863146" sldId="835"/>
            <ac:spMk id="22" creationId="{65241825-6411-206B-C6BD-DB679915F29A}"/>
          </ac:spMkLst>
        </pc:spChg>
        <pc:spChg chg="del">
          <ac:chgData name="Benoît Pichon" userId="64d73d3c24d3cfa0" providerId="LiveId" clId="{A1E9D742-E371-46C0-9FBF-D600E9C9CFD3}" dt="2024-06-06T12:41:47.584" v="803" actId="478"/>
          <ac:spMkLst>
            <pc:docMk/>
            <pc:sldMk cId="741863146" sldId="835"/>
            <ac:spMk id="30" creationId="{FD6C12B5-D548-A332-10ED-7EA7E37D4433}"/>
          </ac:spMkLst>
        </pc:spChg>
        <pc:spChg chg="del">
          <ac:chgData name="Benoît Pichon" userId="64d73d3c24d3cfa0" providerId="LiveId" clId="{A1E9D742-E371-46C0-9FBF-D600E9C9CFD3}" dt="2024-06-06T12:41:47.584" v="803" actId="478"/>
          <ac:spMkLst>
            <pc:docMk/>
            <pc:sldMk cId="741863146" sldId="835"/>
            <ac:spMk id="121" creationId="{405F71E4-FBB2-02E0-97E5-56C1A4E8683A}"/>
          </ac:spMkLst>
        </pc:spChg>
        <pc:spChg chg="del">
          <ac:chgData name="Benoît Pichon" userId="64d73d3c24d3cfa0" providerId="LiveId" clId="{A1E9D742-E371-46C0-9FBF-D600E9C9CFD3}" dt="2024-06-06T12:41:47.584" v="803" actId="478"/>
          <ac:spMkLst>
            <pc:docMk/>
            <pc:sldMk cId="741863146" sldId="835"/>
            <ac:spMk id="122" creationId="{E01BA3B4-3371-4F1E-1AC2-B9ADD5F30268}"/>
          </ac:spMkLst>
        </pc:spChg>
        <pc:spChg chg="del">
          <ac:chgData name="Benoît Pichon" userId="64d73d3c24d3cfa0" providerId="LiveId" clId="{A1E9D742-E371-46C0-9FBF-D600E9C9CFD3}" dt="2024-06-06T12:41:47.584" v="803" actId="478"/>
          <ac:spMkLst>
            <pc:docMk/>
            <pc:sldMk cId="741863146" sldId="835"/>
            <ac:spMk id="123" creationId="{ED03D302-4EE4-0C44-FC10-3406F481B8F2}"/>
          </ac:spMkLst>
        </pc:spChg>
        <pc:spChg chg="del">
          <ac:chgData name="Benoît Pichon" userId="64d73d3c24d3cfa0" providerId="LiveId" clId="{A1E9D742-E371-46C0-9FBF-D600E9C9CFD3}" dt="2024-06-06T12:41:47.584" v="803" actId="478"/>
          <ac:spMkLst>
            <pc:docMk/>
            <pc:sldMk cId="741863146" sldId="835"/>
            <ac:spMk id="124" creationId="{F9A30968-3544-DCF7-9B32-0CF836C53B55}"/>
          </ac:spMkLst>
        </pc:spChg>
        <pc:spChg chg="del">
          <ac:chgData name="Benoît Pichon" userId="64d73d3c24d3cfa0" providerId="LiveId" clId="{A1E9D742-E371-46C0-9FBF-D600E9C9CFD3}" dt="2024-06-06T12:41:47.584" v="803" actId="478"/>
          <ac:spMkLst>
            <pc:docMk/>
            <pc:sldMk cId="741863146" sldId="835"/>
            <ac:spMk id="125" creationId="{0554A403-2F1B-3E2B-B713-32E6147A1BD7}"/>
          </ac:spMkLst>
        </pc:spChg>
        <pc:spChg chg="del">
          <ac:chgData name="Benoît Pichon" userId="64d73d3c24d3cfa0" providerId="LiveId" clId="{A1E9D742-E371-46C0-9FBF-D600E9C9CFD3}" dt="2024-06-06T12:41:47.584" v="803" actId="478"/>
          <ac:spMkLst>
            <pc:docMk/>
            <pc:sldMk cId="741863146" sldId="835"/>
            <ac:spMk id="126" creationId="{947EA9D9-D137-FE89-7811-71CFFFE94A25}"/>
          </ac:spMkLst>
        </pc:spChg>
        <pc:spChg chg="del">
          <ac:chgData name="Benoît Pichon" userId="64d73d3c24d3cfa0" providerId="LiveId" clId="{A1E9D742-E371-46C0-9FBF-D600E9C9CFD3}" dt="2024-06-06T12:41:47.584" v="803" actId="478"/>
          <ac:spMkLst>
            <pc:docMk/>
            <pc:sldMk cId="741863146" sldId="835"/>
            <ac:spMk id="127" creationId="{FB7418B5-8FF8-8316-2E6D-9FAC29EB1E9D}"/>
          </ac:spMkLst>
        </pc:spChg>
        <pc:spChg chg="del">
          <ac:chgData name="Benoît Pichon" userId="64d73d3c24d3cfa0" providerId="LiveId" clId="{A1E9D742-E371-46C0-9FBF-D600E9C9CFD3}" dt="2024-06-06T12:41:47.584" v="803" actId="478"/>
          <ac:spMkLst>
            <pc:docMk/>
            <pc:sldMk cId="741863146" sldId="835"/>
            <ac:spMk id="128" creationId="{F5B2FA9D-E215-89AD-185D-3E6320866608}"/>
          </ac:spMkLst>
        </pc:spChg>
        <pc:spChg chg="del">
          <ac:chgData name="Benoît Pichon" userId="64d73d3c24d3cfa0" providerId="LiveId" clId="{A1E9D742-E371-46C0-9FBF-D600E9C9CFD3}" dt="2024-06-06T12:41:47.584" v="803" actId="478"/>
          <ac:spMkLst>
            <pc:docMk/>
            <pc:sldMk cId="741863146" sldId="835"/>
            <ac:spMk id="129" creationId="{E93B5D3E-16AC-EEED-B7D6-82890B6272AD}"/>
          </ac:spMkLst>
        </pc:spChg>
        <pc:spChg chg="del">
          <ac:chgData name="Benoît Pichon" userId="64d73d3c24d3cfa0" providerId="LiveId" clId="{A1E9D742-E371-46C0-9FBF-D600E9C9CFD3}" dt="2024-06-06T12:41:47.584" v="803" actId="478"/>
          <ac:spMkLst>
            <pc:docMk/>
            <pc:sldMk cId="741863146" sldId="835"/>
            <ac:spMk id="130" creationId="{A90673E7-4BA5-DF19-678D-A48AC8C20371}"/>
          </ac:spMkLst>
        </pc:spChg>
        <pc:spChg chg="del">
          <ac:chgData name="Benoît Pichon" userId="64d73d3c24d3cfa0" providerId="LiveId" clId="{A1E9D742-E371-46C0-9FBF-D600E9C9CFD3}" dt="2024-06-06T12:41:47.584" v="803" actId="478"/>
          <ac:spMkLst>
            <pc:docMk/>
            <pc:sldMk cId="741863146" sldId="835"/>
            <ac:spMk id="131" creationId="{D15A5C1A-0F70-F264-4074-2EC71B89DF16}"/>
          </ac:spMkLst>
        </pc:spChg>
        <pc:spChg chg="del">
          <ac:chgData name="Benoît Pichon" userId="64d73d3c24d3cfa0" providerId="LiveId" clId="{A1E9D742-E371-46C0-9FBF-D600E9C9CFD3}" dt="2024-06-06T12:41:47.584" v="803" actId="478"/>
          <ac:spMkLst>
            <pc:docMk/>
            <pc:sldMk cId="741863146" sldId="835"/>
            <ac:spMk id="132" creationId="{356F9363-7795-A97D-A016-AAC3CE3A9733}"/>
          </ac:spMkLst>
        </pc:spChg>
        <pc:spChg chg="del">
          <ac:chgData name="Benoît Pichon" userId="64d73d3c24d3cfa0" providerId="LiveId" clId="{A1E9D742-E371-46C0-9FBF-D600E9C9CFD3}" dt="2024-06-06T12:41:47.584" v="803" actId="478"/>
          <ac:spMkLst>
            <pc:docMk/>
            <pc:sldMk cId="741863146" sldId="835"/>
            <ac:spMk id="133" creationId="{0981255D-6D57-8522-9BD6-814158EAD06D}"/>
          </ac:spMkLst>
        </pc:spChg>
        <pc:spChg chg="del">
          <ac:chgData name="Benoît Pichon" userId="64d73d3c24d3cfa0" providerId="LiveId" clId="{A1E9D742-E371-46C0-9FBF-D600E9C9CFD3}" dt="2024-06-06T12:41:47.584" v="803" actId="478"/>
          <ac:spMkLst>
            <pc:docMk/>
            <pc:sldMk cId="741863146" sldId="835"/>
            <ac:spMk id="134" creationId="{1F1735CD-82E4-222F-0BD1-C2025D61FB38}"/>
          </ac:spMkLst>
        </pc:spChg>
        <pc:spChg chg="del">
          <ac:chgData name="Benoît Pichon" userId="64d73d3c24d3cfa0" providerId="LiveId" clId="{A1E9D742-E371-46C0-9FBF-D600E9C9CFD3}" dt="2024-06-06T12:41:47.584" v="803" actId="478"/>
          <ac:spMkLst>
            <pc:docMk/>
            <pc:sldMk cId="741863146" sldId="835"/>
            <ac:spMk id="135" creationId="{671A24D2-9129-CDB6-8BA7-E3CBDE507DFB}"/>
          </ac:spMkLst>
        </pc:spChg>
        <pc:spChg chg="del">
          <ac:chgData name="Benoît Pichon" userId="64d73d3c24d3cfa0" providerId="LiveId" clId="{A1E9D742-E371-46C0-9FBF-D600E9C9CFD3}" dt="2024-06-06T12:41:47.584" v="803" actId="478"/>
          <ac:spMkLst>
            <pc:docMk/>
            <pc:sldMk cId="741863146" sldId="835"/>
            <ac:spMk id="136" creationId="{DD940D43-E6D2-8223-D28C-6AEA526834FD}"/>
          </ac:spMkLst>
        </pc:spChg>
        <pc:spChg chg="del">
          <ac:chgData name="Benoît Pichon" userId="64d73d3c24d3cfa0" providerId="LiveId" clId="{A1E9D742-E371-46C0-9FBF-D600E9C9CFD3}" dt="2024-06-06T12:41:47.584" v="803" actId="478"/>
          <ac:spMkLst>
            <pc:docMk/>
            <pc:sldMk cId="741863146" sldId="835"/>
            <ac:spMk id="137" creationId="{D19CDC29-3CA1-DFB7-BF9E-9D7E50F1DF01}"/>
          </ac:spMkLst>
        </pc:spChg>
        <pc:spChg chg="del">
          <ac:chgData name="Benoît Pichon" userId="64d73d3c24d3cfa0" providerId="LiveId" clId="{A1E9D742-E371-46C0-9FBF-D600E9C9CFD3}" dt="2024-06-06T12:41:47.584" v="803" actId="478"/>
          <ac:spMkLst>
            <pc:docMk/>
            <pc:sldMk cId="741863146" sldId="835"/>
            <ac:spMk id="138" creationId="{2B19870F-C5B8-DD68-4CB9-A2A95EF4B36A}"/>
          </ac:spMkLst>
        </pc:spChg>
        <pc:spChg chg="del">
          <ac:chgData name="Benoît Pichon" userId="64d73d3c24d3cfa0" providerId="LiveId" clId="{A1E9D742-E371-46C0-9FBF-D600E9C9CFD3}" dt="2024-06-06T12:41:47.584" v="803" actId="478"/>
          <ac:spMkLst>
            <pc:docMk/>
            <pc:sldMk cId="741863146" sldId="835"/>
            <ac:spMk id="139" creationId="{2EA9B270-3991-EF46-5021-5849B89B3DF8}"/>
          </ac:spMkLst>
        </pc:spChg>
        <pc:spChg chg="del">
          <ac:chgData name="Benoît Pichon" userId="64d73d3c24d3cfa0" providerId="LiveId" clId="{A1E9D742-E371-46C0-9FBF-D600E9C9CFD3}" dt="2024-06-06T12:41:47.584" v="803" actId="478"/>
          <ac:spMkLst>
            <pc:docMk/>
            <pc:sldMk cId="741863146" sldId="835"/>
            <ac:spMk id="140" creationId="{2F4CB488-DD7E-1D20-DFE3-147870D7C9D5}"/>
          </ac:spMkLst>
        </pc:spChg>
        <pc:spChg chg="del">
          <ac:chgData name="Benoît Pichon" userId="64d73d3c24d3cfa0" providerId="LiveId" clId="{A1E9D742-E371-46C0-9FBF-D600E9C9CFD3}" dt="2024-06-06T12:41:47.584" v="803" actId="478"/>
          <ac:spMkLst>
            <pc:docMk/>
            <pc:sldMk cId="741863146" sldId="835"/>
            <ac:spMk id="141" creationId="{2222A8EF-E354-FC37-BB68-68FB29A9FACB}"/>
          </ac:spMkLst>
        </pc:spChg>
        <pc:spChg chg="del">
          <ac:chgData name="Benoît Pichon" userId="64d73d3c24d3cfa0" providerId="LiveId" clId="{A1E9D742-E371-46C0-9FBF-D600E9C9CFD3}" dt="2024-06-06T12:41:47.584" v="803" actId="478"/>
          <ac:spMkLst>
            <pc:docMk/>
            <pc:sldMk cId="741863146" sldId="835"/>
            <ac:spMk id="142" creationId="{56ADB0F1-97C8-40CB-F5BF-1E87DBCE06DC}"/>
          </ac:spMkLst>
        </pc:spChg>
        <pc:spChg chg="del">
          <ac:chgData name="Benoît Pichon" userId="64d73d3c24d3cfa0" providerId="LiveId" clId="{A1E9D742-E371-46C0-9FBF-D600E9C9CFD3}" dt="2024-06-06T12:41:47.584" v="803" actId="478"/>
          <ac:spMkLst>
            <pc:docMk/>
            <pc:sldMk cId="741863146" sldId="835"/>
            <ac:spMk id="143" creationId="{9EBEA4C0-4FB7-1C3D-CDE2-034A86BEEE04}"/>
          </ac:spMkLst>
        </pc:spChg>
        <pc:grpChg chg="del">
          <ac:chgData name="Benoît Pichon" userId="64d73d3c24d3cfa0" providerId="LiveId" clId="{A1E9D742-E371-46C0-9FBF-D600E9C9CFD3}" dt="2024-06-06T12:41:47.584" v="803" actId="478"/>
          <ac:grpSpMkLst>
            <pc:docMk/>
            <pc:sldMk cId="741863146" sldId="835"/>
            <ac:grpSpMk id="25" creationId="{34BED816-50F1-ACCB-2CBB-5D8D30E79C90}"/>
          </ac:grpSpMkLst>
        </pc:grpChg>
        <pc:grpChg chg="del">
          <ac:chgData name="Benoît Pichon" userId="64d73d3c24d3cfa0" providerId="LiveId" clId="{A1E9D742-E371-46C0-9FBF-D600E9C9CFD3}" dt="2024-06-06T12:41:47.584" v="803" actId="478"/>
          <ac:grpSpMkLst>
            <pc:docMk/>
            <pc:sldMk cId="741863146" sldId="835"/>
            <ac:grpSpMk id="31" creationId="{6A706176-9054-459A-9377-A8078CA3176A}"/>
          </ac:grpSpMkLst>
        </pc:grpChg>
        <pc:grpChg chg="del">
          <ac:chgData name="Benoît Pichon" userId="64d73d3c24d3cfa0" providerId="LiveId" clId="{A1E9D742-E371-46C0-9FBF-D600E9C9CFD3}" dt="2024-06-06T12:41:47.584" v="803" actId="478"/>
          <ac:grpSpMkLst>
            <pc:docMk/>
            <pc:sldMk cId="741863146" sldId="835"/>
            <ac:grpSpMk id="54" creationId="{0E345E2E-84A0-E009-9AF6-EF63A19B288A}"/>
          </ac:grpSpMkLst>
        </pc:grpChg>
        <pc:grpChg chg="del">
          <ac:chgData name="Benoît Pichon" userId="64d73d3c24d3cfa0" providerId="LiveId" clId="{A1E9D742-E371-46C0-9FBF-D600E9C9CFD3}" dt="2024-06-06T12:41:47.584" v="803" actId="478"/>
          <ac:grpSpMkLst>
            <pc:docMk/>
            <pc:sldMk cId="741863146" sldId="835"/>
            <ac:grpSpMk id="77" creationId="{6C2C3282-218E-60E0-DBBA-FFC8608178A7}"/>
          </ac:grpSpMkLst>
        </pc:grpChg>
        <pc:grpChg chg="del">
          <ac:chgData name="Benoît Pichon" userId="64d73d3c24d3cfa0" providerId="LiveId" clId="{A1E9D742-E371-46C0-9FBF-D600E9C9CFD3}" dt="2024-06-06T12:41:47.584" v="803" actId="478"/>
          <ac:grpSpMkLst>
            <pc:docMk/>
            <pc:sldMk cId="741863146" sldId="835"/>
            <ac:grpSpMk id="100" creationId="{7916CB6C-0F24-358D-A3C4-8D7A090E5736}"/>
          </ac:grpSpMkLst>
        </pc:grpChg>
        <pc:picChg chg="add mod">
          <ac:chgData name="Benoît Pichon" userId="64d73d3c24d3cfa0" providerId="LiveId" clId="{A1E9D742-E371-46C0-9FBF-D600E9C9CFD3}" dt="2024-06-06T12:42:41.760" v="812" actId="1076"/>
          <ac:picMkLst>
            <pc:docMk/>
            <pc:sldMk cId="741863146" sldId="835"/>
            <ac:picMk id="2" creationId="{3F9C62F3-0739-25B5-6528-7934EFA646F9}"/>
          </ac:picMkLst>
        </pc:picChg>
        <pc:picChg chg="add mod">
          <ac:chgData name="Benoît Pichon" userId="64d73d3c24d3cfa0" providerId="LiveId" clId="{A1E9D742-E371-46C0-9FBF-D600E9C9CFD3}" dt="2024-06-06T12:42:41.760" v="812" actId="1076"/>
          <ac:picMkLst>
            <pc:docMk/>
            <pc:sldMk cId="741863146" sldId="835"/>
            <ac:picMk id="3" creationId="{865DE66C-640A-5396-48DC-2178ED7B23C3}"/>
          </ac:picMkLst>
        </pc:picChg>
        <pc:picChg chg="add mod">
          <ac:chgData name="Benoît Pichon" userId="64d73d3c24d3cfa0" providerId="LiveId" clId="{A1E9D742-E371-46C0-9FBF-D600E9C9CFD3}" dt="2024-06-06T12:42:41.760" v="812" actId="1076"/>
          <ac:picMkLst>
            <pc:docMk/>
            <pc:sldMk cId="741863146" sldId="835"/>
            <ac:picMk id="4" creationId="{243372C7-C754-7D0B-344E-5B6AD9C3B09F}"/>
          </ac:picMkLst>
        </pc:picChg>
        <pc:picChg chg="add mod">
          <ac:chgData name="Benoît Pichon" userId="64d73d3c24d3cfa0" providerId="LiveId" clId="{A1E9D742-E371-46C0-9FBF-D600E9C9CFD3}" dt="2024-06-06T12:42:41.760" v="812" actId="1076"/>
          <ac:picMkLst>
            <pc:docMk/>
            <pc:sldMk cId="741863146" sldId="835"/>
            <ac:picMk id="9" creationId="{3D074FFE-2BA6-C553-A113-4EF8F9AB6373}"/>
          </ac:picMkLst>
        </pc:picChg>
        <pc:picChg chg="add mod">
          <ac:chgData name="Benoît Pichon" userId="64d73d3c24d3cfa0" providerId="LiveId" clId="{A1E9D742-E371-46C0-9FBF-D600E9C9CFD3}" dt="2024-06-06T12:42:41.760" v="812" actId="1076"/>
          <ac:picMkLst>
            <pc:docMk/>
            <pc:sldMk cId="741863146" sldId="835"/>
            <ac:picMk id="10" creationId="{552B4F19-4FFA-0C73-EA2D-6CC0C37F9B91}"/>
          </ac:picMkLst>
        </pc:picChg>
        <pc:picChg chg="add mod">
          <ac:chgData name="Benoît Pichon" userId="64d73d3c24d3cfa0" providerId="LiveId" clId="{A1E9D742-E371-46C0-9FBF-D600E9C9CFD3}" dt="2024-06-06T12:42:41.760" v="812" actId="1076"/>
          <ac:picMkLst>
            <pc:docMk/>
            <pc:sldMk cId="741863146" sldId="835"/>
            <ac:picMk id="12" creationId="{72BD211C-82B5-7C32-3CC9-899162CC79C1}"/>
          </ac:picMkLst>
        </pc:picChg>
        <pc:picChg chg="add del mod">
          <ac:chgData name="Benoît Pichon" userId="64d73d3c24d3cfa0" providerId="LiveId" clId="{A1E9D742-E371-46C0-9FBF-D600E9C9CFD3}" dt="2024-06-06T12:42:43.364" v="813" actId="21"/>
          <ac:picMkLst>
            <pc:docMk/>
            <pc:sldMk cId="741863146" sldId="835"/>
            <ac:picMk id="13" creationId="{192F0862-5311-2300-5E22-D19E01832564}"/>
          </ac:picMkLst>
        </pc:picChg>
        <pc:cxnChg chg="del mod">
          <ac:chgData name="Benoît Pichon" userId="64d73d3c24d3cfa0" providerId="LiveId" clId="{A1E9D742-E371-46C0-9FBF-D600E9C9CFD3}" dt="2024-06-06T12:41:47.584" v="803" actId="478"/>
          <ac:cxnSpMkLst>
            <pc:docMk/>
            <pc:sldMk cId="741863146" sldId="835"/>
            <ac:cxnSpMk id="23" creationId="{5CA8C34D-83A6-72E3-8F4B-439EA8298296}"/>
          </ac:cxnSpMkLst>
        </pc:cxnChg>
        <pc:cxnChg chg="del">
          <ac:chgData name="Benoît Pichon" userId="64d73d3c24d3cfa0" providerId="LiveId" clId="{A1E9D742-E371-46C0-9FBF-D600E9C9CFD3}" dt="2024-06-06T12:41:47.584" v="803" actId="478"/>
          <ac:cxnSpMkLst>
            <pc:docMk/>
            <pc:sldMk cId="741863146" sldId="835"/>
            <ac:cxnSpMk id="24" creationId="{6BFA36E1-2D8E-E6D7-F371-60ADCF65A6FB}"/>
          </ac:cxnSpMkLst>
        </pc:cxnChg>
      </pc:sldChg>
      <pc:sldChg chg="add mod modShow">
        <pc:chgData name="Benoît Pichon" userId="64d73d3c24d3cfa0" providerId="LiveId" clId="{A1E9D742-E371-46C0-9FBF-D600E9C9CFD3}" dt="2024-06-10T13:56:04.404" v="2776" actId="729"/>
        <pc:sldMkLst>
          <pc:docMk/>
          <pc:sldMk cId="3324992364" sldId="835"/>
        </pc:sldMkLst>
      </pc:sldChg>
      <pc:sldChg chg="add mod modShow">
        <pc:chgData name="Benoît Pichon" userId="64d73d3c24d3cfa0" providerId="LiveId" clId="{A1E9D742-E371-46C0-9FBF-D600E9C9CFD3}" dt="2024-06-10T13:56:04.404" v="2776" actId="729"/>
        <pc:sldMkLst>
          <pc:docMk/>
          <pc:sldMk cId="1915267139" sldId="836"/>
        </pc:sldMkLst>
      </pc:sldChg>
      <pc:sldChg chg="addSp delSp modSp add del mod modShow">
        <pc:chgData name="Benoît Pichon" userId="64d73d3c24d3cfa0" providerId="LiveId" clId="{A1E9D742-E371-46C0-9FBF-D600E9C9CFD3}" dt="2024-06-10T13:55:54.892" v="2774" actId="2696"/>
        <pc:sldMkLst>
          <pc:docMk/>
          <pc:sldMk cId="2102648427" sldId="836"/>
        </pc:sldMkLst>
        <pc:spChg chg="del">
          <ac:chgData name="Benoît Pichon" userId="64d73d3c24d3cfa0" providerId="LiveId" clId="{A1E9D742-E371-46C0-9FBF-D600E9C9CFD3}" dt="2024-06-06T12:42:05.784" v="807" actId="478"/>
          <ac:spMkLst>
            <pc:docMk/>
            <pc:sldMk cId="2102648427" sldId="836"/>
            <ac:spMk id="5" creationId="{E1EFE641-DEB0-8E5E-859B-B2BA036BAE61}"/>
          </ac:spMkLst>
        </pc:spChg>
        <pc:spChg chg="del">
          <ac:chgData name="Benoît Pichon" userId="64d73d3c24d3cfa0" providerId="LiveId" clId="{A1E9D742-E371-46C0-9FBF-D600E9C9CFD3}" dt="2024-06-06T12:42:05.784" v="807" actId="478"/>
          <ac:spMkLst>
            <pc:docMk/>
            <pc:sldMk cId="2102648427" sldId="836"/>
            <ac:spMk id="6" creationId="{DB418C02-F513-958D-02DA-058305FF8BC1}"/>
          </ac:spMkLst>
        </pc:spChg>
        <pc:spChg chg="del">
          <ac:chgData name="Benoît Pichon" userId="64d73d3c24d3cfa0" providerId="LiveId" clId="{A1E9D742-E371-46C0-9FBF-D600E9C9CFD3}" dt="2024-06-06T12:42:05.784" v="807" actId="478"/>
          <ac:spMkLst>
            <pc:docMk/>
            <pc:sldMk cId="2102648427" sldId="836"/>
            <ac:spMk id="7" creationId="{B598DC61-9AD0-D738-45F7-B095148711A0}"/>
          </ac:spMkLst>
        </pc:spChg>
        <pc:spChg chg="del">
          <ac:chgData name="Benoît Pichon" userId="64d73d3c24d3cfa0" providerId="LiveId" clId="{A1E9D742-E371-46C0-9FBF-D600E9C9CFD3}" dt="2024-06-06T12:42:05.784" v="807" actId="478"/>
          <ac:spMkLst>
            <pc:docMk/>
            <pc:sldMk cId="2102648427" sldId="836"/>
            <ac:spMk id="8" creationId="{573ABB6F-DEAE-8233-8824-78499D84B240}"/>
          </ac:spMkLst>
        </pc:spChg>
        <pc:spChg chg="del">
          <ac:chgData name="Benoît Pichon" userId="64d73d3c24d3cfa0" providerId="LiveId" clId="{A1E9D742-E371-46C0-9FBF-D600E9C9CFD3}" dt="2024-06-06T12:42:05.784" v="807" actId="478"/>
          <ac:spMkLst>
            <pc:docMk/>
            <pc:sldMk cId="2102648427" sldId="836"/>
            <ac:spMk id="11" creationId="{D89BB653-CB51-250A-5AE1-1D0C8DF286D9}"/>
          </ac:spMkLst>
        </pc:spChg>
        <pc:spChg chg="add mod">
          <ac:chgData name="Benoît Pichon" userId="64d73d3c24d3cfa0" providerId="LiveId" clId="{A1E9D742-E371-46C0-9FBF-D600E9C9CFD3}" dt="2024-06-06T12:42:12.840" v="809" actId="1076"/>
          <ac:spMkLst>
            <pc:docMk/>
            <pc:sldMk cId="2102648427" sldId="836"/>
            <ac:spMk id="16" creationId="{CE65E410-C2E9-AA06-12E3-60FA853558AC}"/>
          </ac:spMkLst>
        </pc:spChg>
        <pc:spChg chg="add mod">
          <ac:chgData name="Benoît Pichon" userId="64d73d3c24d3cfa0" providerId="LiveId" clId="{A1E9D742-E371-46C0-9FBF-D600E9C9CFD3}" dt="2024-06-06T12:42:12.840" v="809" actId="1076"/>
          <ac:spMkLst>
            <pc:docMk/>
            <pc:sldMk cId="2102648427" sldId="836"/>
            <ac:spMk id="17" creationId="{1B86E311-9D90-9DB2-7EB9-DD35F43C973A}"/>
          </ac:spMkLst>
        </pc:spChg>
        <pc:spChg chg="add mod">
          <ac:chgData name="Benoît Pichon" userId="64d73d3c24d3cfa0" providerId="LiveId" clId="{A1E9D742-E371-46C0-9FBF-D600E9C9CFD3}" dt="2024-06-06T12:42:12.840" v="809" actId="1076"/>
          <ac:spMkLst>
            <pc:docMk/>
            <pc:sldMk cId="2102648427" sldId="836"/>
            <ac:spMk id="18" creationId="{A5EFACC5-5B84-BA2C-C490-64C08136A85A}"/>
          </ac:spMkLst>
        </pc:spChg>
        <pc:spChg chg="add mod">
          <ac:chgData name="Benoît Pichon" userId="64d73d3c24d3cfa0" providerId="LiveId" clId="{A1E9D742-E371-46C0-9FBF-D600E9C9CFD3}" dt="2024-06-06T12:42:12.840" v="809" actId="1076"/>
          <ac:spMkLst>
            <pc:docMk/>
            <pc:sldMk cId="2102648427" sldId="836"/>
            <ac:spMk id="19" creationId="{3D8F1CD4-D5C9-316A-999F-532EF7C45AF9}"/>
          </ac:spMkLst>
        </pc:spChg>
        <pc:spChg chg="add mod">
          <ac:chgData name="Benoît Pichon" userId="64d73d3c24d3cfa0" providerId="LiveId" clId="{A1E9D742-E371-46C0-9FBF-D600E9C9CFD3}" dt="2024-06-06T12:52:10.584" v="1034"/>
          <ac:spMkLst>
            <pc:docMk/>
            <pc:sldMk cId="2102648427" sldId="836"/>
            <ac:spMk id="24" creationId="{52C16573-0258-DCF1-3B06-D8E816A28C65}"/>
          </ac:spMkLst>
        </pc:spChg>
        <pc:picChg chg="del">
          <ac:chgData name="Benoît Pichon" userId="64d73d3c24d3cfa0" providerId="LiveId" clId="{A1E9D742-E371-46C0-9FBF-D600E9C9CFD3}" dt="2024-06-06T12:42:05.784" v="807" actId="478"/>
          <ac:picMkLst>
            <pc:docMk/>
            <pc:sldMk cId="2102648427" sldId="836"/>
            <ac:picMk id="2" creationId="{3F9C62F3-0739-25B5-6528-7934EFA646F9}"/>
          </ac:picMkLst>
        </pc:picChg>
        <pc:picChg chg="del">
          <ac:chgData name="Benoît Pichon" userId="64d73d3c24d3cfa0" providerId="LiveId" clId="{A1E9D742-E371-46C0-9FBF-D600E9C9CFD3}" dt="2024-06-06T12:42:05.784" v="807" actId="478"/>
          <ac:picMkLst>
            <pc:docMk/>
            <pc:sldMk cId="2102648427" sldId="836"/>
            <ac:picMk id="3" creationId="{865DE66C-640A-5396-48DC-2178ED7B23C3}"/>
          </ac:picMkLst>
        </pc:picChg>
        <pc:picChg chg="del">
          <ac:chgData name="Benoît Pichon" userId="64d73d3c24d3cfa0" providerId="LiveId" clId="{A1E9D742-E371-46C0-9FBF-D600E9C9CFD3}" dt="2024-06-06T12:42:05.784" v="807" actId="478"/>
          <ac:picMkLst>
            <pc:docMk/>
            <pc:sldMk cId="2102648427" sldId="836"/>
            <ac:picMk id="4" creationId="{243372C7-C754-7D0B-344E-5B6AD9C3B09F}"/>
          </ac:picMkLst>
        </pc:picChg>
        <pc:picChg chg="del">
          <ac:chgData name="Benoît Pichon" userId="64d73d3c24d3cfa0" providerId="LiveId" clId="{A1E9D742-E371-46C0-9FBF-D600E9C9CFD3}" dt="2024-06-06T12:42:05.784" v="807" actId="478"/>
          <ac:picMkLst>
            <pc:docMk/>
            <pc:sldMk cId="2102648427" sldId="836"/>
            <ac:picMk id="9" creationId="{3D074FFE-2BA6-C553-A113-4EF8F9AB6373}"/>
          </ac:picMkLst>
        </pc:picChg>
        <pc:picChg chg="del">
          <ac:chgData name="Benoît Pichon" userId="64d73d3c24d3cfa0" providerId="LiveId" clId="{A1E9D742-E371-46C0-9FBF-D600E9C9CFD3}" dt="2024-06-06T12:42:05.784" v="807" actId="478"/>
          <ac:picMkLst>
            <pc:docMk/>
            <pc:sldMk cId="2102648427" sldId="836"/>
            <ac:picMk id="10" creationId="{552B4F19-4FFA-0C73-EA2D-6CC0C37F9B91}"/>
          </ac:picMkLst>
        </pc:picChg>
        <pc:picChg chg="del">
          <ac:chgData name="Benoît Pichon" userId="64d73d3c24d3cfa0" providerId="LiveId" clId="{A1E9D742-E371-46C0-9FBF-D600E9C9CFD3}" dt="2024-06-06T12:42:05.784" v="807" actId="478"/>
          <ac:picMkLst>
            <pc:docMk/>
            <pc:sldMk cId="2102648427" sldId="836"/>
            <ac:picMk id="12" creationId="{72BD211C-82B5-7C32-3CC9-899162CC79C1}"/>
          </ac:picMkLst>
        </pc:picChg>
        <pc:picChg chg="add mod">
          <ac:chgData name="Benoît Pichon" userId="64d73d3c24d3cfa0" providerId="LiveId" clId="{A1E9D742-E371-46C0-9FBF-D600E9C9CFD3}" dt="2024-06-06T12:42:12.840" v="809" actId="1076"/>
          <ac:picMkLst>
            <pc:docMk/>
            <pc:sldMk cId="2102648427" sldId="836"/>
            <ac:picMk id="13" creationId="{DB421752-100A-55CA-4FBC-FA2AAD37A148}"/>
          </ac:picMkLst>
        </pc:picChg>
        <pc:picChg chg="add mod">
          <ac:chgData name="Benoît Pichon" userId="64d73d3c24d3cfa0" providerId="LiveId" clId="{A1E9D742-E371-46C0-9FBF-D600E9C9CFD3}" dt="2024-06-06T12:42:12.840" v="809" actId="1076"/>
          <ac:picMkLst>
            <pc:docMk/>
            <pc:sldMk cId="2102648427" sldId="836"/>
            <ac:picMk id="14" creationId="{529E4050-9123-0FEC-2F4B-F276CBE73462}"/>
          </ac:picMkLst>
        </pc:picChg>
        <pc:picChg chg="add mod">
          <ac:chgData name="Benoît Pichon" userId="64d73d3c24d3cfa0" providerId="LiveId" clId="{A1E9D742-E371-46C0-9FBF-D600E9C9CFD3}" dt="2024-06-06T12:42:12.840" v="809" actId="1076"/>
          <ac:picMkLst>
            <pc:docMk/>
            <pc:sldMk cId="2102648427" sldId="836"/>
            <ac:picMk id="15" creationId="{B5AE37F7-0921-8F2A-AB4F-A8992A7C7664}"/>
          </ac:picMkLst>
        </pc:picChg>
        <pc:picChg chg="add mod">
          <ac:chgData name="Benoît Pichon" userId="64d73d3c24d3cfa0" providerId="LiveId" clId="{A1E9D742-E371-46C0-9FBF-D600E9C9CFD3}" dt="2024-06-06T12:42:12.840" v="809" actId="1076"/>
          <ac:picMkLst>
            <pc:docMk/>
            <pc:sldMk cId="2102648427" sldId="836"/>
            <ac:picMk id="23" creationId="{7FB301D8-2ACB-8DF3-DDF8-FBE2B191170E}"/>
          </ac:picMkLst>
        </pc:picChg>
      </pc:sldChg>
      <pc:sldChg chg="delSp modSp add del mod modShow">
        <pc:chgData name="Benoît Pichon" userId="64d73d3c24d3cfa0" providerId="LiveId" clId="{A1E9D742-E371-46C0-9FBF-D600E9C9CFD3}" dt="2024-06-10T13:55:54.892" v="2774" actId="2696"/>
        <pc:sldMkLst>
          <pc:docMk/>
          <pc:sldMk cId="283618202" sldId="837"/>
        </pc:sldMkLst>
        <pc:spChg chg="mod">
          <ac:chgData name="Benoît Pichon" userId="64d73d3c24d3cfa0" providerId="LiveId" clId="{A1E9D742-E371-46C0-9FBF-D600E9C9CFD3}" dt="2024-06-06T12:45:32.310" v="943" actId="1076"/>
          <ac:spMkLst>
            <pc:docMk/>
            <pc:sldMk cId="283618202" sldId="837"/>
            <ac:spMk id="33" creationId="{62C8ECD4-16F1-B3CD-41D5-27DD6AA491A4}"/>
          </ac:spMkLst>
        </pc:spChg>
        <pc:cxnChg chg="del">
          <ac:chgData name="Benoît Pichon" userId="64d73d3c24d3cfa0" providerId="LiveId" clId="{A1E9D742-E371-46C0-9FBF-D600E9C9CFD3}" dt="2024-06-06T12:45:13.291" v="908" actId="21"/>
          <ac:cxnSpMkLst>
            <pc:docMk/>
            <pc:sldMk cId="283618202" sldId="837"/>
            <ac:cxnSpMk id="5" creationId="{B275A300-005E-0D5C-E1E1-EFA416C32029}"/>
          </ac:cxnSpMkLst>
        </pc:cxnChg>
        <pc:cxnChg chg="del">
          <ac:chgData name="Benoît Pichon" userId="64d73d3c24d3cfa0" providerId="LiveId" clId="{A1E9D742-E371-46C0-9FBF-D600E9C9CFD3}" dt="2024-06-06T12:45:29.426" v="942" actId="21"/>
          <ac:cxnSpMkLst>
            <pc:docMk/>
            <pc:sldMk cId="283618202" sldId="837"/>
            <ac:cxnSpMk id="6" creationId="{8276F5DE-FEAE-5614-2FE2-7A1713B13C21}"/>
          </ac:cxnSpMkLst>
        </pc:cxnChg>
      </pc:sldChg>
      <pc:sldChg chg="delSp add del mod modAnim">
        <pc:chgData name="Benoît Pichon" userId="64d73d3c24d3cfa0" providerId="LiveId" clId="{A1E9D742-E371-46C0-9FBF-D600E9C9CFD3}" dt="2024-06-06T12:45:07.485" v="905" actId="47"/>
        <pc:sldMkLst>
          <pc:docMk/>
          <pc:sldMk cId="1033377580" sldId="837"/>
        </pc:sldMkLst>
        <pc:spChg chg="del">
          <ac:chgData name="Benoît Pichon" userId="64d73d3c24d3cfa0" providerId="LiveId" clId="{A1E9D742-E371-46C0-9FBF-D600E9C9CFD3}" dt="2024-06-06T12:44:21.519" v="894" actId="21"/>
          <ac:spMkLst>
            <pc:docMk/>
            <pc:sldMk cId="1033377580" sldId="837"/>
            <ac:spMk id="15" creationId="{45E7F8A4-7325-60BF-F116-D2F1DBC3092E}"/>
          </ac:spMkLst>
        </pc:spChg>
        <pc:spChg chg="del">
          <ac:chgData name="Benoît Pichon" userId="64d73d3c24d3cfa0" providerId="LiveId" clId="{A1E9D742-E371-46C0-9FBF-D600E9C9CFD3}" dt="2024-06-06T12:44:21.519" v="894" actId="21"/>
          <ac:spMkLst>
            <pc:docMk/>
            <pc:sldMk cId="1033377580" sldId="837"/>
            <ac:spMk id="16" creationId="{3E1C2AF1-D047-CFCD-BE7C-5E87AE764376}"/>
          </ac:spMkLst>
        </pc:spChg>
        <pc:grpChg chg="del">
          <ac:chgData name="Benoît Pichon" userId="64d73d3c24d3cfa0" providerId="LiveId" clId="{A1E9D742-E371-46C0-9FBF-D600E9C9CFD3}" dt="2024-06-06T12:44:26.800" v="897" actId="21"/>
          <ac:grpSpMkLst>
            <pc:docMk/>
            <pc:sldMk cId="1033377580" sldId="837"/>
            <ac:grpSpMk id="20" creationId="{360968D8-C4AE-AC6C-3857-78F33750E236}"/>
          </ac:grpSpMkLst>
        </pc:grpChg>
        <pc:graphicFrameChg chg="del">
          <ac:chgData name="Benoît Pichon" userId="64d73d3c24d3cfa0" providerId="LiveId" clId="{A1E9D742-E371-46C0-9FBF-D600E9C9CFD3}" dt="2024-06-06T12:44:24.145" v="896" actId="21"/>
          <ac:graphicFrameMkLst>
            <pc:docMk/>
            <pc:sldMk cId="1033377580" sldId="837"/>
            <ac:graphicFrameMk id="7" creationId="{963930B3-D29C-664F-14F1-B42CA30B0190}"/>
          </ac:graphicFrameMkLst>
        </pc:graphicFrameChg>
        <pc:picChg chg="del">
          <ac:chgData name="Benoît Pichon" userId="64d73d3c24d3cfa0" providerId="LiveId" clId="{A1E9D742-E371-46C0-9FBF-D600E9C9CFD3}" dt="2024-06-06T12:44:21.519" v="894" actId="21"/>
          <ac:picMkLst>
            <pc:docMk/>
            <pc:sldMk cId="1033377580" sldId="837"/>
            <ac:picMk id="2" creationId="{F0435F85-EEEF-D4C3-6242-900197314C2F}"/>
          </ac:picMkLst>
        </pc:picChg>
        <pc:picChg chg="del">
          <ac:chgData name="Benoît Pichon" userId="64d73d3c24d3cfa0" providerId="LiveId" clId="{A1E9D742-E371-46C0-9FBF-D600E9C9CFD3}" dt="2024-06-06T12:44:21.519" v="894" actId="21"/>
          <ac:picMkLst>
            <pc:docMk/>
            <pc:sldMk cId="1033377580" sldId="837"/>
            <ac:picMk id="5" creationId="{D012654E-01EA-2EF8-192A-1AC380247D70}"/>
          </ac:picMkLst>
        </pc:picChg>
        <pc:picChg chg="del">
          <ac:chgData name="Benoît Pichon" userId="64d73d3c24d3cfa0" providerId="LiveId" clId="{A1E9D742-E371-46C0-9FBF-D600E9C9CFD3}" dt="2024-06-06T12:44:22.463" v="895" actId="21"/>
          <ac:picMkLst>
            <pc:docMk/>
            <pc:sldMk cId="1033377580" sldId="837"/>
            <ac:picMk id="8" creationId="{CE94FF30-FC51-2C1F-D8D7-07FBC2ACAC40}"/>
          </ac:picMkLst>
        </pc:picChg>
        <pc:picChg chg="del">
          <ac:chgData name="Benoît Pichon" userId="64d73d3c24d3cfa0" providerId="LiveId" clId="{A1E9D742-E371-46C0-9FBF-D600E9C9CFD3}" dt="2024-06-06T12:44:21.519" v="894" actId="21"/>
          <ac:picMkLst>
            <pc:docMk/>
            <pc:sldMk cId="1033377580" sldId="837"/>
            <ac:picMk id="10" creationId="{AF087DB4-F505-60C2-557A-F8762664D0C7}"/>
          </ac:picMkLst>
        </pc:picChg>
        <pc:picChg chg="del">
          <ac:chgData name="Benoît Pichon" userId="64d73d3c24d3cfa0" providerId="LiveId" clId="{A1E9D742-E371-46C0-9FBF-D600E9C9CFD3}" dt="2024-06-06T12:44:21.519" v="894" actId="21"/>
          <ac:picMkLst>
            <pc:docMk/>
            <pc:sldMk cId="1033377580" sldId="837"/>
            <ac:picMk id="11" creationId="{B700A751-44C8-ACB6-6F75-118A98119BBD}"/>
          </ac:picMkLst>
        </pc:picChg>
        <pc:picChg chg="del">
          <ac:chgData name="Benoît Pichon" userId="64d73d3c24d3cfa0" providerId="LiveId" clId="{A1E9D742-E371-46C0-9FBF-D600E9C9CFD3}" dt="2024-06-06T12:44:21.519" v="894" actId="21"/>
          <ac:picMkLst>
            <pc:docMk/>
            <pc:sldMk cId="1033377580" sldId="837"/>
            <ac:picMk id="12" creationId="{4B1238C5-6606-F929-A101-985B4348B52D}"/>
          </ac:picMkLst>
        </pc:picChg>
        <pc:picChg chg="del">
          <ac:chgData name="Benoît Pichon" userId="64d73d3c24d3cfa0" providerId="LiveId" clId="{A1E9D742-E371-46C0-9FBF-D600E9C9CFD3}" dt="2024-06-06T12:44:21.519" v="894" actId="21"/>
          <ac:picMkLst>
            <pc:docMk/>
            <pc:sldMk cId="1033377580" sldId="837"/>
            <ac:picMk id="13" creationId="{C4DD0CDD-B4C5-9B45-E931-EF3FB94CD06A}"/>
          </ac:picMkLst>
        </pc:picChg>
        <pc:cxnChg chg="del">
          <ac:chgData name="Benoît Pichon" userId="64d73d3c24d3cfa0" providerId="LiveId" clId="{A1E9D742-E371-46C0-9FBF-D600E9C9CFD3}" dt="2024-06-06T12:44:21.519" v="894" actId="21"/>
          <ac:cxnSpMkLst>
            <pc:docMk/>
            <pc:sldMk cId="1033377580" sldId="837"/>
            <ac:cxnSpMk id="9" creationId="{534F5A25-375B-AD46-B5A5-B61F76F9CFA4}"/>
          </ac:cxnSpMkLst>
        </pc:cxnChg>
        <pc:cxnChg chg="del">
          <ac:chgData name="Benoît Pichon" userId="64d73d3c24d3cfa0" providerId="LiveId" clId="{A1E9D742-E371-46C0-9FBF-D600E9C9CFD3}" dt="2024-06-06T12:44:21.519" v="894" actId="21"/>
          <ac:cxnSpMkLst>
            <pc:docMk/>
            <pc:sldMk cId="1033377580" sldId="837"/>
            <ac:cxnSpMk id="14" creationId="{3FFF7EDB-2355-E07F-51E3-6D5C37F6A8E8}"/>
          </ac:cxnSpMkLst>
        </pc:cxnChg>
      </pc:sldChg>
      <pc:sldChg chg="add mod modShow">
        <pc:chgData name="Benoît Pichon" userId="64d73d3c24d3cfa0" providerId="LiveId" clId="{A1E9D742-E371-46C0-9FBF-D600E9C9CFD3}" dt="2024-06-10T13:56:04.404" v="2776" actId="729"/>
        <pc:sldMkLst>
          <pc:docMk/>
          <pc:sldMk cId="1786405090" sldId="837"/>
        </pc:sldMkLst>
      </pc:sldChg>
      <pc:sldChg chg="add mod modShow">
        <pc:chgData name="Benoît Pichon" userId="64d73d3c24d3cfa0" providerId="LiveId" clId="{A1E9D742-E371-46C0-9FBF-D600E9C9CFD3}" dt="2024-06-10T13:56:04.404" v="2776" actId="729"/>
        <pc:sldMkLst>
          <pc:docMk/>
          <pc:sldMk cId="349807193" sldId="838"/>
        </pc:sldMkLst>
      </pc:sldChg>
      <pc:sldChg chg="addSp modSp add del mod modAnim modShow">
        <pc:chgData name="Benoît Pichon" userId="64d73d3c24d3cfa0" providerId="LiveId" clId="{A1E9D742-E371-46C0-9FBF-D600E9C9CFD3}" dt="2024-06-10T13:55:54.892" v="2774" actId="2696"/>
        <pc:sldMkLst>
          <pc:docMk/>
          <pc:sldMk cId="2854906248" sldId="838"/>
        </pc:sldMkLst>
        <pc:spChg chg="add mod">
          <ac:chgData name="Benoît Pichon" userId="64d73d3c24d3cfa0" providerId="LiveId" clId="{A1E9D742-E371-46C0-9FBF-D600E9C9CFD3}" dt="2024-06-06T12:52:13.418" v="1036"/>
          <ac:spMkLst>
            <pc:docMk/>
            <pc:sldMk cId="2854906248" sldId="838"/>
            <ac:spMk id="3" creationId="{0578B3D0-7F1C-3FAE-C00B-A12109E6678B}"/>
          </ac:spMkLst>
        </pc:spChg>
        <pc:spChg chg="mod">
          <ac:chgData name="Benoît Pichon" userId="64d73d3c24d3cfa0" providerId="LiveId" clId="{A1E9D742-E371-46C0-9FBF-D600E9C9CFD3}" dt="2024-06-06T14:23:27.427" v="1776" actId="14100"/>
          <ac:spMkLst>
            <pc:docMk/>
            <pc:sldMk cId="2854906248" sldId="838"/>
            <ac:spMk id="16" creationId="{3E1C2AF1-D047-CFCD-BE7C-5E87AE764376}"/>
          </ac:spMkLst>
        </pc:spChg>
      </pc:sldChg>
      <pc:sldChg chg="addSp delSp modSp add mod delAnim modAnim">
        <pc:chgData name="Benoît Pichon" userId="64d73d3c24d3cfa0" providerId="LiveId" clId="{A1E9D742-E371-46C0-9FBF-D600E9C9CFD3}" dt="2024-06-12T08:13:39.993" v="3311" actId="1036"/>
        <pc:sldMkLst>
          <pc:docMk/>
          <pc:sldMk cId="1950013902" sldId="839"/>
        </pc:sldMkLst>
        <pc:spChg chg="add del mod">
          <ac:chgData name="Benoît Pichon" userId="64d73d3c24d3cfa0" providerId="LiveId" clId="{A1E9D742-E371-46C0-9FBF-D600E9C9CFD3}" dt="2024-06-06T13:35:27.968" v="1715" actId="478"/>
          <ac:spMkLst>
            <pc:docMk/>
            <pc:sldMk cId="1950013902" sldId="839"/>
            <ac:spMk id="4" creationId="{448F02D1-A67A-8E67-95BD-AB725ABC69E0}"/>
          </ac:spMkLst>
        </pc:spChg>
        <pc:spChg chg="add mod">
          <ac:chgData name="Benoît Pichon" userId="64d73d3c24d3cfa0" providerId="LiveId" clId="{A1E9D742-E371-46C0-9FBF-D600E9C9CFD3}" dt="2024-06-10T12:07:36.896" v="2558"/>
          <ac:spMkLst>
            <pc:docMk/>
            <pc:sldMk cId="1950013902" sldId="839"/>
            <ac:spMk id="4" creationId="{AF55C8E8-EF58-A300-360A-5D119DEF133B}"/>
          </ac:spMkLst>
        </pc:spChg>
        <pc:spChg chg="add mod">
          <ac:chgData name="Benoît Pichon" userId="64d73d3c24d3cfa0" providerId="LiveId" clId="{A1E9D742-E371-46C0-9FBF-D600E9C9CFD3}" dt="2024-06-12T08:13:39.993" v="3311" actId="1036"/>
          <ac:spMkLst>
            <pc:docMk/>
            <pc:sldMk cId="1950013902" sldId="839"/>
            <ac:spMk id="5" creationId="{BA898E93-D275-9604-7701-C95A78496622}"/>
          </ac:spMkLst>
        </pc:spChg>
        <pc:spChg chg="del">
          <ac:chgData name="Benoît Pichon" userId="64d73d3c24d3cfa0" providerId="LiveId" clId="{A1E9D742-E371-46C0-9FBF-D600E9C9CFD3}" dt="2024-06-10T12:14:51.417" v="2682" actId="21"/>
          <ac:spMkLst>
            <pc:docMk/>
            <pc:sldMk cId="1950013902" sldId="839"/>
            <ac:spMk id="27" creationId="{5D26C1A0-78E2-4F0B-F4E7-269B90ED946C}"/>
          </ac:spMkLst>
        </pc:spChg>
        <pc:spChg chg="del">
          <ac:chgData name="Benoît Pichon" userId="64d73d3c24d3cfa0" providerId="LiveId" clId="{A1E9D742-E371-46C0-9FBF-D600E9C9CFD3}" dt="2024-06-10T12:14:51.417" v="2682" actId="21"/>
          <ac:spMkLst>
            <pc:docMk/>
            <pc:sldMk cId="1950013902" sldId="839"/>
            <ac:spMk id="33" creationId="{ED4578B5-98E0-0EE6-0ABC-7FB6066D5E54}"/>
          </ac:spMkLst>
        </pc:spChg>
        <pc:spChg chg="del">
          <ac:chgData name="Benoît Pichon" userId="64d73d3c24d3cfa0" providerId="LiveId" clId="{A1E9D742-E371-46C0-9FBF-D600E9C9CFD3}" dt="2024-06-10T12:14:51.417" v="2682" actId="21"/>
          <ac:spMkLst>
            <pc:docMk/>
            <pc:sldMk cId="1950013902" sldId="839"/>
            <ac:spMk id="36" creationId="{4A20288A-022E-54DC-2D5F-C94450A4EF73}"/>
          </ac:spMkLst>
        </pc:spChg>
        <pc:spChg chg="del mod">
          <ac:chgData name="Benoît Pichon" userId="64d73d3c24d3cfa0" providerId="LiveId" clId="{A1E9D742-E371-46C0-9FBF-D600E9C9CFD3}" dt="2024-06-10T12:14:51.417" v="2682" actId="21"/>
          <ac:spMkLst>
            <pc:docMk/>
            <pc:sldMk cId="1950013902" sldId="839"/>
            <ac:spMk id="40" creationId="{0C237EC4-7F90-AA37-F758-F9E0554E9185}"/>
          </ac:spMkLst>
        </pc:spChg>
        <pc:grpChg chg="del">
          <ac:chgData name="Benoît Pichon" userId="64d73d3c24d3cfa0" providerId="LiveId" clId="{A1E9D742-E371-46C0-9FBF-D600E9C9CFD3}" dt="2024-06-10T12:14:51.417" v="2682" actId="21"/>
          <ac:grpSpMkLst>
            <pc:docMk/>
            <pc:sldMk cId="1950013902" sldId="839"/>
            <ac:grpSpMk id="39" creationId="{FFB388A3-53D8-F3F1-DD0A-FD6871921062}"/>
          </ac:grpSpMkLst>
        </pc:grpChg>
        <pc:picChg chg="del">
          <ac:chgData name="Benoît Pichon" userId="64d73d3c24d3cfa0" providerId="LiveId" clId="{A1E9D742-E371-46C0-9FBF-D600E9C9CFD3}" dt="2024-06-10T12:14:51.417" v="2682" actId="21"/>
          <ac:picMkLst>
            <pc:docMk/>
            <pc:sldMk cId="1950013902" sldId="839"/>
            <ac:picMk id="16" creationId="{B30197BF-6610-3DC7-7B79-1E2FAD2458D0}"/>
          </ac:picMkLst>
        </pc:picChg>
      </pc:sldChg>
      <pc:sldChg chg="addSp delSp modSp add mod delAnim modAnim">
        <pc:chgData name="Benoît Pichon" userId="64d73d3c24d3cfa0" providerId="LiveId" clId="{A1E9D742-E371-46C0-9FBF-D600E9C9CFD3}" dt="2024-06-12T08:09:44.421" v="3268" actId="21"/>
        <pc:sldMkLst>
          <pc:docMk/>
          <pc:sldMk cId="2032939177" sldId="840"/>
        </pc:sldMkLst>
        <pc:spChg chg="add mod">
          <ac:chgData name="Benoît Pichon" userId="64d73d3c24d3cfa0" providerId="LiveId" clId="{A1E9D742-E371-46C0-9FBF-D600E9C9CFD3}" dt="2024-06-10T12:21:31.700" v="2729"/>
          <ac:spMkLst>
            <pc:docMk/>
            <pc:sldMk cId="2032939177" sldId="840"/>
            <ac:spMk id="4" creationId="{C6EAFAD9-F991-6B28-815B-3BE68E5DFC8C}"/>
          </ac:spMkLst>
        </pc:spChg>
        <pc:spChg chg="del">
          <ac:chgData name="Benoît Pichon" userId="64d73d3c24d3cfa0" providerId="LiveId" clId="{A1E9D742-E371-46C0-9FBF-D600E9C9CFD3}" dt="2024-06-10T12:21:31.402" v="2728" actId="478"/>
          <ac:spMkLst>
            <pc:docMk/>
            <pc:sldMk cId="2032939177" sldId="840"/>
            <ac:spMk id="27" creationId="{5D26C1A0-78E2-4F0B-F4E7-269B90ED946C}"/>
          </ac:spMkLst>
        </pc:spChg>
        <pc:picChg chg="add del mod">
          <ac:chgData name="Benoît Pichon" userId="64d73d3c24d3cfa0" providerId="LiveId" clId="{A1E9D742-E371-46C0-9FBF-D600E9C9CFD3}" dt="2024-06-12T08:09:44.421" v="3268" actId="21"/>
          <ac:picMkLst>
            <pc:docMk/>
            <pc:sldMk cId="2032939177" sldId="840"/>
            <ac:picMk id="5" creationId="{AA6F0132-9259-0ECA-14B7-30F4B5FA7FA5}"/>
          </ac:picMkLst>
        </pc:picChg>
      </pc:sldChg>
      <pc:sldChg chg="addSp delSp modSp new del mod modShow">
        <pc:chgData name="Benoît Pichon" userId="64d73d3c24d3cfa0" providerId="LiveId" clId="{A1E9D742-E371-46C0-9FBF-D600E9C9CFD3}" dt="2024-06-10T13:55:54.892" v="2774" actId="2696"/>
        <pc:sldMkLst>
          <pc:docMk/>
          <pc:sldMk cId="683565884" sldId="841"/>
        </pc:sldMkLst>
        <pc:spChg chg="del">
          <ac:chgData name="Benoît Pichon" userId="64d73d3c24d3cfa0" providerId="LiveId" clId="{A1E9D742-E371-46C0-9FBF-D600E9C9CFD3}" dt="2024-06-06T12:59:45.576" v="1151" actId="478"/>
          <ac:spMkLst>
            <pc:docMk/>
            <pc:sldMk cId="683565884" sldId="841"/>
            <ac:spMk id="2" creationId="{2193BEA4-2625-6B53-FCE4-9945A73444D5}"/>
          </ac:spMkLst>
        </pc:spChg>
        <pc:spChg chg="del">
          <ac:chgData name="Benoît Pichon" userId="64d73d3c24d3cfa0" providerId="LiveId" clId="{A1E9D742-E371-46C0-9FBF-D600E9C9CFD3}" dt="2024-06-06T12:59:45.576" v="1151" actId="478"/>
          <ac:spMkLst>
            <pc:docMk/>
            <pc:sldMk cId="683565884" sldId="841"/>
            <ac:spMk id="3" creationId="{460199D6-403C-1ED7-AE1F-B2E9BCDB6F17}"/>
          </ac:spMkLst>
        </pc:spChg>
        <pc:spChg chg="add mod">
          <ac:chgData name="Benoît Pichon" userId="64d73d3c24d3cfa0" providerId="LiveId" clId="{A1E9D742-E371-46C0-9FBF-D600E9C9CFD3}" dt="2024-06-06T19:01:01.946" v="1903" actId="20577"/>
          <ac:spMkLst>
            <pc:docMk/>
            <pc:sldMk cId="683565884" sldId="841"/>
            <ac:spMk id="4" creationId="{885225B4-A9C7-AB21-18D3-DF8FF194C10E}"/>
          </ac:spMkLst>
        </pc:spChg>
      </pc:sldChg>
      <pc:sldChg chg="add mod modShow">
        <pc:chgData name="Benoît Pichon" userId="64d73d3c24d3cfa0" providerId="LiveId" clId="{A1E9D742-E371-46C0-9FBF-D600E9C9CFD3}" dt="2024-06-10T13:56:04.404" v="2776" actId="729"/>
        <pc:sldMkLst>
          <pc:docMk/>
          <pc:sldMk cId="1886410109" sldId="841"/>
        </pc:sldMkLst>
      </pc:sldChg>
      <pc:sldChg chg="add">
        <pc:chgData name="Benoît Pichon" userId="64d73d3c24d3cfa0" providerId="LiveId" clId="{A1E9D742-E371-46C0-9FBF-D600E9C9CFD3}" dt="2024-06-06T13:01:42.799" v="1265"/>
        <pc:sldMkLst>
          <pc:docMk/>
          <pc:sldMk cId="2163795976" sldId="842"/>
        </pc:sldMkLst>
      </pc:sldChg>
      <pc:sldChg chg="add mod modShow">
        <pc:chgData name="Benoît Pichon" userId="64d73d3c24d3cfa0" providerId="LiveId" clId="{A1E9D742-E371-46C0-9FBF-D600E9C9CFD3}" dt="2024-06-10T13:56:04.404" v="2776" actId="729"/>
        <pc:sldMkLst>
          <pc:docMk/>
          <pc:sldMk cId="1598238196" sldId="843"/>
        </pc:sldMkLst>
      </pc:sldChg>
      <pc:sldChg chg="addSp delSp modSp add del mod modAnim modShow">
        <pc:chgData name="Benoît Pichon" userId="64d73d3c24d3cfa0" providerId="LiveId" clId="{A1E9D742-E371-46C0-9FBF-D600E9C9CFD3}" dt="2024-06-10T13:55:54.892" v="2774" actId="2696"/>
        <pc:sldMkLst>
          <pc:docMk/>
          <pc:sldMk cId="2498772137" sldId="843"/>
        </pc:sldMkLst>
        <pc:spChg chg="del">
          <ac:chgData name="Benoît Pichon" userId="64d73d3c24d3cfa0" providerId="LiveId" clId="{A1E9D742-E371-46C0-9FBF-D600E9C9CFD3}" dt="2024-06-06T13:07:43.205" v="1329" actId="478"/>
          <ac:spMkLst>
            <pc:docMk/>
            <pc:sldMk cId="2498772137" sldId="843"/>
            <ac:spMk id="3" creationId="{D21F2E7B-22B2-CDF1-4D98-779340B056BF}"/>
          </ac:spMkLst>
        </pc:spChg>
        <pc:spChg chg="del">
          <ac:chgData name="Benoît Pichon" userId="64d73d3c24d3cfa0" providerId="LiveId" clId="{A1E9D742-E371-46C0-9FBF-D600E9C9CFD3}" dt="2024-06-06T13:07:43.205" v="1329" actId="478"/>
          <ac:spMkLst>
            <pc:docMk/>
            <pc:sldMk cId="2498772137" sldId="843"/>
            <ac:spMk id="11" creationId="{3EA94A28-6B69-422A-5D2C-9CBD7848D693}"/>
          </ac:spMkLst>
        </pc:spChg>
        <pc:spChg chg="add mod">
          <ac:chgData name="Benoît Pichon" userId="64d73d3c24d3cfa0" providerId="LiveId" clId="{A1E9D742-E371-46C0-9FBF-D600E9C9CFD3}" dt="2024-06-06T13:21:11.285" v="1498" actId="1076"/>
          <ac:spMkLst>
            <pc:docMk/>
            <pc:sldMk cId="2498772137" sldId="843"/>
            <ac:spMk id="25" creationId="{0F30C588-A24F-F51A-D9D3-6E4349DB32CB}"/>
          </ac:spMkLst>
        </pc:spChg>
        <pc:spChg chg="add mod">
          <ac:chgData name="Benoît Pichon" userId="64d73d3c24d3cfa0" providerId="LiveId" clId="{A1E9D742-E371-46C0-9FBF-D600E9C9CFD3}" dt="2024-06-06T13:20:18.099" v="1467"/>
          <ac:spMkLst>
            <pc:docMk/>
            <pc:sldMk cId="2498772137" sldId="843"/>
            <ac:spMk id="40" creationId="{DC7A96BB-A24F-2A6C-A95F-A7A7B11BD916}"/>
          </ac:spMkLst>
        </pc:spChg>
        <pc:grpChg chg="del">
          <ac:chgData name="Benoît Pichon" userId="64d73d3c24d3cfa0" providerId="LiveId" clId="{A1E9D742-E371-46C0-9FBF-D600E9C9CFD3}" dt="2024-06-06T13:07:43.205" v="1329" actId="478"/>
          <ac:grpSpMkLst>
            <pc:docMk/>
            <pc:sldMk cId="2498772137" sldId="843"/>
            <ac:grpSpMk id="4" creationId="{333953FF-99B1-9E26-A158-F4600E8226D5}"/>
          </ac:grpSpMkLst>
        </pc:grpChg>
        <pc:grpChg chg="add del mod">
          <ac:chgData name="Benoît Pichon" userId="64d73d3c24d3cfa0" providerId="LiveId" clId="{A1E9D742-E371-46C0-9FBF-D600E9C9CFD3}" dt="2024-06-06T13:12:28.447" v="1367" actId="21"/>
          <ac:grpSpMkLst>
            <pc:docMk/>
            <pc:sldMk cId="2498772137" sldId="843"/>
            <ac:grpSpMk id="9" creationId="{A7421633-B083-19C8-CE4E-40F584FEB6D6}"/>
          </ac:grpSpMkLst>
        </pc:grpChg>
        <pc:grpChg chg="del">
          <ac:chgData name="Benoît Pichon" userId="64d73d3c24d3cfa0" providerId="LiveId" clId="{A1E9D742-E371-46C0-9FBF-D600E9C9CFD3}" dt="2024-06-06T13:07:43.205" v="1329" actId="478"/>
          <ac:grpSpMkLst>
            <pc:docMk/>
            <pc:sldMk cId="2498772137" sldId="843"/>
            <ac:grpSpMk id="13" creationId="{ABB41D4A-FB55-141C-008B-80FD5C269093}"/>
          </ac:grpSpMkLst>
        </pc:grpChg>
        <pc:grpChg chg="del">
          <ac:chgData name="Benoît Pichon" userId="64d73d3c24d3cfa0" providerId="LiveId" clId="{A1E9D742-E371-46C0-9FBF-D600E9C9CFD3}" dt="2024-06-06T13:07:43.205" v="1329" actId="478"/>
          <ac:grpSpMkLst>
            <pc:docMk/>
            <pc:sldMk cId="2498772137" sldId="843"/>
            <ac:grpSpMk id="20" creationId="{E0DA11DF-301E-BC4E-A5F8-205802D5F7E8}"/>
          </ac:grpSpMkLst>
        </pc:grpChg>
        <pc:grpChg chg="del">
          <ac:chgData name="Benoît Pichon" userId="64d73d3c24d3cfa0" providerId="LiveId" clId="{A1E9D742-E371-46C0-9FBF-D600E9C9CFD3}" dt="2024-06-06T13:07:43.205" v="1329" actId="478"/>
          <ac:grpSpMkLst>
            <pc:docMk/>
            <pc:sldMk cId="2498772137" sldId="843"/>
            <ac:grpSpMk id="24" creationId="{F4D84338-AD3B-84DA-D9B4-519B6027FF18}"/>
          </ac:grpSpMkLst>
        </pc:grpChg>
        <pc:grpChg chg="add mod">
          <ac:chgData name="Benoît Pichon" userId="64d73d3c24d3cfa0" providerId="LiveId" clId="{A1E9D742-E371-46C0-9FBF-D600E9C9CFD3}" dt="2024-06-06T13:25:05.061" v="1528" actId="1076"/>
          <ac:grpSpMkLst>
            <pc:docMk/>
            <pc:sldMk cId="2498772137" sldId="843"/>
            <ac:grpSpMk id="30" creationId="{2384BF66-3464-6AAB-755D-0F16480E73B6}"/>
          </ac:grpSpMkLst>
        </pc:grpChg>
        <pc:grpChg chg="add del mod">
          <ac:chgData name="Benoît Pichon" userId="64d73d3c24d3cfa0" providerId="LiveId" clId="{A1E9D742-E371-46C0-9FBF-D600E9C9CFD3}" dt="2024-06-06T13:20:48.423" v="1487" actId="21"/>
          <ac:grpSpMkLst>
            <pc:docMk/>
            <pc:sldMk cId="2498772137" sldId="843"/>
            <ac:grpSpMk id="39" creationId="{5ACB710F-BC05-0BCC-F21D-1C7AA49ED855}"/>
          </ac:grpSpMkLst>
        </pc:grpChg>
        <pc:grpChg chg="add del mod">
          <ac:chgData name="Benoît Pichon" userId="64d73d3c24d3cfa0" providerId="LiveId" clId="{A1E9D742-E371-46C0-9FBF-D600E9C9CFD3}" dt="2024-06-06T13:20:34.488" v="1480" actId="21"/>
          <ac:grpSpMkLst>
            <pc:docMk/>
            <pc:sldMk cId="2498772137" sldId="843"/>
            <ac:grpSpMk id="43" creationId="{66C70B46-E8D8-B994-E990-45B6BFDA4093}"/>
          </ac:grpSpMkLst>
        </pc:grpChg>
        <pc:grpChg chg="add mod">
          <ac:chgData name="Benoît Pichon" userId="64d73d3c24d3cfa0" providerId="LiveId" clId="{A1E9D742-E371-46C0-9FBF-D600E9C9CFD3}" dt="2024-06-06T13:20:57.952" v="1493" actId="164"/>
          <ac:grpSpMkLst>
            <pc:docMk/>
            <pc:sldMk cId="2498772137" sldId="843"/>
            <ac:grpSpMk id="44" creationId="{B1ACD615-39F7-E75A-D9D9-1376E2891006}"/>
          </ac:grpSpMkLst>
        </pc:grpChg>
        <pc:grpChg chg="add mod">
          <ac:chgData name="Benoît Pichon" userId="64d73d3c24d3cfa0" providerId="LiveId" clId="{A1E9D742-E371-46C0-9FBF-D600E9C9CFD3}" dt="2024-06-06T13:20:49.913" v="1489" actId="571"/>
          <ac:grpSpMkLst>
            <pc:docMk/>
            <pc:sldMk cId="2498772137" sldId="843"/>
            <ac:grpSpMk id="45" creationId="{57279F8F-1276-6481-4C54-50FD1917B6F0}"/>
          </ac:grpSpMkLst>
        </pc:grpChg>
        <pc:grpChg chg="add mod">
          <ac:chgData name="Benoît Pichon" userId="64d73d3c24d3cfa0" providerId="LiveId" clId="{A1E9D742-E371-46C0-9FBF-D600E9C9CFD3}" dt="2024-06-06T13:25:06.733" v="1529" actId="1076"/>
          <ac:grpSpMkLst>
            <pc:docMk/>
            <pc:sldMk cId="2498772137" sldId="843"/>
            <ac:grpSpMk id="49" creationId="{1A38375F-FF79-8EB0-284C-F8A8884CD25E}"/>
          </ac:grpSpMkLst>
        </pc:grpChg>
        <pc:picChg chg="del">
          <ac:chgData name="Benoît Pichon" userId="64d73d3c24d3cfa0" providerId="LiveId" clId="{A1E9D742-E371-46C0-9FBF-D600E9C9CFD3}" dt="2024-06-06T13:07:43.205" v="1329" actId="478"/>
          <ac:picMkLst>
            <pc:docMk/>
            <pc:sldMk cId="2498772137" sldId="843"/>
            <ac:picMk id="5" creationId="{0E892F27-8877-F371-9FAC-D08B6D3F318B}"/>
          </ac:picMkLst>
        </pc:picChg>
        <pc:picChg chg="mod topLvl">
          <ac:chgData name="Benoît Pichon" userId="64d73d3c24d3cfa0" providerId="LiveId" clId="{A1E9D742-E371-46C0-9FBF-D600E9C9CFD3}" dt="2024-06-06T13:21:15.820" v="1501" actId="14100"/>
          <ac:picMkLst>
            <pc:docMk/>
            <pc:sldMk cId="2498772137" sldId="843"/>
            <ac:picMk id="19" creationId="{843F3DF2-3799-2C3A-8750-1760BAB9972B}"/>
          </ac:picMkLst>
        </pc:picChg>
        <pc:picChg chg="del mod">
          <ac:chgData name="Benoît Pichon" userId="64d73d3c24d3cfa0" providerId="LiveId" clId="{A1E9D742-E371-46C0-9FBF-D600E9C9CFD3}" dt="2024-06-06T13:12:28.447" v="1367" actId="21"/>
          <ac:picMkLst>
            <pc:docMk/>
            <pc:sldMk cId="2498772137" sldId="843"/>
            <ac:picMk id="22" creationId="{5D6C7CA1-F7E1-07BD-EDF1-8F2DF1B9A5FC}"/>
          </ac:picMkLst>
        </pc:picChg>
        <pc:picChg chg="del mod topLvl">
          <ac:chgData name="Benoît Pichon" userId="64d73d3c24d3cfa0" providerId="LiveId" clId="{A1E9D742-E371-46C0-9FBF-D600E9C9CFD3}" dt="2024-06-06T13:12:28.447" v="1367" actId="21"/>
          <ac:picMkLst>
            <pc:docMk/>
            <pc:sldMk cId="2498772137" sldId="843"/>
            <ac:picMk id="23" creationId="{2302946E-6A7C-FA06-D2F3-875F5393EDE7}"/>
          </ac:picMkLst>
        </pc:picChg>
        <pc:picChg chg="add mod">
          <ac:chgData name="Benoît Pichon" userId="64d73d3c24d3cfa0" providerId="LiveId" clId="{A1E9D742-E371-46C0-9FBF-D600E9C9CFD3}" dt="2024-06-06T13:10:23.014" v="1359" actId="164"/>
          <ac:picMkLst>
            <pc:docMk/>
            <pc:sldMk cId="2498772137" sldId="843"/>
            <ac:picMk id="27" creationId="{AF99A8F8-0A60-BD0A-AEE5-A8D126E1E4E0}"/>
          </ac:picMkLst>
        </pc:picChg>
        <pc:picChg chg="add mod">
          <ac:chgData name="Benoît Pichon" userId="64d73d3c24d3cfa0" providerId="LiveId" clId="{A1E9D742-E371-46C0-9FBF-D600E9C9CFD3}" dt="2024-06-06T13:10:23.014" v="1359" actId="164"/>
          <ac:picMkLst>
            <pc:docMk/>
            <pc:sldMk cId="2498772137" sldId="843"/>
            <ac:picMk id="29" creationId="{5ECBBEB8-EC13-EE80-C05E-EDDE9C6F4668}"/>
          </ac:picMkLst>
        </pc:picChg>
        <pc:picChg chg="add del mod">
          <ac:chgData name="Benoît Pichon" userId="64d73d3c24d3cfa0" providerId="LiveId" clId="{A1E9D742-E371-46C0-9FBF-D600E9C9CFD3}" dt="2024-06-06T13:11:36.374" v="1363" actId="21"/>
          <ac:picMkLst>
            <pc:docMk/>
            <pc:sldMk cId="2498772137" sldId="843"/>
            <ac:picMk id="32" creationId="{772705BA-A5A0-55CD-D128-25C52935F472}"/>
          </ac:picMkLst>
        </pc:picChg>
        <pc:picChg chg="add mod">
          <ac:chgData name="Benoît Pichon" userId="64d73d3c24d3cfa0" providerId="LiveId" clId="{A1E9D742-E371-46C0-9FBF-D600E9C9CFD3}" dt="2024-06-06T13:19:30.458" v="1403" actId="164"/>
          <ac:picMkLst>
            <pc:docMk/>
            <pc:sldMk cId="2498772137" sldId="843"/>
            <ac:picMk id="33" creationId="{5D6C7CA1-F7E1-07BD-EDF1-8F2DF1B9A5FC}"/>
          </ac:picMkLst>
        </pc:picChg>
        <pc:picChg chg="add del mod">
          <ac:chgData name="Benoît Pichon" userId="64d73d3c24d3cfa0" providerId="LiveId" clId="{A1E9D742-E371-46C0-9FBF-D600E9C9CFD3}" dt="2024-06-06T13:20:48.423" v="1487" actId="21"/>
          <ac:picMkLst>
            <pc:docMk/>
            <pc:sldMk cId="2498772137" sldId="843"/>
            <ac:picMk id="34" creationId="{2302946E-6A7C-FA06-D2F3-875F5393EDE7}"/>
          </ac:picMkLst>
        </pc:picChg>
        <pc:picChg chg="add del mod">
          <ac:chgData name="Benoît Pichon" userId="64d73d3c24d3cfa0" providerId="LiveId" clId="{A1E9D742-E371-46C0-9FBF-D600E9C9CFD3}" dt="2024-06-06T13:20:26.754" v="1473" actId="21"/>
          <ac:picMkLst>
            <pc:docMk/>
            <pc:sldMk cId="2498772137" sldId="843"/>
            <ac:picMk id="36" creationId="{F16BE532-A29A-6A98-EA7B-305772E9480B}"/>
          </ac:picMkLst>
        </pc:picChg>
        <pc:picChg chg="add del mod">
          <ac:chgData name="Benoît Pichon" userId="64d73d3c24d3cfa0" providerId="LiveId" clId="{A1E9D742-E371-46C0-9FBF-D600E9C9CFD3}" dt="2024-06-06T13:20:26.754" v="1473" actId="21"/>
          <ac:picMkLst>
            <pc:docMk/>
            <pc:sldMk cId="2498772137" sldId="843"/>
            <ac:picMk id="38" creationId="{00C164A8-3FA7-966C-BC5B-93A1D9EA5769}"/>
          </ac:picMkLst>
        </pc:picChg>
        <pc:picChg chg="add del mod topLvl">
          <ac:chgData name="Benoît Pichon" userId="64d73d3c24d3cfa0" providerId="LiveId" clId="{A1E9D742-E371-46C0-9FBF-D600E9C9CFD3}" dt="2024-06-06T13:20:34.488" v="1480" actId="21"/>
          <ac:picMkLst>
            <pc:docMk/>
            <pc:sldMk cId="2498772137" sldId="843"/>
            <ac:picMk id="41" creationId="{F16BE532-A29A-6A98-EA7B-305772E9480B}"/>
          </ac:picMkLst>
        </pc:picChg>
        <pc:picChg chg="add mod topLvl">
          <ac:chgData name="Benoît Pichon" userId="64d73d3c24d3cfa0" providerId="LiveId" clId="{A1E9D742-E371-46C0-9FBF-D600E9C9CFD3}" dt="2024-06-06T13:20:52.349" v="1490" actId="1076"/>
          <ac:picMkLst>
            <pc:docMk/>
            <pc:sldMk cId="2498772137" sldId="843"/>
            <ac:picMk id="42" creationId="{00C164A8-3FA7-966C-BC5B-93A1D9EA5769}"/>
          </ac:picMkLst>
        </pc:picChg>
        <pc:picChg chg="mod">
          <ac:chgData name="Benoît Pichon" userId="64d73d3c24d3cfa0" providerId="LiveId" clId="{A1E9D742-E371-46C0-9FBF-D600E9C9CFD3}" dt="2024-06-06T13:20:49.913" v="1489" actId="571"/>
          <ac:picMkLst>
            <pc:docMk/>
            <pc:sldMk cId="2498772137" sldId="843"/>
            <ac:picMk id="46" creationId="{B3501516-AB94-05A8-139A-3185E142F207}"/>
          </ac:picMkLst>
        </pc:picChg>
        <pc:picChg chg="mod">
          <ac:chgData name="Benoît Pichon" userId="64d73d3c24d3cfa0" providerId="LiveId" clId="{A1E9D742-E371-46C0-9FBF-D600E9C9CFD3}" dt="2024-06-06T13:20:49.913" v="1489" actId="571"/>
          <ac:picMkLst>
            <pc:docMk/>
            <pc:sldMk cId="2498772137" sldId="843"/>
            <ac:picMk id="47" creationId="{4BB46B45-0C62-AEB7-E70F-5B96CBA334B0}"/>
          </ac:picMkLst>
        </pc:picChg>
        <pc:picChg chg="add mod">
          <ac:chgData name="Benoît Pichon" userId="64d73d3c24d3cfa0" providerId="LiveId" clId="{A1E9D742-E371-46C0-9FBF-D600E9C9CFD3}" dt="2024-06-06T13:20:57.952" v="1493" actId="164"/>
          <ac:picMkLst>
            <pc:docMk/>
            <pc:sldMk cId="2498772137" sldId="843"/>
            <ac:picMk id="48" creationId="{2302946E-6A7C-FA06-D2F3-875F5393EDE7}"/>
          </ac:picMkLst>
        </pc:picChg>
        <pc:picChg chg="add mod">
          <ac:chgData name="Benoît Pichon" userId="64d73d3c24d3cfa0" providerId="LiveId" clId="{A1E9D742-E371-46C0-9FBF-D600E9C9CFD3}" dt="2024-06-06T13:21:05.427" v="1496" actId="1076"/>
          <ac:picMkLst>
            <pc:docMk/>
            <pc:sldMk cId="2498772137" sldId="843"/>
            <ac:picMk id="1026" creationId="{4807485B-1AC6-5836-C2D2-5A7B37BAE975}"/>
          </ac:picMkLst>
        </pc:picChg>
        <pc:picChg chg="add mod">
          <ac:chgData name="Benoît Pichon" userId="64d73d3c24d3cfa0" providerId="LiveId" clId="{A1E9D742-E371-46C0-9FBF-D600E9C9CFD3}" dt="2024-06-06T13:21:03.532" v="1495" actId="14100"/>
          <ac:picMkLst>
            <pc:docMk/>
            <pc:sldMk cId="2498772137" sldId="843"/>
            <ac:picMk id="1028" creationId="{B2789BA6-3C6E-23B5-243C-F4F8049F5DA5}"/>
          </ac:picMkLst>
        </pc:picChg>
      </pc:sldChg>
      <pc:sldChg chg="addSp delSp modSp add del mod delAnim modAnim">
        <pc:chgData name="Benoît Pichon" userId="64d73d3c24d3cfa0" providerId="LiveId" clId="{A1E9D742-E371-46C0-9FBF-D600E9C9CFD3}" dt="2024-06-06T13:24:22.543" v="1521" actId="47"/>
        <pc:sldMkLst>
          <pc:docMk/>
          <pc:sldMk cId="262262993" sldId="844"/>
        </pc:sldMkLst>
        <pc:grpChg chg="add mod">
          <ac:chgData name="Benoît Pichon" userId="64d73d3c24d3cfa0" providerId="LiveId" clId="{A1E9D742-E371-46C0-9FBF-D600E9C9CFD3}" dt="2024-06-06T13:23:42.077" v="1512" actId="1076"/>
          <ac:grpSpMkLst>
            <pc:docMk/>
            <pc:sldMk cId="262262993" sldId="844"/>
            <ac:grpSpMk id="2" creationId="{1A38375F-FF79-8EB0-284C-F8A8884CD25E}"/>
          </ac:grpSpMkLst>
        </pc:grpChg>
        <pc:grpChg chg="mod">
          <ac:chgData name="Benoît Pichon" userId="64d73d3c24d3cfa0" providerId="LiveId" clId="{A1E9D742-E371-46C0-9FBF-D600E9C9CFD3}" dt="2024-06-06T13:23:36.313" v="1508"/>
          <ac:grpSpMkLst>
            <pc:docMk/>
            <pc:sldMk cId="262262993" sldId="844"/>
            <ac:grpSpMk id="3" creationId="{B1ACD615-39F7-E75A-D9D9-1376E2891006}"/>
          </ac:grpSpMkLst>
        </pc:grpChg>
        <pc:grpChg chg="del">
          <ac:chgData name="Benoît Pichon" userId="64d73d3c24d3cfa0" providerId="LiveId" clId="{A1E9D742-E371-46C0-9FBF-D600E9C9CFD3}" dt="2024-06-06T13:23:36.012" v="1507" actId="478"/>
          <ac:grpSpMkLst>
            <pc:docMk/>
            <pc:sldMk cId="262262993" sldId="844"/>
            <ac:grpSpMk id="30" creationId="{2384BF66-3464-6AAB-755D-0F16480E73B6}"/>
          </ac:grpSpMkLst>
        </pc:grpChg>
        <pc:grpChg chg="del">
          <ac:chgData name="Benoît Pichon" userId="64d73d3c24d3cfa0" providerId="LiveId" clId="{A1E9D742-E371-46C0-9FBF-D600E9C9CFD3}" dt="2024-06-06T13:23:33.125" v="1506" actId="21"/>
          <ac:grpSpMkLst>
            <pc:docMk/>
            <pc:sldMk cId="262262993" sldId="844"/>
            <ac:grpSpMk id="49" creationId="{1A38375F-FF79-8EB0-284C-F8A8884CD25E}"/>
          </ac:grpSpMkLst>
        </pc:grpChg>
        <pc:picChg chg="mod">
          <ac:chgData name="Benoît Pichon" userId="64d73d3c24d3cfa0" providerId="LiveId" clId="{A1E9D742-E371-46C0-9FBF-D600E9C9CFD3}" dt="2024-06-06T13:23:36.313" v="1508"/>
          <ac:picMkLst>
            <pc:docMk/>
            <pc:sldMk cId="262262993" sldId="844"/>
            <ac:picMk id="4" creationId="{2302946E-6A7C-FA06-D2F3-875F5393EDE7}"/>
          </ac:picMkLst>
        </pc:picChg>
        <pc:picChg chg="mod">
          <ac:chgData name="Benoît Pichon" userId="64d73d3c24d3cfa0" providerId="LiveId" clId="{A1E9D742-E371-46C0-9FBF-D600E9C9CFD3}" dt="2024-06-06T13:23:36.313" v="1508"/>
          <ac:picMkLst>
            <pc:docMk/>
            <pc:sldMk cId="262262993" sldId="844"/>
            <ac:picMk id="5" creationId="{5D6C7CA1-F7E1-07BD-EDF1-8F2DF1B9A5FC}"/>
          </ac:picMkLst>
        </pc:picChg>
        <pc:picChg chg="mod">
          <ac:chgData name="Benoît Pichon" userId="64d73d3c24d3cfa0" providerId="LiveId" clId="{A1E9D742-E371-46C0-9FBF-D600E9C9CFD3}" dt="2024-06-06T13:23:36.313" v="1508"/>
          <ac:picMkLst>
            <pc:docMk/>
            <pc:sldMk cId="262262993" sldId="844"/>
            <ac:picMk id="6" creationId="{00C164A8-3FA7-966C-BC5B-93A1D9EA5769}"/>
          </ac:picMkLst>
        </pc:picChg>
        <pc:picChg chg="del">
          <ac:chgData name="Benoît Pichon" userId="64d73d3c24d3cfa0" providerId="LiveId" clId="{A1E9D742-E371-46C0-9FBF-D600E9C9CFD3}" dt="2024-06-06T13:23:36.012" v="1507" actId="478"/>
          <ac:picMkLst>
            <pc:docMk/>
            <pc:sldMk cId="262262993" sldId="844"/>
            <ac:picMk id="19" creationId="{843F3DF2-3799-2C3A-8750-1760BAB9972B}"/>
          </ac:picMkLst>
        </pc:picChg>
        <pc:picChg chg="del">
          <ac:chgData name="Benoît Pichon" userId="64d73d3c24d3cfa0" providerId="LiveId" clId="{A1E9D742-E371-46C0-9FBF-D600E9C9CFD3}" dt="2024-06-06T13:23:36.012" v="1507" actId="478"/>
          <ac:picMkLst>
            <pc:docMk/>
            <pc:sldMk cId="262262993" sldId="844"/>
            <ac:picMk id="1026" creationId="{4807485B-1AC6-5836-C2D2-5A7B37BAE975}"/>
          </ac:picMkLst>
        </pc:picChg>
        <pc:picChg chg="del">
          <ac:chgData name="Benoît Pichon" userId="64d73d3c24d3cfa0" providerId="LiveId" clId="{A1E9D742-E371-46C0-9FBF-D600E9C9CFD3}" dt="2024-06-06T13:23:36.012" v="1507" actId="478"/>
          <ac:picMkLst>
            <pc:docMk/>
            <pc:sldMk cId="262262993" sldId="844"/>
            <ac:picMk id="1028" creationId="{B2789BA6-3C6E-23B5-243C-F4F8049F5DA5}"/>
          </ac:picMkLst>
        </pc:picChg>
      </pc:sldChg>
      <pc:sldChg chg="addSp delSp modSp add mod delAnim modAnim">
        <pc:chgData name="Benoît Pichon" userId="64d73d3c24d3cfa0" providerId="LiveId" clId="{A1E9D742-E371-46C0-9FBF-D600E9C9CFD3}" dt="2024-06-12T13:14:59.366" v="3579" actId="478"/>
        <pc:sldMkLst>
          <pc:docMk/>
          <pc:sldMk cId="2761402811" sldId="848"/>
        </pc:sldMkLst>
        <pc:spChg chg="add mod">
          <ac:chgData name="Benoît Pichon" userId="64d73d3c24d3cfa0" providerId="LiveId" clId="{A1E9D742-E371-46C0-9FBF-D600E9C9CFD3}" dt="2024-06-10T15:58:48.633" v="2834"/>
          <ac:spMkLst>
            <pc:docMk/>
            <pc:sldMk cId="2761402811" sldId="848"/>
            <ac:spMk id="2" creationId="{EE614C82-1A4A-5CA1-4544-F13DE59E26DD}"/>
          </ac:spMkLst>
        </pc:spChg>
        <pc:spChg chg="add del mod">
          <ac:chgData name="Benoît Pichon" userId="64d73d3c24d3cfa0" providerId="LiveId" clId="{A1E9D742-E371-46C0-9FBF-D600E9C9CFD3}" dt="2024-06-10T13:58:32.389" v="2800" actId="21"/>
          <ac:spMkLst>
            <pc:docMk/>
            <pc:sldMk cId="2761402811" sldId="848"/>
            <ac:spMk id="8" creationId="{95F5F6C1-A429-4480-AC8D-6ACE08A25418}"/>
          </ac:spMkLst>
        </pc:spChg>
        <pc:spChg chg="del">
          <ac:chgData name="Benoît Pichon" userId="64d73d3c24d3cfa0" providerId="LiveId" clId="{A1E9D742-E371-46C0-9FBF-D600E9C9CFD3}" dt="2024-06-06T13:24:15.802" v="1520" actId="21"/>
          <ac:spMkLst>
            <pc:docMk/>
            <pc:sldMk cId="2761402811" sldId="848"/>
            <ac:spMk id="13" creationId="{266C6791-9FA4-9DC4-825E-7190730AAD44}"/>
          </ac:spMkLst>
        </pc:spChg>
        <pc:spChg chg="mod">
          <ac:chgData name="Benoît Pichon" userId="64d73d3c24d3cfa0" providerId="LiveId" clId="{A1E9D742-E371-46C0-9FBF-D600E9C9CFD3}" dt="2024-06-06T13:25:30.749" v="1581" actId="20577"/>
          <ac:spMkLst>
            <pc:docMk/>
            <pc:sldMk cId="2761402811" sldId="848"/>
            <ac:spMk id="16" creationId="{D79A2F02-209E-961B-9E5F-16A2929FF83E}"/>
          </ac:spMkLst>
        </pc:spChg>
        <pc:spChg chg="mod">
          <ac:chgData name="Benoît Pichon" userId="64d73d3c24d3cfa0" providerId="LiveId" clId="{A1E9D742-E371-46C0-9FBF-D600E9C9CFD3}" dt="2024-06-10T13:59:18.973" v="2815" actId="1076"/>
          <ac:spMkLst>
            <pc:docMk/>
            <pc:sldMk cId="2761402811" sldId="848"/>
            <ac:spMk id="22" creationId="{4CEEC267-4FF6-D9FC-32B2-9958CB1145D0}"/>
          </ac:spMkLst>
        </pc:spChg>
        <pc:spChg chg="mod">
          <ac:chgData name="Benoît Pichon" userId="64d73d3c24d3cfa0" providerId="LiveId" clId="{A1E9D742-E371-46C0-9FBF-D600E9C9CFD3}" dt="2024-06-10T13:59:18.973" v="2815" actId="1076"/>
          <ac:spMkLst>
            <pc:docMk/>
            <pc:sldMk cId="2761402811" sldId="848"/>
            <ac:spMk id="26" creationId="{714FACDB-A9D5-684C-E1D3-4EA289DA50E5}"/>
          </ac:spMkLst>
        </pc:spChg>
        <pc:spChg chg="del">
          <ac:chgData name="Benoît Pichon" userId="64d73d3c24d3cfa0" providerId="LiveId" clId="{A1E9D742-E371-46C0-9FBF-D600E9C9CFD3}" dt="2024-06-10T15:58:44.455" v="2833" actId="21"/>
          <ac:spMkLst>
            <pc:docMk/>
            <pc:sldMk cId="2761402811" sldId="848"/>
            <ac:spMk id="28" creationId="{7D51480E-8541-D3BE-8918-35ABC26467DB}"/>
          </ac:spMkLst>
        </pc:spChg>
        <pc:spChg chg="mod">
          <ac:chgData name="Benoît Pichon" userId="64d73d3c24d3cfa0" providerId="LiveId" clId="{A1E9D742-E371-46C0-9FBF-D600E9C9CFD3}" dt="2024-06-10T13:59:18.973" v="2815" actId="1076"/>
          <ac:spMkLst>
            <pc:docMk/>
            <pc:sldMk cId="2761402811" sldId="848"/>
            <ac:spMk id="30" creationId="{88AB5A52-03D5-4586-22DC-4FA72DBEA775}"/>
          </ac:spMkLst>
        </pc:spChg>
        <pc:spChg chg="mod">
          <ac:chgData name="Benoît Pichon" userId="64d73d3c24d3cfa0" providerId="LiveId" clId="{A1E9D742-E371-46C0-9FBF-D600E9C9CFD3}" dt="2024-06-10T14:00:58.991" v="2832" actId="208"/>
          <ac:spMkLst>
            <pc:docMk/>
            <pc:sldMk cId="2761402811" sldId="848"/>
            <ac:spMk id="42" creationId="{09397823-801C-CC69-FCF4-74A45AE5DE6F}"/>
          </ac:spMkLst>
        </pc:spChg>
        <pc:spChg chg="add mod">
          <ac:chgData name="Benoît Pichon" userId="64d73d3c24d3cfa0" providerId="LiveId" clId="{A1E9D742-E371-46C0-9FBF-D600E9C9CFD3}" dt="2024-06-10T13:58:57.549" v="2809"/>
          <ac:spMkLst>
            <pc:docMk/>
            <pc:sldMk cId="2761402811" sldId="848"/>
            <ac:spMk id="67" creationId="{7DBEADF0-AE1C-1536-C1A4-C67DBD795CBF}"/>
          </ac:spMkLst>
        </pc:spChg>
        <pc:spChg chg="add mod">
          <ac:chgData name="Benoît Pichon" userId="64d73d3c24d3cfa0" providerId="LiveId" clId="{A1E9D742-E371-46C0-9FBF-D600E9C9CFD3}" dt="2024-06-10T13:58:57.549" v="2809"/>
          <ac:spMkLst>
            <pc:docMk/>
            <pc:sldMk cId="2761402811" sldId="848"/>
            <ac:spMk id="68" creationId="{489CA8C3-7C33-6AE2-EC41-B298D4204611}"/>
          </ac:spMkLst>
        </pc:spChg>
        <pc:spChg chg="add mod">
          <ac:chgData name="Benoît Pichon" userId="64d73d3c24d3cfa0" providerId="LiveId" clId="{A1E9D742-E371-46C0-9FBF-D600E9C9CFD3}" dt="2024-06-10T13:58:57.549" v="2809"/>
          <ac:spMkLst>
            <pc:docMk/>
            <pc:sldMk cId="2761402811" sldId="848"/>
            <ac:spMk id="69" creationId="{D3E0273B-3E5E-8B8E-D32A-8766BF463C7F}"/>
          </ac:spMkLst>
        </pc:spChg>
        <pc:spChg chg="mod">
          <ac:chgData name="Benoît Pichon" userId="64d73d3c24d3cfa0" providerId="LiveId" clId="{A1E9D742-E371-46C0-9FBF-D600E9C9CFD3}" dt="2024-06-10T13:58:57.549" v="2809"/>
          <ac:spMkLst>
            <pc:docMk/>
            <pc:sldMk cId="2761402811" sldId="848"/>
            <ac:spMk id="74" creationId="{44BD189E-B886-8D2A-13A6-63BD7C08D8AE}"/>
          </ac:spMkLst>
        </pc:spChg>
        <pc:spChg chg="mod">
          <ac:chgData name="Benoît Pichon" userId="64d73d3c24d3cfa0" providerId="LiveId" clId="{A1E9D742-E371-46C0-9FBF-D600E9C9CFD3}" dt="2024-06-10T13:58:57.549" v="2809"/>
          <ac:spMkLst>
            <pc:docMk/>
            <pc:sldMk cId="2761402811" sldId="848"/>
            <ac:spMk id="79" creationId="{7EA83232-E4DA-48B6-ECCE-6436668EA9DA}"/>
          </ac:spMkLst>
        </pc:spChg>
        <pc:spChg chg="mod">
          <ac:chgData name="Benoît Pichon" userId="64d73d3c24d3cfa0" providerId="LiveId" clId="{A1E9D742-E371-46C0-9FBF-D600E9C9CFD3}" dt="2024-06-10T13:58:57.549" v="2809"/>
          <ac:spMkLst>
            <pc:docMk/>
            <pc:sldMk cId="2761402811" sldId="848"/>
            <ac:spMk id="84" creationId="{90FF6F15-03D6-1FC7-1B91-7E65E4997589}"/>
          </ac:spMkLst>
        </pc:spChg>
        <pc:spChg chg="add mod">
          <ac:chgData name="Benoît Pichon" userId="64d73d3c24d3cfa0" providerId="LiveId" clId="{A1E9D742-E371-46C0-9FBF-D600E9C9CFD3}" dt="2024-06-10T13:58:57.549" v="2809"/>
          <ac:spMkLst>
            <pc:docMk/>
            <pc:sldMk cId="2761402811" sldId="848"/>
            <ac:spMk id="88" creationId="{95F5F6C1-A429-4480-AC8D-6ACE08A25418}"/>
          </ac:spMkLst>
        </pc:spChg>
        <pc:spChg chg="mod">
          <ac:chgData name="Benoît Pichon" userId="64d73d3c24d3cfa0" providerId="LiveId" clId="{A1E9D742-E371-46C0-9FBF-D600E9C9CFD3}" dt="2024-06-10T13:59:18.973" v="2815" actId="1076"/>
          <ac:spMkLst>
            <pc:docMk/>
            <pc:sldMk cId="2761402811" sldId="848"/>
            <ac:spMk id="100" creationId="{036F5AC3-5AAE-2733-9A00-A85321AAA727}"/>
          </ac:spMkLst>
        </pc:spChg>
        <pc:spChg chg="mod">
          <ac:chgData name="Benoît Pichon" userId="64d73d3c24d3cfa0" providerId="LiveId" clId="{A1E9D742-E371-46C0-9FBF-D600E9C9CFD3}" dt="2024-06-10T13:59:18.973" v="2815" actId="1076"/>
          <ac:spMkLst>
            <pc:docMk/>
            <pc:sldMk cId="2761402811" sldId="848"/>
            <ac:spMk id="103" creationId="{8ECE7CBB-A652-D7A3-B542-EEABEDCF37D5}"/>
          </ac:spMkLst>
        </pc:spChg>
        <pc:spChg chg="mod">
          <ac:chgData name="Benoît Pichon" userId="64d73d3c24d3cfa0" providerId="LiveId" clId="{A1E9D742-E371-46C0-9FBF-D600E9C9CFD3}" dt="2024-06-10T13:59:18.973" v="2815" actId="1076"/>
          <ac:spMkLst>
            <pc:docMk/>
            <pc:sldMk cId="2761402811" sldId="848"/>
            <ac:spMk id="104" creationId="{F4313769-501F-F373-A8BC-4C16F425F636}"/>
          </ac:spMkLst>
        </pc:spChg>
        <pc:spChg chg="mod">
          <ac:chgData name="Benoît Pichon" userId="64d73d3c24d3cfa0" providerId="LiveId" clId="{A1E9D742-E371-46C0-9FBF-D600E9C9CFD3}" dt="2024-06-10T13:59:18.973" v="2815" actId="1076"/>
          <ac:spMkLst>
            <pc:docMk/>
            <pc:sldMk cId="2761402811" sldId="848"/>
            <ac:spMk id="105" creationId="{5C7DF197-D5D5-C28A-EF40-92C4682A9AB8}"/>
          </ac:spMkLst>
        </pc:spChg>
        <pc:spChg chg="mod">
          <ac:chgData name="Benoît Pichon" userId="64d73d3c24d3cfa0" providerId="LiveId" clId="{A1E9D742-E371-46C0-9FBF-D600E9C9CFD3}" dt="2024-06-10T13:59:18.973" v="2815" actId="1076"/>
          <ac:spMkLst>
            <pc:docMk/>
            <pc:sldMk cId="2761402811" sldId="848"/>
            <ac:spMk id="107" creationId="{B0470BFB-C1F2-3BC0-635A-8991C8472FD9}"/>
          </ac:spMkLst>
        </pc:spChg>
        <pc:spChg chg="mod">
          <ac:chgData name="Benoît Pichon" userId="64d73d3c24d3cfa0" providerId="LiveId" clId="{A1E9D742-E371-46C0-9FBF-D600E9C9CFD3}" dt="2024-06-10T13:59:13.941" v="2814" actId="1076"/>
          <ac:spMkLst>
            <pc:docMk/>
            <pc:sldMk cId="2761402811" sldId="848"/>
            <ac:spMk id="108" creationId="{DBCBA051-E344-7720-A0AD-24CBA0C58CD3}"/>
          </ac:spMkLst>
        </pc:spChg>
        <pc:spChg chg="del">
          <ac:chgData name="Benoît Pichon" userId="64d73d3c24d3cfa0" providerId="LiveId" clId="{A1E9D742-E371-46C0-9FBF-D600E9C9CFD3}" dt="2024-06-10T13:58:32.389" v="2800" actId="21"/>
          <ac:spMkLst>
            <pc:docMk/>
            <pc:sldMk cId="2761402811" sldId="848"/>
            <ac:spMk id="110" creationId="{7DBEADF0-AE1C-1536-C1A4-C67DBD795CBF}"/>
          </ac:spMkLst>
        </pc:spChg>
        <pc:spChg chg="del mod">
          <ac:chgData name="Benoît Pichon" userId="64d73d3c24d3cfa0" providerId="LiveId" clId="{A1E9D742-E371-46C0-9FBF-D600E9C9CFD3}" dt="2024-06-10T13:59:11.247" v="2813" actId="478"/>
          <ac:spMkLst>
            <pc:docMk/>
            <pc:sldMk cId="2761402811" sldId="848"/>
            <ac:spMk id="111" creationId="{406FA801-2DE5-1A7F-FCD3-F1D46CCDB79C}"/>
          </ac:spMkLst>
        </pc:spChg>
        <pc:spChg chg="del">
          <ac:chgData name="Benoît Pichon" userId="64d73d3c24d3cfa0" providerId="LiveId" clId="{A1E9D742-E371-46C0-9FBF-D600E9C9CFD3}" dt="2024-06-10T13:58:32.389" v="2800" actId="21"/>
          <ac:spMkLst>
            <pc:docMk/>
            <pc:sldMk cId="2761402811" sldId="848"/>
            <ac:spMk id="112" creationId="{489CA8C3-7C33-6AE2-EC41-B298D4204611}"/>
          </ac:spMkLst>
        </pc:spChg>
        <pc:spChg chg="del">
          <ac:chgData name="Benoît Pichon" userId="64d73d3c24d3cfa0" providerId="LiveId" clId="{A1E9D742-E371-46C0-9FBF-D600E9C9CFD3}" dt="2024-06-10T13:58:32.389" v="2800" actId="21"/>
          <ac:spMkLst>
            <pc:docMk/>
            <pc:sldMk cId="2761402811" sldId="848"/>
            <ac:spMk id="113" creationId="{D3E0273B-3E5E-8B8E-D32A-8766BF463C7F}"/>
          </ac:spMkLst>
        </pc:spChg>
        <pc:spChg chg="add mod">
          <ac:chgData name="Benoît Pichon" userId="64d73d3c24d3cfa0" providerId="LiveId" clId="{A1E9D742-E371-46C0-9FBF-D600E9C9CFD3}" dt="2024-06-10T13:59:22.004" v="2817" actId="1076"/>
          <ac:spMkLst>
            <pc:docMk/>
            <pc:sldMk cId="2761402811" sldId="848"/>
            <ac:spMk id="141" creationId="{804155A6-E26B-DA14-4923-878307245D43}"/>
          </ac:spMkLst>
        </pc:spChg>
        <pc:spChg chg="add mod">
          <ac:chgData name="Benoît Pichon" userId="64d73d3c24d3cfa0" providerId="LiveId" clId="{A1E9D742-E371-46C0-9FBF-D600E9C9CFD3}" dt="2024-06-10T13:59:22.004" v="2817" actId="1076"/>
          <ac:spMkLst>
            <pc:docMk/>
            <pc:sldMk cId="2761402811" sldId="848"/>
            <ac:spMk id="142" creationId="{E28E9405-7741-EDB9-F2E2-2C06A8E84B3F}"/>
          </ac:spMkLst>
        </pc:spChg>
        <pc:spChg chg="add mod">
          <ac:chgData name="Benoît Pichon" userId="64d73d3c24d3cfa0" providerId="LiveId" clId="{A1E9D742-E371-46C0-9FBF-D600E9C9CFD3}" dt="2024-06-10T13:59:22.004" v="2817" actId="1076"/>
          <ac:spMkLst>
            <pc:docMk/>
            <pc:sldMk cId="2761402811" sldId="848"/>
            <ac:spMk id="143" creationId="{D18D22E7-5641-3ACC-1E0E-EE4CC6784795}"/>
          </ac:spMkLst>
        </pc:spChg>
        <pc:spChg chg="mod">
          <ac:chgData name="Benoît Pichon" userId="64d73d3c24d3cfa0" providerId="LiveId" clId="{A1E9D742-E371-46C0-9FBF-D600E9C9CFD3}" dt="2024-06-10T13:59:19.560" v="2816"/>
          <ac:spMkLst>
            <pc:docMk/>
            <pc:sldMk cId="2761402811" sldId="848"/>
            <ac:spMk id="148" creationId="{C5C48EF5-10A9-0610-E2D8-F2E39C498EB7}"/>
          </ac:spMkLst>
        </pc:spChg>
        <pc:spChg chg="mod">
          <ac:chgData name="Benoît Pichon" userId="64d73d3c24d3cfa0" providerId="LiveId" clId="{A1E9D742-E371-46C0-9FBF-D600E9C9CFD3}" dt="2024-06-10T13:59:19.560" v="2816"/>
          <ac:spMkLst>
            <pc:docMk/>
            <pc:sldMk cId="2761402811" sldId="848"/>
            <ac:spMk id="153" creationId="{6D8D6F79-EFBC-A61F-4AFD-764E6AF9F003}"/>
          </ac:spMkLst>
        </pc:spChg>
        <pc:spChg chg="mod">
          <ac:chgData name="Benoît Pichon" userId="64d73d3c24d3cfa0" providerId="LiveId" clId="{A1E9D742-E371-46C0-9FBF-D600E9C9CFD3}" dt="2024-06-10T13:59:19.560" v="2816"/>
          <ac:spMkLst>
            <pc:docMk/>
            <pc:sldMk cId="2761402811" sldId="848"/>
            <ac:spMk id="158" creationId="{196958BE-075C-347E-52D6-5E381B445DD8}"/>
          </ac:spMkLst>
        </pc:spChg>
        <pc:spChg chg="add mod">
          <ac:chgData name="Benoît Pichon" userId="64d73d3c24d3cfa0" providerId="LiveId" clId="{A1E9D742-E371-46C0-9FBF-D600E9C9CFD3}" dt="2024-06-10T13:59:22.004" v="2817" actId="1076"/>
          <ac:spMkLst>
            <pc:docMk/>
            <pc:sldMk cId="2761402811" sldId="848"/>
            <ac:spMk id="162" creationId="{C82AE7A7-3AAE-5B9A-2EF9-AE14AF9046C3}"/>
          </ac:spMkLst>
        </pc:spChg>
        <pc:grpChg chg="add del mod">
          <ac:chgData name="Benoît Pichon" userId="64d73d3c24d3cfa0" providerId="LiveId" clId="{A1E9D742-E371-46C0-9FBF-D600E9C9CFD3}" dt="2024-06-10T13:56:09.850" v="2777" actId="21"/>
          <ac:grpSpMkLst>
            <pc:docMk/>
            <pc:sldMk cId="2761402811" sldId="848"/>
            <ac:grpSpMk id="2" creationId="{B105D102-BC6D-950A-23A8-1E1BDCB67FE8}"/>
          </ac:grpSpMkLst>
        </pc:grpChg>
        <pc:grpChg chg="del mod">
          <ac:chgData name="Benoît Pichon" userId="64d73d3c24d3cfa0" providerId="LiveId" clId="{A1E9D742-E371-46C0-9FBF-D600E9C9CFD3}" dt="2024-06-10T13:56:09.850" v="2777" actId="21"/>
          <ac:grpSpMkLst>
            <pc:docMk/>
            <pc:sldMk cId="2761402811" sldId="848"/>
            <ac:grpSpMk id="3" creationId="{9A6E5311-C8BC-D54E-D2F9-0B0F8E7D8F18}"/>
          </ac:grpSpMkLst>
        </pc:grpChg>
        <pc:grpChg chg="add mod">
          <ac:chgData name="Benoît Pichon" userId="64d73d3c24d3cfa0" providerId="LiveId" clId="{A1E9D742-E371-46C0-9FBF-D600E9C9CFD3}" dt="2024-06-10T13:57:58.004" v="2794" actId="1076"/>
          <ac:grpSpMkLst>
            <pc:docMk/>
            <pc:sldMk cId="2761402811" sldId="848"/>
            <ac:grpSpMk id="11" creationId="{662505DC-3425-6B8E-7435-E5C628E2C412}"/>
          </ac:grpSpMkLst>
        </pc:grpChg>
        <pc:grpChg chg="add mod">
          <ac:chgData name="Benoît Pichon" userId="64d73d3c24d3cfa0" providerId="LiveId" clId="{A1E9D742-E371-46C0-9FBF-D600E9C9CFD3}" dt="2024-06-10T13:58:57.549" v="2809"/>
          <ac:grpSpMkLst>
            <pc:docMk/>
            <pc:sldMk cId="2761402811" sldId="848"/>
            <ac:grpSpMk id="12" creationId="{02188846-2B65-1E46-6164-CE5054B8AF06}"/>
          </ac:grpSpMkLst>
        </pc:grpChg>
        <pc:grpChg chg="del">
          <ac:chgData name="Benoît Pichon" userId="64d73d3c24d3cfa0" providerId="LiveId" clId="{A1E9D742-E371-46C0-9FBF-D600E9C9CFD3}" dt="2024-06-06T13:24:08.870" v="1514" actId="478"/>
          <ac:grpSpMkLst>
            <pc:docMk/>
            <pc:sldMk cId="2761402811" sldId="848"/>
            <ac:grpSpMk id="12" creationId="{E3C0D4BD-7098-AE11-7DB8-2E111F97A575}"/>
          </ac:grpSpMkLst>
        </pc:grpChg>
        <pc:grpChg chg="add mod">
          <ac:chgData name="Benoît Pichon" userId="64d73d3c24d3cfa0" providerId="LiveId" clId="{A1E9D742-E371-46C0-9FBF-D600E9C9CFD3}" dt="2024-06-10T13:58:57.549" v="2809"/>
          <ac:grpSpMkLst>
            <pc:docMk/>
            <pc:sldMk cId="2761402811" sldId="848"/>
            <ac:grpSpMk id="18" creationId="{B15D99D8-9A99-434F-1312-A33A5E2A5392}"/>
          </ac:grpSpMkLst>
        </pc:grpChg>
        <pc:grpChg chg="mod">
          <ac:chgData name="Benoît Pichon" userId="64d73d3c24d3cfa0" providerId="LiveId" clId="{A1E9D742-E371-46C0-9FBF-D600E9C9CFD3}" dt="2024-06-10T13:59:18.973" v="2815" actId="1076"/>
          <ac:grpSpMkLst>
            <pc:docMk/>
            <pc:sldMk cId="2761402811" sldId="848"/>
            <ac:grpSpMk id="21" creationId="{91467910-9721-A8E6-B8FD-0055B7464E9A}"/>
          </ac:grpSpMkLst>
        </pc:grpChg>
        <pc:grpChg chg="add mod">
          <ac:chgData name="Benoît Pichon" userId="64d73d3c24d3cfa0" providerId="LiveId" clId="{A1E9D742-E371-46C0-9FBF-D600E9C9CFD3}" dt="2024-06-10T13:58:57.549" v="2809"/>
          <ac:grpSpMkLst>
            <pc:docMk/>
            <pc:sldMk cId="2761402811" sldId="848"/>
            <ac:grpSpMk id="35" creationId="{CFCB6C3D-F0E6-5FCC-95E0-E083401952EA}"/>
          </ac:grpSpMkLst>
        </pc:grpChg>
        <pc:grpChg chg="mod ord">
          <ac:chgData name="Benoît Pichon" userId="64d73d3c24d3cfa0" providerId="LiveId" clId="{A1E9D742-E371-46C0-9FBF-D600E9C9CFD3}" dt="2024-06-10T13:58:54.355" v="2808" actId="1038"/>
          <ac:grpSpMkLst>
            <pc:docMk/>
            <pc:sldMk cId="2761402811" sldId="848"/>
            <ac:grpSpMk id="39" creationId="{FE3F5E57-A495-C36C-C5DF-6C99B1EB9706}"/>
          </ac:grpSpMkLst>
        </pc:grpChg>
        <pc:grpChg chg="add mod">
          <ac:chgData name="Benoît Pichon" userId="64d73d3c24d3cfa0" providerId="LiveId" clId="{A1E9D742-E371-46C0-9FBF-D600E9C9CFD3}" dt="2024-06-10T13:58:57.549" v="2809"/>
          <ac:grpSpMkLst>
            <pc:docMk/>
            <pc:sldMk cId="2761402811" sldId="848"/>
            <ac:grpSpMk id="73" creationId="{398C2F72-D436-B9C5-8FEE-D510322E3B9F}"/>
          </ac:grpSpMkLst>
        </pc:grpChg>
        <pc:grpChg chg="mod">
          <ac:chgData name="Benoît Pichon" userId="64d73d3c24d3cfa0" providerId="LiveId" clId="{A1E9D742-E371-46C0-9FBF-D600E9C9CFD3}" dt="2024-06-10T13:58:57.549" v="2809"/>
          <ac:grpSpMkLst>
            <pc:docMk/>
            <pc:sldMk cId="2761402811" sldId="848"/>
            <ac:grpSpMk id="75" creationId="{CB0DE9AC-A7A6-41C4-EB36-ADE2939E9887}"/>
          </ac:grpSpMkLst>
        </pc:grpChg>
        <pc:grpChg chg="add mod">
          <ac:chgData name="Benoît Pichon" userId="64d73d3c24d3cfa0" providerId="LiveId" clId="{A1E9D742-E371-46C0-9FBF-D600E9C9CFD3}" dt="2024-06-10T13:58:57.549" v="2809"/>
          <ac:grpSpMkLst>
            <pc:docMk/>
            <pc:sldMk cId="2761402811" sldId="848"/>
            <ac:grpSpMk id="78" creationId="{B289F25F-8583-ACE7-E033-E0D3B5DDC80B}"/>
          </ac:grpSpMkLst>
        </pc:grpChg>
        <pc:grpChg chg="mod">
          <ac:chgData name="Benoît Pichon" userId="64d73d3c24d3cfa0" providerId="LiveId" clId="{A1E9D742-E371-46C0-9FBF-D600E9C9CFD3}" dt="2024-06-10T13:58:57.549" v="2809"/>
          <ac:grpSpMkLst>
            <pc:docMk/>
            <pc:sldMk cId="2761402811" sldId="848"/>
            <ac:grpSpMk id="80" creationId="{89B51F34-E387-FDE3-963B-BC8CDD1F53EA}"/>
          </ac:grpSpMkLst>
        </pc:grpChg>
        <pc:grpChg chg="add mod">
          <ac:chgData name="Benoît Pichon" userId="64d73d3c24d3cfa0" providerId="LiveId" clId="{A1E9D742-E371-46C0-9FBF-D600E9C9CFD3}" dt="2024-06-10T13:58:57.549" v="2809"/>
          <ac:grpSpMkLst>
            <pc:docMk/>
            <pc:sldMk cId="2761402811" sldId="848"/>
            <ac:grpSpMk id="83" creationId="{794BE3E6-0F59-48D6-BFEC-162CCCBFEC25}"/>
          </ac:grpSpMkLst>
        </pc:grpChg>
        <pc:grpChg chg="mod">
          <ac:chgData name="Benoît Pichon" userId="64d73d3c24d3cfa0" providerId="LiveId" clId="{A1E9D742-E371-46C0-9FBF-D600E9C9CFD3}" dt="2024-06-10T13:58:57.549" v="2809"/>
          <ac:grpSpMkLst>
            <pc:docMk/>
            <pc:sldMk cId="2761402811" sldId="848"/>
            <ac:grpSpMk id="85" creationId="{3BCCBD41-FAC9-DE94-2CEC-836A50A7984A}"/>
          </ac:grpSpMkLst>
        </pc:grpChg>
        <pc:grpChg chg="add mod">
          <ac:chgData name="Benoît Pichon" userId="64d73d3c24d3cfa0" providerId="LiveId" clId="{A1E9D742-E371-46C0-9FBF-D600E9C9CFD3}" dt="2024-06-10T13:59:22.004" v="2817" actId="1076"/>
          <ac:grpSpMkLst>
            <pc:docMk/>
            <pc:sldMk cId="2761402811" sldId="848"/>
            <ac:grpSpMk id="90" creationId="{74E29474-A45C-9159-FA6C-F353F7490970}"/>
          </ac:grpSpMkLst>
        </pc:grpChg>
        <pc:grpChg chg="add mod">
          <ac:chgData name="Benoît Pichon" userId="64d73d3c24d3cfa0" providerId="LiveId" clId="{A1E9D742-E371-46C0-9FBF-D600E9C9CFD3}" dt="2024-06-10T13:59:22.004" v="2817" actId="1076"/>
          <ac:grpSpMkLst>
            <pc:docMk/>
            <pc:sldMk cId="2761402811" sldId="848"/>
            <ac:grpSpMk id="93" creationId="{27B6E44F-C682-A19E-8941-D24EC54A2B52}"/>
          </ac:grpSpMkLst>
        </pc:grpChg>
        <pc:grpChg chg="del">
          <ac:chgData name="Benoît Pichon" userId="64d73d3c24d3cfa0" providerId="LiveId" clId="{A1E9D742-E371-46C0-9FBF-D600E9C9CFD3}" dt="2024-06-10T13:58:32.389" v="2800" actId="21"/>
          <ac:grpSpMkLst>
            <pc:docMk/>
            <pc:sldMk cId="2761402811" sldId="848"/>
            <ac:grpSpMk id="97" creationId="{B15D99D8-9A99-434F-1312-A33A5E2A5392}"/>
          </ac:grpSpMkLst>
        </pc:grpChg>
        <pc:grpChg chg="del">
          <ac:chgData name="Benoît Pichon" userId="64d73d3c24d3cfa0" providerId="LiveId" clId="{A1E9D742-E371-46C0-9FBF-D600E9C9CFD3}" dt="2024-06-10T13:58:32.389" v="2800" actId="21"/>
          <ac:grpSpMkLst>
            <pc:docMk/>
            <pc:sldMk cId="2761402811" sldId="848"/>
            <ac:grpSpMk id="98" creationId="{CFCB6C3D-F0E6-5FCC-95E0-E083401952EA}"/>
          </ac:grpSpMkLst>
        </pc:grpChg>
        <pc:grpChg chg="del">
          <ac:chgData name="Benoît Pichon" userId="64d73d3c24d3cfa0" providerId="LiveId" clId="{A1E9D742-E371-46C0-9FBF-D600E9C9CFD3}" dt="2024-06-10T13:58:32.389" v="2800" actId="21"/>
          <ac:grpSpMkLst>
            <pc:docMk/>
            <pc:sldMk cId="2761402811" sldId="848"/>
            <ac:grpSpMk id="99" creationId="{02188846-2B65-1E46-6164-CE5054B8AF06}"/>
          </ac:grpSpMkLst>
        </pc:grpChg>
        <pc:grpChg chg="del">
          <ac:chgData name="Benoît Pichon" userId="64d73d3c24d3cfa0" providerId="LiveId" clId="{A1E9D742-E371-46C0-9FBF-D600E9C9CFD3}" dt="2024-06-10T13:58:32.389" v="2800" actId="21"/>
          <ac:grpSpMkLst>
            <pc:docMk/>
            <pc:sldMk cId="2761402811" sldId="848"/>
            <ac:grpSpMk id="117" creationId="{398C2F72-D436-B9C5-8FEE-D510322E3B9F}"/>
          </ac:grpSpMkLst>
        </pc:grpChg>
        <pc:grpChg chg="del">
          <ac:chgData name="Benoît Pichon" userId="64d73d3c24d3cfa0" providerId="LiveId" clId="{A1E9D742-E371-46C0-9FBF-D600E9C9CFD3}" dt="2024-06-10T13:58:32.389" v="2800" actId="21"/>
          <ac:grpSpMkLst>
            <pc:docMk/>
            <pc:sldMk cId="2761402811" sldId="848"/>
            <ac:grpSpMk id="122" creationId="{B289F25F-8583-ACE7-E033-E0D3B5DDC80B}"/>
          </ac:grpSpMkLst>
        </pc:grpChg>
        <pc:grpChg chg="del">
          <ac:chgData name="Benoît Pichon" userId="64d73d3c24d3cfa0" providerId="LiveId" clId="{A1E9D742-E371-46C0-9FBF-D600E9C9CFD3}" dt="2024-06-10T13:58:32.389" v="2800" actId="21"/>
          <ac:grpSpMkLst>
            <pc:docMk/>
            <pc:sldMk cId="2761402811" sldId="848"/>
            <ac:grpSpMk id="127" creationId="{794BE3E6-0F59-48D6-BFEC-162CCCBFEC25}"/>
          </ac:grpSpMkLst>
        </pc:grpChg>
        <pc:grpChg chg="add mod">
          <ac:chgData name="Benoît Pichon" userId="64d73d3c24d3cfa0" providerId="LiveId" clId="{A1E9D742-E371-46C0-9FBF-D600E9C9CFD3}" dt="2024-06-10T13:59:22.004" v="2817" actId="1076"/>
          <ac:grpSpMkLst>
            <pc:docMk/>
            <pc:sldMk cId="2761402811" sldId="848"/>
            <ac:grpSpMk id="134" creationId="{5E2921FD-525F-5719-FD3D-78D02DA4AE2F}"/>
          </ac:grpSpMkLst>
        </pc:grpChg>
        <pc:grpChg chg="add mod">
          <ac:chgData name="Benoît Pichon" userId="64d73d3c24d3cfa0" providerId="LiveId" clId="{A1E9D742-E371-46C0-9FBF-D600E9C9CFD3}" dt="2024-06-10T13:59:22.004" v="2817" actId="1076"/>
          <ac:grpSpMkLst>
            <pc:docMk/>
            <pc:sldMk cId="2761402811" sldId="848"/>
            <ac:grpSpMk id="147" creationId="{8C1EF28E-A152-63DC-85EB-1B358A0A3BB5}"/>
          </ac:grpSpMkLst>
        </pc:grpChg>
        <pc:grpChg chg="mod">
          <ac:chgData name="Benoît Pichon" userId="64d73d3c24d3cfa0" providerId="LiveId" clId="{A1E9D742-E371-46C0-9FBF-D600E9C9CFD3}" dt="2024-06-10T13:59:19.560" v="2816"/>
          <ac:grpSpMkLst>
            <pc:docMk/>
            <pc:sldMk cId="2761402811" sldId="848"/>
            <ac:grpSpMk id="149" creationId="{2143B925-FEC2-D79C-BEE4-5CC1EF91783A}"/>
          </ac:grpSpMkLst>
        </pc:grpChg>
        <pc:grpChg chg="add mod">
          <ac:chgData name="Benoît Pichon" userId="64d73d3c24d3cfa0" providerId="LiveId" clId="{A1E9D742-E371-46C0-9FBF-D600E9C9CFD3}" dt="2024-06-10T13:59:22.004" v="2817" actId="1076"/>
          <ac:grpSpMkLst>
            <pc:docMk/>
            <pc:sldMk cId="2761402811" sldId="848"/>
            <ac:grpSpMk id="152" creationId="{0006E341-D76E-61B6-0551-633CCEA7E14F}"/>
          </ac:grpSpMkLst>
        </pc:grpChg>
        <pc:grpChg chg="mod">
          <ac:chgData name="Benoît Pichon" userId="64d73d3c24d3cfa0" providerId="LiveId" clId="{A1E9D742-E371-46C0-9FBF-D600E9C9CFD3}" dt="2024-06-10T13:59:19.560" v="2816"/>
          <ac:grpSpMkLst>
            <pc:docMk/>
            <pc:sldMk cId="2761402811" sldId="848"/>
            <ac:grpSpMk id="154" creationId="{C9528383-5FAA-3A23-BB74-A6BD845DE460}"/>
          </ac:grpSpMkLst>
        </pc:grpChg>
        <pc:grpChg chg="add mod">
          <ac:chgData name="Benoît Pichon" userId="64d73d3c24d3cfa0" providerId="LiveId" clId="{A1E9D742-E371-46C0-9FBF-D600E9C9CFD3}" dt="2024-06-10T13:59:22.004" v="2817" actId="1076"/>
          <ac:grpSpMkLst>
            <pc:docMk/>
            <pc:sldMk cId="2761402811" sldId="848"/>
            <ac:grpSpMk id="157" creationId="{8C9B02D1-F7AC-B475-870D-2A790394DD10}"/>
          </ac:grpSpMkLst>
        </pc:grpChg>
        <pc:grpChg chg="mod">
          <ac:chgData name="Benoît Pichon" userId="64d73d3c24d3cfa0" providerId="LiveId" clId="{A1E9D742-E371-46C0-9FBF-D600E9C9CFD3}" dt="2024-06-10T13:59:19.560" v="2816"/>
          <ac:grpSpMkLst>
            <pc:docMk/>
            <pc:sldMk cId="2761402811" sldId="848"/>
            <ac:grpSpMk id="159" creationId="{6701DF47-71E2-EA4A-8AE8-E4A060087ED6}"/>
          </ac:grpSpMkLst>
        </pc:grpChg>
        <pc:picChg chg="add del mod">
          <ac:chgData name="Benoît Pichon" userId="64d73d3c24d3cfa0" providerId="LiveId" clId="{A1E9D742-E371-46C0-9FBF-D600E9C9CFD3}" dt="2024-06-12T13:14:59.366" v="3579" actId="478"/>
          <ac:picMkLst>
            <pc:docMk/>
            <pc:sldMk cId="2761402811" sldId="848"/>
            <ac:picMk id="3" creationId="{A2BD696A-7D36-801B-F7A7-DA4C38988E25}"/>
          </ac:picMkLst>
        </pc:picChg>
        <pc:picChg chg="del mod topLvl">
          <ac:chgData name="Benoît Pichon" userId="64d73d3c24d3cfa0" providerId="LiveId" clId="{A1E9D742-E371-46C0-9FBF-D600E9C9CFD3}" dt="2024-06-10T13:57:44.127" v="2788" actId="21"/>
          <ac:picMkLst>
            <pc:docMk/>
            <pc:sldMk cId="2761402811" sldId="848"/>
            <ac:picMk id="4" creationId="{8F9022DE-900A-5D71-C5B5-58208C251768}"/>
          </ac:picMkLst>
        </pc:picChg>
        <pc:picChg chg="add del mod">
          <ac:chgData name="Benoît Pichon" userId="64d73d3c24d3cfa0" providerId="LiveId" clId="{A1E9D742-E371-46C0-9FBF-D600E9C9CFD3}" dt="2024-06-12T13:09:10.558" v="3538" actId="21"/>
          <ac:picMkLst>
            <pc:docMk/>
            <pc:sldMk cId="2761402811" sldId="848"/>
            <ac:picMk id="4" creationId="{9988E1E6-E3C8-B01E-26F2-AA110010DC4E}"/>
          </ac:picMkLst>
        </pc:picChg>
        <pc:picChg chg="add mod">
          <ac:chgData name="Benoît Pichon" userId="64d73d3c24d3cfa0" providerId="LiveId" clId="{A1E9D742-E371-46C0-9FBF-D600E9C9CFD3}" dt="2024-06-10T13:58:06.724" v="2798" actId="1076"/>
          <ac:picMkLst>
            <pc:docMk/>
            <pc:sldMk cId="2761402811" sldId="848"/>
            <ac:picMk id="5" creationId="{B7A649EF-5F51-F562-54BF-3B5DC67EC106}"/>
          </ac:picMkLst>
        </pc:picChg>
        <pc:picChg chg="del mod">
          <ac:chgData name="Benoît Pichon" userId="64d73d3c24d3cfa0" providerId="LiveId" clId="{A1E9D742-E371-46C0-9FBF-D600E9C9CFD3}" dt="2024-06-10T13:56:09.850" v="2777" actId="21"/>
          <ac:picMkLst>
            <pc:docMk/>
            <pc:sldMk cId="2761402811" sldId="848"/>
            <ac:picMk id="6" creationId="{1A7DEEFE-B34B-EEE7-867D-51503DAEB906}"/>
          </ac:picMkLst>
        </pc:picChg>
        <pc:picChg chg="del mod topLvl">
          <ac:chgData name="Benoît Pichon" userId="64d73d3c24d3cfa0" providerId="LiveId" clId="{A1E9D742-E371-46C0-9FBF-D600E9C9CFD3}" dt="2024-06-10T13:56:09.850" v="2777" actId="21"/>
          <ac:picMkLst>
            <pc:docMk/>
            <pc:sldMk cId="2761402811" sldId="848"/>
            <ac:picMk id="7" creationId="{7CAC9BEE-F119-B002-1F75-C6A1C889B54C}"/>
          </ac:picMkLst>
        </pc:picChg>
        <pc:picChg chg="add mod">
          <ac:chgData name="Benoît Pichon" userId="64d73d3c24d3cfa0" providerId="LiveId" clId="{A1E9D742-E371-46C0-9FBF-D600E9C9CFD3}" dt="2024-06-10T13:58:06.724" v="2798" actId="1076"/>
          <ac:picMkLst>
            <pc:docMk/>
            <pc:sldMk cId="2761402811" sldId="848"/>
            <ac:picMk id="9" creationId="{B3FBA6E8-11BA-B91B-6180-5707A93C162B}"/>
          </ac:picMkLst>
        </pc:picChg>
        <pc:picChg chg="add del mod">
          <ac:chgData name="Benoît Pichon" userId="64d73d3c24d3cfa0" providerId="LiveId" clId="{A1E9D742-E371-46C0-9FBF-D600E9C9CFD3}" dt="2024-06-10T13:58:06.724" v="2798" actId="1076"/>
          <ac:picMkLst>
            <pc:docMk/>
            <pc:sldMk cId="2761402811" sldId="848"/>
            <ac:picMk id="10" creationId="{02DA3F91-20A2-FAFC-3CFB-97F77F889E20}"/>
          </ac:picMkLst>
        </pc:picChg>
        <pc:picChg chg="mod">
          <ac:chgData name="Benoît Pichon" userId="64d73d3c24d3cfa0" providerId="LiveId" clId="{A1E9D742-E371-46C0-9FBF-D600E9C9CFD3}" dt="2024-06-10T13:58:57.549" v="2809"/>
          <ac:picMkLst>
            <pc:docMk/>
            <pc:sldMk cId="2761402811" sldId="848"/>
            <ac:picMk id="13" creationId="{5C5F7373-D6CD-A14F-6AA2-7592FFA4192F}"/>
          </ac:picMkLst>
        </pc:picChg>
        <pc:picChg chg="mod">
          <ac:chgData name="Benoît Pichon" userId="64d73d3c24d3cfa0" providerId="LiveId" clId="{A1E9D742-E371-46C0-9FBF-D600E9C9CFD3}" dt="2024-06-10T13:58:57.549" v="2809"/>
          <ac:picMkLst>
            <pc:docMk/>
            <pc:sldMk cId="2761402811" sldId="848"/>
            <ac:picMk id="17" creationId="{3D61EDDB-1D49-DF00-AB4D-A3B608D11C45}"/>
          </ac:picMkLst>
        </pc:picChg>
        <pc:picChg chg="mod">
          <ac:chgData name="Benoît Pichon" userId="64d73d3c24d3cfa0" providerId="LiveId" clId="{A1E9D742-E371-46C0-9FBF-D600E9C9CFD3}" dt="2024-06-10T13:58:57.549" v="2809"/>
          <ac:picMkLst>
            <pc:docMk/>
            <pc:sldMk cId="2761402811" sldId="848"/>
            <ac:picMk id="19" creationId="{19F2CA9D-A84C-06B2-6C37-26D452130F72}"/>
          </ac:picMkLst>
        </pc:picChg>
        <pc:picChg chg="mod">
          <ac:chgData name="Benoît Pichon" userId="64d73d3c24d3cfa0" providerId="LiveId" clId="{A1E9D742-E371-46C0-9FBF-D600E9C9CFD3}" dt="2024-06-10T13:58:57.549" v="2809"/>
          <ac:picMkLst>
            <pc:docMk/>
            <pc:sldMk cId="2761402811" sldId="848"/>
            <ac:picMk id="20" creationId="{82375440-468C-08D8-34B6-5D3CF3CA22C3}"/>
          </ac:picMkLst>
        </pc:picChg>
        <pc:picChg chg="mod">
          <ac:chgData name="Benoît Pichon" userId="64d73d3c24d3cfa0" providerId="LiveId" clId="{A1E9D742-E371-46C0-9FBF-D600E9C9CFD3}" dt="2024-06-10T13:59:18.973" v="2815" actId="1076"/>
          <ac:picMkLst>
            <pc:docMk/>
            <pc:sldMk cId="2761402811" sldId="848"/>
            <ac:picMk id="23" creationId="{6ABE34A3-F97B-CA7F-29A8-93CAB5E21652}"/>
          </ac:picMkLst>
        </pc:picChg>
        <pc:picChg chg="mod">
          <ac:chgData name="Benoît Pichon" userId="64d73d3c24d3cfa0" providerId="LiveId" clId="{A1E9D742-E371-46C0-9FBF-D600E9C9CFD3}" dt="2024-06-10T13:59:18.973" v="2815" actId="1076"/>
          <ac:picMkLst>
            <pc:docMk/>
            <pc:sldMk cId="2761402811" sldId="848"/>
            <ac:picMk id="33" creationId="{10976A22-6D5A-F322-BEB4-CD3E3A469715}"/>
          </ac:picMkLst>
        </pc:picChg>
        <pc:picChg chg="mod">
          <ac:chgData name="Benoît Pichon" userId="64d73d3c24d3cfa0" providerId="LiveId" clId="{A1E9D742-E371-46C0-9FBF-D600E9C9CFD3}" dt="2024-06-10T13:59:18.973" v="2815" actId="1076"/>
          <ac:picMkLst>
            <pc:docMk/>
            <pc:sldMk cId="2761402811" sldId="848"/>
            <ac:picMk id="34" creationId="{6BC1328D-11A1-C685-AA79-FF85320170E1}"/>
          </ac:picMkLst>
        </pc:picChg>
        <pc:picChg chg="mod">
          <ac:chgData name="Benoît Pichon" userId="64d73d3c24d3cfa0" providerId="LiveId" clId="{A1E9D742-E371-46C0-9FBF-D600E9C9CFD3}" dt="2024-06-10T13:58:57.549" v="2809"/>
          <ac:picMkLst>
            <pc:docMk/>
            <pc:sldMk cId="2761402811" sldId="848"/>
            <ac:picMk id="36" creationId="{E29E8883-0010-421E-DAA7-A761DB903697}"/>
          </ac:picMkLst>
        </pc:picChg>
        <pc:picChg chg="mod">
          <ac:chgData name="Benoît Pichon" userId="64d73d3c24d3cfa0" providerId="LiveId" clId="{A1E9D742-E371-46C0-9FBF-D600E9C9CFD3}" dt="2024-06-10T13:58:57.549" v="2809"/>
          <ac:picMkLst>
            <pc:docMk/>
            <pc:sldMk cId="2761402811" sldId="848"/>
            <ac:picMk id="37" creationId="{81B39AD1-52B2-4BF9-0940-10E8181CCB1A}"/>
          </ac:picMkLst>
        </pc:picChg>
        <pc:picChg chg="mod">
          <ac:chgData name="Benoît Pichon" userId="64d73d3c24d3cfa0" providerId="LiveId" clId="{A1E9D742-E371-46C0-9FBF-D600E9C9CFD3}" dt="2024-06-10T13:59:19.560" v="2816"/>
          <ac:picMkLst>
            <pc:docMk/>
            <pc:sldMk cId="2761402811" sldId="848"/>
            <ac:picMk id="91" creationId="{5F8BECAC-03FB-C7A6-3331-C6EA84ED91EF}"/>
          </ac:picMkLst>
        </pc:picChg>
        <pc:picChg chg="mod">
          <ac:chgData name="Benoît Pichon" userId="64d73d3c24d3cfa0" providerId="LiveId" clId="{A1E9D742-E371-46C0-9FBF-D600E9C9CFD3}" dt="2024-06-10T13:59:19.560" v="2816"/>
          <ac:picMkLst>
            <pc:docMk/>
            <pc:sldMk cId="2761402811" sldId="848"/>
            <ac:picMk id="92" creationId="{0EDADEDB-CD51-2AB1-E96B-1CB165C2A9ED}"/>
          </ac:picMkLst>
        </pc:picChg>
        <pc:picChg chg="mod">
          <ac:chgData name="Benoît Pichon" userId="64d73d3c24d3cfa0" providerId="LiveId" clId="{A1E9D742-E371-46C0-9FBF-D600E9C9CFD3}" dt="2024-06-10T13:59:19.560" v="2816"/>
          <ac:picMkLst>
            <pc:docMk/>
            <pc:sldMk cId="2761402811" sldId="848"/>
            <ac:picMk id="132" creationId="{C4DF8591-72AA-F85A-56D9-3E75416CB670}"/>
          </ac:picMkLst>
        </pc:picChg>
        <pc:picChg chg="mod">
          <ac:chgData name="Benoît Pichon" userId="64d73d3c24d3cfa0" providerId="LiveId" clId="{A1E9D742-E371-46C0-9FBF-D600E9C9CFD3}" dt="2024-06-10T13:59:19.560" v="2816"/>
          <ac:picMkLst>
            <pc:docMk/>
            <pc:sldMk cId="2761402811" sldId="848"/>
            <ac:picMk id="133" creationId="{7AD373A9-FB1E-DD98-5C73-5E57B9B5DAB6}"/>
          </ac:picMkLst>
        </pc:picChg>
        <pc:picChg chg="mod">
          <ac:chgData name="Benoît Pichon" userId="64d73d3c24d3cfa0" providerId="LiveId" clId="{A1E9D742-E371-46C0-9FBF-D600E9C9CFD3}" dt="2024-06-10T13:59:19.560" v="2816"/>
          <ac:picMkLst>
            <pc:docMk/>
            <pc:sldMk cId="2761402811" sldId="848"/>
            <ac:picMk id="135" creationId="{873582A9-BF2E-484D-1DE2-931A01A5DBC9}"/>
          </ac:picMkLst>
        </pc:picChg>
        <pc:picChg chg="mod">
          <ac:chgData name="Benoît Pichon" userId="64d73d3c24d3cfa0" providerId="LiveId" clId="{A1E9D742-E371-46C0-9FBF-D600E9C9CFD3}" dt="2024-06-10T13:59:19.560" v="2816"/>
          <ac:picMkLst>
            <pc:docMk/>
            <pc:sldMk cId="2761402811" sldId="848"/>
            <ac:picMk id="136" creationId="{C6A095AD-AD66-E0EE-16BE-F162445D0E39}"/>
          </ac:picMkLst>
        </pc:picChg>
        <pc:cxnChg chg="mod">
          <ac:chgData name="Benoît Pichon" userId="64d73d3c24d3cfa0" providerId="LiveId" clId="{A1E9D742-E371-46C0-9FBF-D600E9C9CFD3}" dt="2024-06-10T13:59:18.973" v="2815" actId="1076"/>
          <ac:cxnSpMkLst>
            <pc:docMk/>
            <pc:sldMk cId="2761402811" sldId="848"/>
            <ac:cxnSpMk id="25" creationId="{7D4D90D2-B8D1-8B65-BF14-BBCDA80A74F3}"/>
          </ac:cxnSpMkLst>
        </pc:cxnChg>
        <pc:cxnChg chg="mod">
          <ac:chgData name="Benoît Pichon" userId="64d73d3c24d3cfa0" providerId="LiveId" clId="{A1E9D742-E371-46C0-9FBF-D600E9C9CFD3}" dt="2024-06-10T13:59:18.973" v="2815" actId="1076"/>
          <ac:cxnSpMkLst>
            <pc:docMk/>
            <pc:sldMk cId="2761402811" sldId="848"/>
            <ac:cxnSpMk id="29" creationId="{9D269B34-7598-6305-C152-F39AFB3643DA}"/>
          </ac:cxnSpMkLst>
        </pc:cxnChg>
        <pc:cxnChg chg="add mod">
          <ac:chgData name="Benoît Pichon" userId="64d73d3c24d3cfa0" providerId="LiveId" clId="{A1E9D742-E371-46C0-9FBF-D600E9C9CFD3}" dt="2024-06-10T13:58:57.549" v="2809"/>
          <ac:cxnSpMkLst>
            <pc:docMk/>
            <pc:sldMk cId="2761402811" sldId="848"/>
            <ac:cxnSpMk id="38" creationId="{E9DDE60F-0CC1-B631-7FED-C8CF001B7D41}"/>
          </ac:cxnSpMkLst>
        </pc:cxnChg>
        <pc:cxnChg chg="add mod">
          <ac:chgData name="Benoît Pichon" userId="64d73d3c24d3cfa0" providerId="LiveId" clId="{A1E9D742-E371-46C0-9FBF-D600E9C9CFD3}" dt="2024-06-10T13:58:57.549" v="2809"/>
          <ac:cxnSpMkLst>
            <pc:docMk/>
            <pc:sldMk cId="2761402811" sldId="848"/>
            <ac:cxnSpMk id="64" creationId="{A6AC037A-6A79-04EC-70C1-94CC5FC8033A}"/>
          </ac:cxnSpMkLst>
        </pc:cxnChg>
        <pc:cxnChg chg="add mod">
          <ac:chgData name="Benoît Pichon" userId="64d73d3c24d3cfa0" providerId="LiveId" clId="{A1E9D742-E371-46C0-9FBF-D600E9C9CFD3}" dt="2024-06-10T13:58:57.549" v="2809"/>
          <ac:cxnSpMkLst>
            <pc:docMk/>
            <pc:sldMk cId="2761402811" sldId="848"/>
            <ac:cxnSpMk id="65" creationId="{97C86AA1-DF37-248E-F7F9-573413FCC032}"/>
          </ac:cxnSpMkLst>
        </pc:cxnChg>
        <pc:cxnChg chg="add mod">
          <ac:chgData name="Benoît Pichon" userId="64d73d3c24d3cfa0" providerId="LiveId" clId="{A1E9D742-E371-46C0-9FBF-D600E9C9CFD3}" dt="2024-06-10T13:58:57.549" v="2809"/>
          <ac:cxnSpMkLst>
            <pc:docMk/>
            <pc:sldMk cId="2761402811" sldId="848"/>
            <ac:cxnSpMk id="66" creationId="{A386B052-B4E2-AB77-65BC-4908FF53914F}"/>
          </ac:cxnSpMkLst>
        </pc:cxnChg>
        <pc:cxnChg chg="add mod">
          <ac:chgData name="Benoît Pichon" userId="64d73d3c24d3cfa0" providerId="LiveId" clId="{A1E9D742-E371-46C0-9FBF-D600E9C9CFD3}" dt="2024-06-10T13:58:57.549" v="2809"/>
          <ac:cxnSpMkLst>
            <pc:docMk/>
            <pc:sldMk cId="2761402811" sldId="848"/>
            <ac:cxnSpMk id="70" creationId="{F32EC395-512F-B530-1D64-2BCF927F5B88}"/>
          </ac:cxnSpMkLst>
        </pc:cxnChg>
        <pc:cxnChg chg="add mod">
          <ac:chgData name="Benoît Pichon" userId="64d73d3c24d3cfa0" providerId="LiveId" clId="{A1E9D742-E371-46C0-9FBF-D600E9C9CFD3}" dt="2024-06-10T13:58:57.549" v="2809"/>
          <ac:cxnSpMkLst>
            <pc:docMk/>
            <pc:sldMk cId="2761402811" sldId="848"/>
            <ac:cxnSpMk id="71" creationId="{A8FAFB73-050E-45CC-3990-A0368B09F709}"/>
          </ac:cxnSpMkLst>
        </pc:cxnChg>
        <pc:cxnChg chg="add mod">
          <ac:chgData name="Benoît Pichon" userId="64d73d3c24d3cfa0" providerId="LiveId" clId="{A1E9D742-E371-46C0-9FBF-D600E9C9CFD3}" dt="2024-06-10T13:58:57.549" v="2809"/>
          <ac:cxnSpMkLst>
            <pc:docMk/>
            <pc:sldMk cId="2761402811" sldId="848"/>
            <ac:cxnSpMk id="72" creationId="{1111022D-4BA7-0E7D-37C9-4EE795A79A42}"/>
          </ac:cxnSpMkLst>
        </pc:cxnChg>
        <pc:cxnChg chg="mod">
          <ac:chgData name="Benoît Pichon" userId="64d73d3c24d3cfa0" providerId="LiveId" clId="{A1E9D742-E371-46C0-9FBF-D600E9C9CFD3}" dt="2024-06-10T13:58:57.549" v="2809"/>
          <ac:cxnSpMkLst>
            <pc:docMk/>
            <pc:sldMk cId="2761402811" sldId="848"/>
            <ac:cxnSpMk id="76" creationId="{C39E2147-FA5A-F99F-696D-0B55E0FAF695}"/>
          </ac:cxnSpMkLst>
        </pc:cxnChg>
        <pc:cxnChg chg="mod">
          <ac:chgData name="Benoît Pichon" userId="64d73d3c24d3cfa0" providerId="LiveId" clId="{A1E9D742-E371-46C0-9FBF-D600E9C9CFD3}" dt="2024-06-10T13:58:57.549" v="2809"/>
          <ac:cxnSpMkLst>
            <pc:docMk/>
            <pc:sldMk cId="2761402811" sldId="848"/>
            <ac:cxnSpMk id="77" creationId="{5F282D55-37E2-D9AA-042B-DE9614CC66FA}"/>
          </ac:cxnSpMkLst>
        </pc:cxnChg>
        <pc:cxnChg chg="mod">
          <ac:chgData name="Benoît Pichon" userId="64d73d3c24d3cfa0" providerId="LiveId" clId="{A1E9D742-E371-46C0-9FBF-D600E9C9CFD3}" dt="2024-06-10T13:58:57.549" v="2809"/>
          <ac:cxnSpMkLst>
            <pc:docMk/>
            <pc:sldMk cId="2761402811" sldId="848"/>
            <ac:cxnSpMk id="81" creationId="{47FC3DC4-EABE-A94C-795C-78BC5A7E416C}"/>
          </ac:cxnSpMkLst>
        </pc:cxnChg>
        <pc:cxnChg chg="mod">
          <ac:chgData name="Benoît Pichon" userId="64d73d3c24d3cfa0" providerId="LiveId" clId="{A1E9D742-E371-46C0-9FBF-D600E9C9CFD3}" dt="2024-06-10T13:58:57.549" v="2809"/>
          <ac:cxnSpMkLst>
            <pc:docMk/>
            <pc:sldMk cId="2761402811" sldId="848"/>
            <ac:cxnSpMk id="82" creationId="{3B56BC87-4A2A-694C-1D5E-8E1D7FCE0C0A}"/>
          </ac:cxnSpMkLst>
        </pc:cxnChg>
        <pc:cxnChg chg="mod">
          <ac:chgData name="Benoît Pichon" userId="64d73d3c24d3cfa0" providerId="LiveId" clId="{A1E9D742-E371-46C0-9FBF-D600E9C9CFD3}" dt="2024-06-10T13:58:57.549" v="2809"/>
          <ac:cxnSpMkLst>
            <pc:docMk/>
            <pc:sldMk cId="2761402811" sldId="848"/>
            <ac:cxnSpMk id="86" creationId="{68B4DC7B-43E3-CF96-CBED-938A675A7FD2}"/>
          </ac:cxnSpMkLst>
        </pc:cxnChg>
        <pc:cxnChg chg="mod">
          <ac:chgData name="Benoît Pichon" userId="64d73d3c24d3cfa0" providerId="LiveId" clId="{A1E9D742-E371-46C0-9FBF-D600E9C9CFD3}" dt="2024-06-10T13:58:57.549" v="2809"/>
          <ac:cxnSpMkLst>
            <pc:docMk/>
            <pc:sldMk cId="2761402811" sldId="848"/>
            <ac:cxnSpMk id="87" creationId="{A2C05B9E-B7E3-16AF-C061-DC66A8C4A821}"/>
          </ac:cxnSpMkLst>
        </pc:cxnChg>
        <pc:cxnChg chg="mod">
          <ac:chgData name="Benoît Pichon" userId="64d73d3c24d3cfa0" providerId="LiveId" clId="{A1E9D742-E371-46C0-9FBF-D600E9C9CFD3}" dt="2024-06-10T13:59:01.877" v="2811" actId="1076"/>
          <ac:cxnSpMkLst>
            <pc:docMk/>
            <pc:sldMk cId="2761402811" sldId="848"/>
            <ac:cxnSpMk id="89" creationId="{4AB8BC0A-EBA0-5400-EAC1-02B374CC5324}"/>
          </ac:cxnSpMkLst>
        </pc:cxnChg>
        <pc:cxnChg chg="del">
          <ac:chgData name="Benoît Pichon" userId="64d73d3c24d3cfa0" providerId="LiveId" clId="{A1E9D742-E371-46C0-9FBF-D600E9C9CFD3}" dt="2024-06-10T13:58:32.389" v="2800" actId="21"/>
          <ac:cxnSpMkLst>
            <pc:docMk/>
            <pc:sldMk cId="2761402811" sldId="848"/>
            <ac:cxnSpMk id="101" creationId="{E9DDE60F-0CC1-B631-7FED-C8CF001B7D41}"/>
          </ac:cxnSpMkLst>
        </pc:cxnChg>
        <pc:cxnChg chg="del">
          <ac:chgData name="Benoît Pichon" userId="64d73d3c24d3cfa0" providerId="LiveId" clId="{A1E9D742-E371-46C0-9FBF-D600E9C9CFD3}" dt="2024-06-10T13:58:32.389" v="2800" actId="21"/>
          <ac:cxnSpMkLst>
            <pc:docMk/>
            <pc:sldMk cId="2761402811" sldId="848"/>
            <ac:cxnSpMk id="102" creationId="{A6AC037A-6A79-04EC-70C1-94CC5FC8033A}"/>
          </ac:cxnSpMkLst>
        </pc:cxnChg>
        <pc:cxnChg chg="del">
          <ac:chgData name="Benoît Pichon" userId="64d73d3c24d3cfa0" providerId="LiveId" clId="{A1E9D742-E371-46C0-9FBF-D600E9C9CFD3}" dt="2024-06-10T13:58:32.389" v="2800" actId="21"/>
          <ac:cxnSpMkLst>
            <pc:docMk/>
            <pc:sldMk cId="2761402811" sldId="848"/>
            <ac:cxnSpMk id="106" creationId="{97C86AA1-DF37-248E-F7F9-573413FCC032}"/>
          </ac:cxnSpMkLst>
        </pc:cxnChg>
        <pc:cxnChg chg="del">
          <ac:chgData name="Benoît Pichon" userId="64d73d3c24d3cfa0" providerId="LiveId" clId="{A1E9D742-E371-46C0-9FBF-D600E9C9CFD3}" dt="2024-06-10T13:58:32.389" v="2800" actId="21"/>
          <ac:cxnSpMkLst>
            <pc:docMk/>
            <pc:sldMk cId="2761402811" sldId="848"/>
            <ac:cxnSpMk id="109" creationId="{A386B052-B4E2-AB77-65BC-4908FF53914F}"/>
          </ac:cxnSpMkLst>
        </pc:cxnChg>
        <pc:cxnChg chg="del">
          <ac:chgData name="Benoît Pichon" userId="64d73d3c24d3cfa0" providerId="LiveId" clId="{A1E9D742-E371-46C0-9FBF-D600E9C9CFD3}" dt="2024-06-10T13:58:32.389" v="2800" actId="21"/>
          <ac:cxnSpMkLst>
            <pc:docMk/>
            <pc:sldMk cId="2761402811" sldId="848"/>
            <ac:cxnSpMk id="114" creationId="{F32EC395-512F-B530-1D64-2BCF927F5B88}"/>
          </ac:cxnSpMkLst>
        </pc:cxnChg>
        <pc:cxnChg chg="del">
          <ac:chgData name="Benoît Pichon" userId="64d73d3c24d3cfa0" providerId="LiveId" clId="{A1E9D742-E371-46C0-9FBF-D600E9C9CFD3}" dt="2024-06-10T13:58:32.389" v="2800" actId="21"/>
          <ac:cxnSpMkLst>
            <pc:docMk/>
            <pc:sldMk cId="2761402811" sldId="848"/>
            <ac:cxnSpMk id="115" creationId="{A8FAFB73-050E-45CC-3990-A0368B09F709}"/>
          </ac:cxnSpMkLst>
        </pc:cxnChg>
        <pc:cxnChg chg="del">
          <ac:chgData name="Benoît Pichon" userId="64d73d3c24d3cfa0" providerId="LiveId" clId="{A1E9D742-E371-46C0-9FBF-D600E9C9CFD3}" dt="2024-06-10T13:58:32.389" v="2800" actId="21"/>
          <ac:cxnSpMkLst>
            <pc:docMk/>
            <pc:sldMk cId="2761402811" sldId="848"/>
            <ac:cxnSpMk id="116" creationId="{1111022D-4BA7-0E7D-37C9-4EE795A79A42}"/>
          </ac:cxnSpMkLst>
        </pc:cxnChg>
        <pc:cxnChg chg="mod">
          <ac:chgData name="Benoît Pichon" userId="64d73d3c24d3cfa0" providerId="LiveId" clId="{A1E9D742-E371-46C0-9FBF-D600E9C9CFD3}" dt="2024-06-10T13:58:32.389" v="2800" actId="21"/>
          <ac:cxnSpMkLst>
            <pc:docMk/>
            <pc:sldMk cId="2761402811" sldId="848"/>
            <ac:cxnSpMk id="120" creationId="{C39E2147-FA5A-F99F-696D-0B55E0FAF695}"/>
          </ac:cxnSpMkLst>
        </pc:cxnChg>
        <pc:cxnChg chg="mod">
          <ac:chgData name="Benoît Pichon" userId="64d73d3c24d3cfa0" providerId="LiveId" clId="{A1E9D742-E371-46C0-9FBF-D600E9C9CFD3}" dt="2024-06-10T13:58:32.389" v="2800" actId="21"/>
          <ac:cxnSpMkLst>
            <pc:docMk/>
            <pc:sldMk cId="2761402811" sldId="848"/>
            <ac:cxnSpMk id="121" creationId="{5F282D55-37E2-D9AA-042B-DE9614CC66FA}"/>
          </ac:cxnSpMkLst>
        </pc:cxnChg>
        <pc:cxnChg chg="mod">
          <ac:chgData name="Benoît Pichon" userId="64d73d3c24d3cfa0" providerId="LiveId" clId="{A1E9D742-E371-46C0-9FBF-D600E9C9CFD3}" dt="2024-06-10T13:58:32.389" v="2800" actId="21"/>
          <ac:cxnSpMkLst>
            <pc:docMk/>
            <pc:sldMk cId="2761402811" sldId="848"/>
            <ac:cxnSpMk id="125" creationId="{47FC3DC4-EABE-A94C-795C-78BC5A7E416C}"/>
          </ac:cxnSpMkLst>
        </pc:cxnChg>
        <pc:cxnChg chg="mod">
          <ac:chgData name="Benoît Pichon" userId="64d73d3c24d3cfa0" providerId="LiveId" clId="{A1E9D742-E371-46C0-9FBF-D600E9C9CFD3}" dt="2024-06-10T13:58:32.389" v="2800" actId="21"/>
          <ac:cxnSpMkLst>
            <pc:docMk/>
            <pc:sldMk cId="2761402811" sldId="848"/>
            <ac:cxnSpMk id="126" creationId="{3B56BC87-4A2A-694C-1D5E-8E1D7FCE0C0A}"/>
          </ac:cxnSpMkLst>
        </pc:cxnChg>
        <pc:cxnChg chg="mod">
          <ac:chgData name="Benoît Pichon" userId="64d73d3c24d3cfa0" providerId="LiveId" clId="{A1E9D742-E371-46C0-9FBF-D600E9C9CFD3}" dt="2024-06-10T13:58:32.389" v="2800" actId="21"/>
          <ac:cxnSpMkLst>
            <pc:docMk/>
            <pc:sldMk cId="2761402811" sldId="848"/>
            <ac:cxnSpMk id="130" creationId="{68B4DC7B-43E3-CF96-CBED-938A675A7FD2}"/>
          </ac:cxnSpMkLst>
        </pc:cxnChg>
        <pc:cxnChg chg="mod">
          <ac:chgData name="Benoît Pichon" userId="64d73d3c24d3cfa0" providerId="LiveId" clId="{A1E9D742-E371-46C0-9FBF-D600E9C9CFD3}" dt="2024-06-10T13:58:32.389" v="2800" actId="21"/>
          <ac:cxnSpMkLst>
            <pc:docMk/>
            <pc:sldMk cId="2761402811" sldId="848"/>
            <ac:cxnSpMk id="131" creationId="{A2C05B9E-B7E3-16AF-C061-DC66A8C4A821}"/>
          </ac:cxnSpMkLst>
        </pc:cxnChg>
        <pc:cxnChg chg="add mod">
          <ac:chgData name="Benoît Pichon" userId="64d73d3c24d3cfa0" providerId="LiveId" clId="{A1E9D742-E371-46C0-9FBF-D600E9C9CFD3}" dt="2024-06-10T13:59:22.004" v="2817" actId="1076"/>
          <ac:cxnSpMkLst>
            <pc:docMk/>
            <pc:sldMk cId="2761402811" sldId="848"/>
            <ac:cxnSpMk id="137" creationId="{4C5AB80D-D0D3-2A79-7586-59CCC33D8F5C}"/>
          </ac:cxnSpMkLst>
        </pc:cxnChg>
        <pc:cxnChg chg="add mod">
          <ac:chgData name="Benoît Pichon" userId="64d73d3c24d3cfa0" providerId="LiveId" clId="{A1E9D742-E371-46C0-9FBF-D600E9C9CFD3}" dt="2024-06-10T13:59:22.004" v="2817" actId="1076"/>
          <ac:cxnSpMkLst>
            <pc:docMk/>
            <pc:sldMk cId="2761402811" sldId="848"/>
            <ac:cxnSpMk id="138" creationId="{D7D38368-4DC2-D568-52D0-4F0FABF028AF}"/>
          </ac:cxnSpMkLst>
        </pc:cxnChg>
        <pc:cxnChg chg="add mod">
          <ac:chgData name="Benoît Pichon" userId="64d73d3c24d3cfa0" providerId="LiveId" clId="{A1E9D742-E371-46C0-9FBF-D600E9C9CFD3}" dt="2024-06-10T13:59:22.004" v="2817" actId="1076"/>
          <ac:cxnSpMkLst>
            <pc:docMk/>
            <pc:sldMk cId="2761402811" sldId="848"/>
            <ac:cxnSpMk id="139" creationId="{1C7B6CE7-A499-79EE-D784-8DD6973791F4}"/>
          </ac:cxnSpMkLst>
        </pc:cxnChg>
        <pc:cxnChg chg="add mod">
          <ac:chgData name="Benoît Pichon" userId="64d73d3c24d3cfa0" providerId="LiveId" clId="{A1E9D742-E371-46C0-9FBF-D600E9C9CFD3}" dt="2024-06-10T13:59:22.004" v="2817" actId="1076"/>
          <ac:cxnSpMkLst>
            <pc:docMk/>
            <pc:sldMk cId="2761402811" sldId="848"/>
            <ac:cxnSpMk id="140" creationId="{7E1EF8D4-35C2-B8EA-C413-DAF59EFF800D}"/>
          </ac:cxnSpMkLst>
        </pc:cxnChg>
        <pc:cxnChg chg="add mod">
          <ac:chgData name="Benoît Pichon" userId="64d73d3c24d3cfa0" providerId="LiveId" clId="{A1E9D742-E371-46C0-9FBF-D600E9C9CFD3}" dt="2024-06-10T13:59:22.004" v="2817" actId="1076"/>
          <ac:cxnSpMkLst>
            <pc:docMk/>
            <pc:sldMk cId="2761402811" sldId="848"/>
            <ac:cxnSpMk id="144" creationId="{982E0F2B-4F8A-D132-469E-CB34046BC3E1}"/>
          </ac:cxnSpMkLst>
        </pc:cxnChg>
        <pc:cxnChg chg="add mod">
          <ac:chgData name="Benoît Pichon" userId="64d73d3c24d3cfa0" providerId="LiveId" clId="{A1E9D742-E371-46C0-9FBF-D600E9C9CFD3}" dt="2024-06-10T13:59:22.004" v="2817" actId="1076"/>
          <ac:cxnSpMkLst>
            <pc:docMk/>
            <pc:sldMk cId="2761402811" sldId="848"/>
            <ac:cxnSpMk id="145" creationId="{6F799F0B-53E9-2374-5597-625F92B462A5}"/>
          </ac:cxnSpMkLst>
        </pc:cxnChg>
        <pc:cxnChg chg="add mod">
          <ac:chgData name="Benoît Pichon" userId="64d73d3c24d3cfa0" providerId="LiveId" clId="{A1E9D742-E371-46C0-9FBF-D600E9C9CFD3}" dt="2024-06-10T13:59:22.004" v="2817" actId="1076"/>
          <ac:cxnSpMkLst>
            <pc:docMk/>
            <pc:sldMk cId="2761402811" sldId="848"/>
            <ac:cxnSpMk id="146" creationId="{C06D06BC-D68F-2B79-70AE-4EC371DC4362}"/>
          </ac:cxnSpMkLst>
        </pc:cxnChg>
        <pc:cxnChg chg="mod">
          <ac:chgData name="Benoît Pichon" userId="64d73d3c24d3cfa0" providerId="LiveId" clId="{A1E9D742-E371-46C0-9FBF-D600E9C9CFD3}" dt="2024-06-10T13:59:19.560" v="2816"/>
          <ac:cxnSpMkLst>
            <pc:docMk/>
            <pc:sldMk cId="2761402811" sldId="848"/>
            <ac:cxnSpMk id="150" creationId="{9AB24B4F-7FE7-42CC-FE4D-D987600AEAE9}"/>
          </ac:cxnSpMkLst>
        </pc:cxnChg>
        <pc:cxnChg chg="mod">
          <ac:chgData name="Benoît Pichon" userId="64d73d3c24d3cfa0" providerId="LiveId" clId="{A1E9D742-E371-46C0-9FBF-D600E9C9CFD3}" dt="2024-06-10T13:59:19.560" v="2816"/>
          <ac:cxnSpMkLst>
            <pc:docMk/>
            <pc:sldMk cId="2761402811" sldId="848"/>
            <ac:cxnSpMk id="151" creationId="{CF470866-4290-2DCC-771E-FEF18238DE57}"/>
          </ac:cxnSpMkLst>
        </pc:cxnChg>
        <pc:cxnChg chg="mod">
          <ac:chgData name="Benoît Pichon" userId="64d73d3c24d3cfa0" providerId="LiveId" clId="{A1E9D742-E371-46C0-9FBF-D600E9C9CFD3}" dt="2024-06-10T13:59:19.560" v="2816"/>
          <ac:cxnSpMkLst>
            <pc:docMk/>
            <pc:sldMk cId="2761402811" sldId="848"/>
            <ac:cxnSpMk id="155" creationId="{D8F10281-0A61-9737-AA0D-99B6A5C0D05F}"/>
          </ac:cxnSpMkLst>
        </pc:cxnChg>
        <pc:cxnChg chg="mod">
          <ac:chgData name="Benoît Pichon" userId="64d73d3c24d3cfa0" providerId="LiveId" clId="{A1E9D742-E371-46C0-9FBF-D600E9C9CFD3}" dt="2024-06-10T13:59:19.560" v="2816"/>
          <ac:cxnSpMkLst>
            <pc:docMk/>
            <pc:sldMk cId="2761402811" sldId="848"/>
            <ac:cxnSpMk id="156" creationId="{89B1FC4E-BE67-84C6-AE2F-8FDC4BA522BE}"/>
          </ac:cxnSpMkLst>
        </pc:cxnChg>
        <pc:cxnChg chg="mod">
          <ac:chgData name="Benoît Pichon" userId="64d73d3c24d3cfa0" providerId="LiveId" clId="{A1E9D742-E371-46C0-9FBF-D600E9C9CFD3}" dt="2024-06-10T13:59:19.560" v="2816"/>
          <ac:cxnSpMkLst>
            <pc:docMk/>
            <pc:sldMk cId="2761402811" sldId="848"/>
            <ac:cxnSpMk id="160" creationId="{FC5F0385-2520-9D8E-806C-F5115A592949}"/>
          </ac:cxnSpMkLst>
        </pc:cxnChg>
        <pc:cxnChg chg="mod">
          <ac:chgData name="Benoît Pichon" userId="64d73d3c24d3cfa0" providerId="LiveId" clId="{A1E9D742-E371-46C0-9FBF-D600E9C9CFD3}" dt="2024-06-10T13:59:19.560" v="2816"/>
          <ac:cxnSpMkLst>
            <pc:docMk/>
            <pc:sldMk cId="2761402811" sldId="848"/>
            <ac:cxnSpMk id="161" creationId="{08495226-95A2-F32C-570D-01CDF7FC024E}"/>
          </ac:cxnSpMkLst>
        </pc:cxnChg>
      </pc:sldChg>
      <pc:sldChg chg="delSp add del mod">
        <pc:chgData name="Benoît Pichon" userId="64d73d3c24d3cfa0" providerId="LiveId" clId="{A1E9D742-E371-46C0-9FBF-D600E9C9CFD3}" dt="2024-06-06T13:30:45.097" v="1636" actId="2696"/>
        <pc:sldMkLst>
          <pc:docMk/>
          <pc:sldMk cId="2606219683" sldId="849"/>
        </pc:sldMkLst>
        <pc:spChg chg="del">
          <ac:chgData name="Benoît Pichon" userId="64d73d3c24d3cfa0" providerId="LiveId" clId="{A1E9D742-E371-46C0-9FBF-D600E9C9CFD3}" dt="2024-06-06T13:30:32.898" v="1634" actId="21"/>
          <ac:spMkLst>
            <pc:docMk/>
            <pc:sldMk cId="2606219683" sldId="849"/>
            <ac:spMk id="5" creationId="{D5C0B3D1-4AE3-5242-ED86-18298A6A784E}"/>
          </ac:spMkLst>
        </pc:spChg>
        <pc:spChg chg="del">
          <ac:chgData name="Benoît Pichon" userId="64d73d3c24d3cfa0" providerId="LiveId" clId="{A1E9D742-E371-46C0-9FBF-D600E9C9CFD3}" dt="2024-06-06T13:30:32.898" v="1634" actId="21"/>
          <ac:spMkLst>
            <pc:docMk/>
            <pc:sldMk cId="2606219683" sldId="849"/>
            <ac:spMk id="6" creationId="{8E589D44-EC47-1DC6-1BE6-E886EFA12F87}"/>
          </ac:spMkLst>
        </pc:spChg>
        <pc:spChg chg="del">
          <ac:chgData name="Benoît Pichon" userId="64d73d3c24d3cfa0" providerId="LiveId" clId="{A1E9D742-E371-46C0-9FBF-D600E9C9CFD3}" dt="2024-06-06T13:30:32.898" v="1634" actId="21"/>
          <ac:spMkLst>
            <pc:docMk/>
            <pc:sldMk cId="2606219683" sldId="849"/>
            <ac:spMk id="7" creationId="{14F1586A-08E8-54BE-7148-F109E88E9F68}"/>
          </ac:spMkLst>
        </pc:spChg>
      </pc:sldChg>
      <pc:sldChg chg="add del">
        <pc:chgData name="Benoît Pichon" userId="64d73d3c24d3cfa0" providerId="LiveId" clId="{A1E9D742-E371-46C0-9FBF-D600E9C9CFD3}" dt="2024-06-08T06:43:10.599" v="2144"/>
        <pc:sldMkLst>
          <pc:docMk/>
          <pc:sldMk cId="1604517086" sldId="850"/>
        </pc:sldMkLst>
      </pc:sldChg>
      <pc:sldChg chg="addSp delSp modSp add del mod">
        <pc:chgData name="Benoît Pichon" userId="64d73d3c24d3cfa0" providerId="LiveId" clId="{A1E9D742-E371-46C0-9FBF-D600E9C9CFD3}" dt="2024-06-12T08:13:21.643" v="3293"/>
        <pc:sldMkLst>
          <pc:docMk/>
          <pc:sldMk cId="2519277649" sldId="850"/>
        </pc:sldMkLst>
        <pc:spChg chg="mod">
          <ac:chgData name="Benoît Pichon" userId="64d73d3c24d3cfa0" providerId="LiveId" clId="{A1E9D742-E371-46C0-9FBF-D600E9C9CFD3}" dt="2024-06-06T13:34:59.706" v="1712" actId="2085"/>
          <ac:spMkLst>
            <pc:docMk/>
            <pc:sldMk cId="2519277649" sldId="850"/>
            <ac:spMk id="3" creationId="{75F89003-4F62-B73A-CD78-BDC4775E8A38}"/>
          </ac:spMkLst>
        </pc:spChg>
        <pc:spChg chg="add mod">
          <ac:chgData name="Benoît Pichon" userId="64d73d3c24d3cfa0" providerId="LiveId" clId="{A1E9D742-E371-46C0-9FBF-D600E9C9CFD3}" dt="2024-06-06T13:34:59.706" v="1712" actId="2085"/>
          <ac:spMkLst>
            <pc:docMk/>
            <pc:sldMk cId="2519277649" sldId="850"/>
            <ac:spMk id="4" creationId="{E927201D-D02A-FB29-B0E2-8378D90FC64A}"/>
          </ac:spMkLst>
        </pc:spChg>
        <pc:spChg chg="add del mod">
          <ac:chgData name="Benoît Pichon" userId="64d73d3c24d3cfa0" providerId="LiveId" clId="{A1E9D742-E371-46C0-9FBF-D600E9C9CFD3}" dt="2024-06-06T14:41:02.672" v="1879" actId="478"/>
          <ac:spMkLst>
            <pc:docMk/>
            <pc:sldMk cId="2519277649" sldId="850"/>
            <ac:spMk id="5" creationId="{88100E8E-8008-FF7B-E220-46220FE8DC3D}"/>
          </ac:spMkLst>
        </pc:spChg>
        <pc:spChg chg="del mod">
          <ac:chgData name="Benoît Pichon" userId="64d73d3c24d3cfa0" providerId="LiveId" clId="{A1E9D742-E371-46C0-9FBF-D600E9C9CFD3}" dt="2024-06-06T13:31:15.393" v="1646" actId="21"/>
          <ac:spMkLst>
            <pc:docMk/>
            <pc:sldMk cId="2519277649" sldId="850"/>
            <ac:spMk id="5" creationId="{D5C0B3D1-4AE3-5242-ED86-18298A6A784E}"/>
          </ac:spMkLst>
        </pc:spChg>
        <pc:spChg chg="add mod">
          <ac:chgData name="Benoît Pichon" userId="64d73d3c24d3cfa0" providerId="LiveId" clId="{A1E9D742-E371-46C0-9FBF-D600E9C9CFD3}" dt="2024-06-08T06:40:36.838" v="2112"/>
          <ac:spMkLst>
            <pc:docMk/>
            <pc:sldMk cId="2519277649" sldId="850"/>
            <ac:spMk id="5" creationId="{E27D2938-538A-B942-924E-8471E8F82090}"/>
          </ac:spMkLst>
        </pc:spChg>
        <pc:spChg chg="mod">
          <ac:chgData name="Benoît Pichon" userId="64d73d3c24d3cfa0" providerId="LiveId" clId="{A1E9D742-E371-46C0-9FBF-D600E9C9CFD3}" dt="2024-06-06T13:34:59.706" v="1712" actId="2085"/>
          <ac:spMkLst>
            <pc:docMk/>
            <pc:sldMk cId="2519277649" sldId="850"/>
            <ac:spMk id="6" creationId="{8E589D44-EC47-1DC6-1BE6-E886EFA12F87}"/>
          </ac:spMkLst>
        </pc:spChg>
        <pc:spChg chg="add del mod">
          <ac:chgData name="Benoît Pichon" userId="64d73d3c24d3cfa0" providerId="LiveId" clId="{A1E9D742-E371-46C0-9FBF-D600E9C9CFD3}" dt="2024-06-06T13:34:59.706" v="1712" actId="2085"/>
          <ac:spMkLst>
            <pc:docMk/>
            <pc:sldMk cId="2519277649" sldId="850"/>
            <ac:spMk id="7" creationId="{14F1586A-08E8-54BE-7148-F109E88E9F68}"/>
          </ac:spMkLst>
        </pc:spChg>
        <pc:spChg chg="add mod">
          <ac:chgData name="Benoît Pichon" userId="64d73d3c24d3cfa0" providerId="LiveId" clId="{A1E9D742-E371-46C0-9FBF-D600E9C9CFD3}" dt="2024-06-06T13:34:59.706" v="1712" actId="2085"/>
          <ac:spMkLst>
            <pc:docMk/>
            <pc:sldMk cId="2519277649" sldId="850"/>
            <ac:spMk id="8" creationId="{F3A3B269-6A18-E58E-41BC-B064611DC22F}"/>
          </ac:spMkLst>
        </pc:spChg>
        <pc:spChg chg="add del mod">
          <ac:chgData name="Benoît Pichon" userId="64d73d3c24d3cfa0" providerId="LiveId" clId="{A1E9D742-E371-46C0-9FBF-D600E9C9CFD3}" dt="2024-06-12T08:13:21.347" v="3292" actId="478"/>
          <ac:spMkLst>
            <pc:docMk/>
            <pc:sldMk cId="2519277649" sldId="850"/>
            <ac:spMk id="9" creationId="{B249EC92-0443-15BA-DCC7-AB3D18CDB5BF}"/>
          </ac:spMkLst>
        </pc:spChg>
        <pc:spChg chg="add mod">
          <ac:chgData name="Benoît Pichon" userId="64d73d3c24d3cfa0" providerId="LiveId" clId="{A1E9D742-E371-46C0-9FBF-D600E9C9CFD3}" dt="2024-06-06T14:41:30.117" v="1890"/>
          <ac:spMkLst>
            <pc:docMk/>
            <pc:sldMk cId="2519277649" sldId="850"/>
            <ac:spMk id="10" creationId="{A3E68AD7-60CE-7FA2-5FB3-23F9DFE37A5E}"/>
          </ac:spMkLst>
        </pc:spChg>
        <pc:spChg chg="add mod">
          <ac:chgData name="Benoît Pichon" userId="64d73d3c24d3cfa0" providerId="LiveId" clId="{A1E9D742-E371-46C0-9FBF-D600E9C9CFD3}" dt="2024-06-12T08:13:21.643" v="3293"/>
          <ac:spMkLst>
            <pc:docMk/>
            <pc:sldMk cId="2519277649" sldId="850"/>
            <ac:spMk id="11" creationId="{34AEEF14-717B-89A0-439D-E4B96C6C9F09}"/>
          </ac:spMkLst>
        </pc:spChg>
        <pc:spChg chg="del mod">
          <ac:chgData name="Benoît Pichon" userId="64d73d3c24d3cfa0" providerId="LiveId" clId="{A1E9D742-E371-46C0-9FBF-D600E9C9CFD3}" dt="2024-06-06T14:41:29.701" v="1889" actId="478"/>
          <ac:spMkLst>
            <pc:docMk/>
            <pc:sldMk cId="2519277649" sldId="850"/>
            <ac:spMk id="25" creationId="{F8B79B59-B534-3E7F-55FF-D391A5F7A4F5}"/>
          </ac:spMkLst>
        </pc:spChg>
        <pc:spChg chg="mod">
          <ac:chgData name="Benoît Pichon" userId="64d73d3c24d3cfa0" providerId="LiveId" clId="{A1E9D742-E371-46C0-9FBF-D600E9C9CFD3}" dt="2024-06-06T13:34:59.706" v="1712" actId="2085"/>
          <ac:spMkLst>
            <pc:docMk/>
            <pc:sldMk cId="2519277649" sldId="850"/>
            <ac:spMk id="26" creationId="{54633150-64B3-F9C0-42FB-583DDAC4632E}"/>
          </ac:spMkLst>
        </pc:spChg>
        <pc:spChg chg="del">
          <ac:chgData name="Benoît Pichon" userId="64d73d3c24d3cfa0" providerId="LiveId" clId="{A1E9D742-E371-46C0-9FBF-D600E9C9CFD3}" dt="2024-06-06T13:31:10.551" v="1644" actId="21"/>
          <ac:spMkLst>
            <pc:docMk/>
            <pc:sldMk cId="2519277649" sldId="850"/>
            <ac:spMk id="27" creationId="{34398835-1832-A16D-58F7-F420047DCAD0}"/>
          </ac:spMkLst>
        </pc:spChg>
        <pc:spChg chg="mod">
          <ac:chgData name="Benoît Pichon" userId="64d73d3c24d3cfa0" providerId="LiveId" clId="{A1E9D742-E371-46C0-9FBF-D600E9C9CFD3}" dt="2024-06-06T13:34:59.706" v="1712" actId="2085"/>
          <ac:spMkLst>
            <pc:docMk/>
            <pc:sldMk cId="2519277649" sldId="850"/>
            <ac:spMk id="28" creationId="{19CC4409-C7AF-9135-70A3-0DA3ADC1FA88}"/>
          </ac:spMkLst>
        </pc:spChg>
        <pc:spChg chg="mod">
          <ac:chgData name="Benoît Pichon" userId="64d73d3c24d3cfa0" providerId="LiveId" clId="{A1E9D742-E371-46C0-9FBF-D600E9C9CFD3}" dt="2024-06-06T13:34:59.706" v="1712" actId="2085"/>
          <ac:spMkLst>
            <pc:docMk/>
            <pc:sldMk cId="2519277649" sldId="850"/>
            <ac:spMk id="29" creationId="{81D52FDB-CBA2-E07C-EBF4-11963A8BC251}"/>
          </ac:spMkLst>
        </pc:spChg>
        <pc:spChg chg="del">
          <ac:chgData name="Benoît Pichon" userId="64d73d3c24d3cfa0" providerId="LiveId" clId="{A1E9D742-E371-46C0-9FBF-D600E9C9CFD3}" dt="2024-06-06T13:31:10.551" v="1644" actId="21"/>
          <ac:spMkLst>
            <pc:docMk/>
            <pc:sldMk cId="2519277649" sldId="850"/>
            <ac:spMk id="30" creationId="{ADF215B9-CFC9-26B1-91D4-F9950B48D742}"/>
          </ac:spMkLst>
        </pc:spChg>
        <pc:spChg chg="mod">
          <ac:chgData name="Benoît Pichon" userId="64d73d3c24d3cfa0" providerId="LiveId" clId="{A1E9D742-E371-46C0-9FBF-D600E9C9CFD3}" dt="2024-06-06T13:34:59.706" v="1712" actId="2085"/>
          <ac:spMkLst>
            <pc:docMk/>
            <pc:sldMk cId="2519277649" sldId="850"/>
            <ac:spMk id="31" creationId="{39949CD7-9E0A-EB45-B186-8CEA23713DA2}"/>
          </ac:spMkLst>
        </pc:spChg>
        <pc:spChg chg="mod">
          <ac:chgData name="Benoît Pichon" userId="64d73d3c24d3cfa0" providerId="LiveId" clId="{A1E9D742-E371-46C0-9FBF-D600E9C9CFD3}" dt="2024-06-06T13:34:59.706" v="1712" actId="2085"/>
          <ac:spMkLst>
            <pc:docMk/>
            <pc:sldMk cId="2519277649" sldId="850"/>
            <ac:spMk id="32" creationId="{D1BFCBF0-EC8D-E62D-B108-4A1DE784C26A}"/>
          </ac:spMkLst>
        </pc:spChg>
        <pc:spChg chg="mod">
          <ac:chgData name="Benoît Pichon" userId="64d73d3c24d3cfa0" providerId="LiveId" clId="{A1E9D742-E371-46C0-9FBF-D600E9C9CFD3}" dt="2024-06-06T13:34:59.706" v="1712" actId="2085"/>
          <ac:spMkLst>
            <pc:docMk/>
            <pc:sldMk cId="2519277649" sldId="850"/>
            <ac:spMk id="33" creationId="{62C8ECD4-16F1-B3CD-41D5-27DD6AA491A4}"/>
          </ac:spMkLst>
        </pc:spChg>
        <pc:spChg chg="del mod">
          <ac:chgData name="Benoît Pichon" userId="64d73d3c24d3cfa0" providerId="LiveId" clId="{A1E9D742-E371-46C0-9FBF-D600E9C9CFD3}" dt="2024-06-08T06:40:36.443" v="2111" actId="478"/>
          <ac:spMkLst>
            <pc:docMk/>
            <pc:sldMk cId="2519277649" sldId="850"/>
            <ac:spMk id="76" creationId="{570BAEE7-A297-2E2F-78C5-1DF7B121467B}"/>
          </ac:spMkLst>
        </pc:spChg>
        <pc:spChg chg="mod">
          <ac:chgData name="Benoît Pichon" userId="64d73d3c24d3cfa0" providerId="LiveId" clId="{A1E9D742-E371-46C0-9FBF-D600E9C9CFD3}" dt="2024-06-06T13:34:59.706" v="1712" actId="2085"/>
          <ac:spMkLst>
            <pc:docMk/>
            <pc:sldMk cId="2519277649" sldId="850"/>
            <ac:spMk id="77" creationId="{1D22B434-F517-B8DF-FD8C-D4D7546E612B}"/>
          </ac:spMkLst>
        </pc:spChg>
        <pc:spChg chg="mod">
          <ac:chgData name="Benoît Pichon" userId="64d73d3c24d3cfa0" providerId="LiveId" clId="{A1E9D742-E371-46C0-9FBF-D600E9C9CFD3}" dt="2024-06-06T13:34:59.706" v="1712" actId="2085"/>
          <ac:spMkLst>
            <pc:docMk/>
            <pc:sldMk cId="2519277649" sldId="850"/>
            <ac:spMk id="78" creationId="{C78C1033-81E0-893B-0C4C-F3E2E4B869B0}"/>
          </ac:spMkLst>
        </pc:spChg>
        <pc:spChg chg="mod">
          <ac:chgData name="Benoît Pichon" userId="64d73d3c24d3cfa0" providerId="LiveId" clId="{A1E9D742-E371-46C0-9FBF-D600E9C9CFD3}" dt="2024-06-06T13:34:59.706" v="1712" actId="2085"/>
          <ac:spMkLst>
            <pc:docMk/>
            <pc:sldMk cId="2519277649" sldId="850"/>
            <ac:spMk id="79" creationId="{B3ADA87F-F1B6-6D2D-F8AE-7C3229DA3F8B}"/>
          </ac:spMkLst>
        </pc:spChg>
        <pc:spChg chg="mod">
          <ac:chgData name="Benoît Pichon" userId="64d73d3c24d3cfa0" providerId="LiveId" clId="{A1E9D742-E371-46C0-9FBF-D600E9C9CFD3}" dt="2024-06-06T13:34:59.706" v="1712" actId="2085"/>
          <ac:spMkLst>
            <pc:docMk/>
            <pc:sldMk cId="2519277649" sldId="850"/>
            <ac:spMk id="80" creationId="{3FB05CD2-60B6-3672-C3A4-6B759683043C}"/>
          </ac:spMkLst>
        </pc:spChg>
        <pc:picChg chg="mod">
          <ac:chgData name="Benoît Pichon" userId="64d73d3c24d3cfa0" providerId="LiveId" clId="{A1E9D742-E371-46C0-9FBF-D600E9C9CFD3}" dt="2024-06-06T13:34:59.706" v="1712" actId="2085"/>
          <ac:picMkLst>
            <pc:docMk/>
            <pc:sldMk cId="2519277649" sldId="850"/>
            <ac:picMk id="74" creationId="{7298D11D-2A1F-6DED-66F2-596F23FEC979}"/>
          </ac:picMkLst>
        </pc:picChg>
      </pc:sldChg>
      <pc:sldChg chg="add del">
        <pc:chgData name="Benoît Pichon" userId="64d73d3c24d3cfa0" providerId="LiveId" clId="{A1E9D742-E371-46C0-9FBF-D600E9C9CFD3}" dt="2024-06-08T06:43:10.599" v="2144"/>
        <pc:sldMkLst>
          <pc:docMk/>
          <pc:sldMk cId="2916448755" sldId="851"/>
        </pc:sldMkLst>
      </pc:sldChg>
      <pc:sldChg chg="addSp delSp modSp add del mod">
        <pc:chgData name="Benoît Pichon" userId="64d73d3c24d3cfa0" providerId="LiveId" clId="{A1E9D742-E371-46C0-9FBF-D600E9C9CFD3}" dt="2024-06-12T08:13:25.593" v="3295"/>
        <pc:sldMkLst>
          <pc:docMk/>
          <pc:sldMk cId="3511041632" sldId="851"/>
        </pc:sldMkLst>
        <pc:spChg chg="mod">
          <ac:chgData name="Benoît Pichon" userId="64d73d3c24d3cfa0" providerId="LiveId" clId="{A1E9D742-E371-46C0-9FBF-D600E9C9CFD3}" dt="2024-06-06T13:35:02.327" v="1713" actId="2085"/>
          <ac:spMkLst>
            <pc:docMk/>
            <pc:sldMk cId="3511041632" sldId="851"/>
            <ac:spMk id="3" creationId="{75F89003-4F62-B73A-CD78-BDC4775E8A38}"/>
          </ac:spMkLst>
        </pc:spChg>
        <pc:spChg chg="add del mod">
          <ac:chgData name="Benoît Pichon" userId="64d73d3c24d3cfa0" providerId="LiveId" clId="{A1E9D742-E371-46C0-9FBF-D600E9C9CFD3}" dt="2024-06-06T14:41:05.457" v="1881" actId="478"/>
          <ac:spMkLst>
            <pc:docMk/>
            <pc:sldMk cId="3511041632" sldId="851"/>
            <ac:spMk id="4" creationId="{37E2B694-76B7-F640-9821-32BCF792E902}"/>
          </ac:spMkLst>
        </pc:spChg>
        <pc:spChg chg="add mod">
          <ac:chgData name="Benoît Pichon" userId="64d73d3c24d3cfa0" providerId="LiveId" clId="{A1E9D742-E371-46C0-9FBF-D600E9C9CFD3}" dt="2024-06-08T06:40:41.447" v="2114"/>
          <ac:spMkLst>
            <pc:docMk/>
            <pc:sldMk cId="3511041632" sldId="851"/>
            <ac:spMk id="4" creationId="{611556D1-92B8-F826-5A71-20E897C6BEA6}"/>
          </ac:spMkLst>
        </pc:spChg>
        <pc:spChg chg="add del mod">
          <ac:chgData name="Benoît Pichon" userId="64d73d3c24d3cfa0" providerId="LiveId" clId="{A1E9D742-E371-46C0-9FBF-D600E9C9CFD3}" dt="2024-06-12T08:13:25.245" v="3294" actId="478"/>
          <ac:spMkLst>
            <pc:docMk/>
            <pc:sldMk cId="3511041632" sldId="851"/>
            <ac:spMk id="5" creationId="{AA8FE37A-B337-B8E1-C03A-B064092B7638}"/>
          </ac:spMkLst>
        </pc:spChg>
        <pc:spChg chg="mod">
          <ac:chgData name="Benoît Pichon" userId="64d73d3c24d3cfa0" providerId="LiveId" clId="{A1E9D742-E371-46C0-9FBF-D600E9C9CFD3}" dt="2024-06-06T13:35:02.327" v="1713" actId="2085"/>
          <ac:spMkLst>
            <pc:docMk/>
            <pc:sldMk cId="3511041632" sldId="851"/>
            <ac:spMk id="6" creationId="{8E589D44-EC47-1DC6-1BE6-E886EFA12F87}"/>
          </ac:spMkLst>
        </pc:spChg>
        <pc:spChg chg="mod">
          <ac:chgData name="Benoît Pichon" userId="64d73d3c24d3cfa0" providerId="LiveId" clId="{A1E9D742-E371-46C0-9FBF-D600E9C9CFD3}" dt="2024-06-06T13:35:02.327" v="1713" actId="2085"/>
          <ac:spMkLst>
            <pc:docMk/>
            <pc:sldMk cId="3511041632" sldId="851"/>
            <ac:spMk id="7" creationId="{14F1586A-08E8-54BE-7148-F109E88E9F68}"/>
          </ac:spMkLst>
        </pc:spChg>
        <pc:spChg chg="add mod">
          <ac:chgData name="Benoît Pichon" userId="64d73d3c24d3cfa0" providerId="LiveId" clId="{A1E9D742-E371-46C0-9FBF-D600E9C9CFD3}" dt="2024-06-12T08:13:25.593" v="3295"/>
          <ac:spMkLst>
            <pc:docMk/>
            <pc:sldMk cId="3511041632" sldId="851"/>
            <ac:spMk id="8" creationId="{D30E7E9D-4A46-AC33-D887-DCB68AE814EC}"/>
          </ac:spMkLst>
        </pc:spChg>
        <pc:spChg chg="mod">
          <ac:chgData name="Benoît Pichon" userId="64d73d3c24d3cfa0" providerId="LiveId" clId="{A1E9D742-E371-46C0-9FBF-D600E9C9CFD3}" dt="2024-06-06T14:41:34.666" v="1891" actId="207"/>
          <ac:spMkLst>
            <pc:docMk/>
            <pc:sldMk cId="3511041632" sldId="851"/>
            <ac:spMk id="25" creationId="{F8B79B59-B534-3E7F-55FF-D391A5F7A4F5}"/>
          </ac:spMkLst>
        </pc:spChg>
        <pc:spChg chg="mod">
          <ac:chgData name="Benoît Pichon" userId="64d73d3c24d3cfa0" providerId="LiveId" clId="{A1E9D742-E371-46C0-9FBF-D600E9C9CFD3}" dt="2024-06-06T14:41:36.214" v="1892" actId="207"/>
          <ac:spMkLst>
            <pc:docMk/>
            <pc:sldMk cId="3511041632" sldId="851"/>
            <ac:spMk id="26" creationId="{54633150-64B3-F9C0-42FB-583DDAC4632E}"/>
          </ac:spMkLst>
        </pc:spChg>
        <pc:spChg chg="mod">
          <ac:chgData name="Benoît Pichon" userId="64d73d3c24d3cfa0" providerId="LiveId" clId="{A1E9D742-E371-46C0-9FBF-D600E9C9CFD3}" dt="2024-06-06T13:35:02.327" v="1713" actId="2085"/>
          <ac:spMkLst>
            <pc:docMk/>
            <pc:sldMk cId="3511041632" sldId="851"/>
            <ac:spMk id="28" creationId="{19CC4409-C7AF-9135-70A3-0DA3ADC1FA88}"/>
          </ac:spMkLst>
        </pc:spChg>
        <pc:spChg chg="mod">
          <ac:chgData name="Benoît Pichon" userId="64d73d3c24d3cfa0" providerId="LiveId" clId="{A1E9D742-E371-46C0-9FBF-D600E9C9CFD3}" dt="2024-06-06T13:35:02.327" v="1713" actId="2085"/>
          <ac:spMkLst>
            <pc:docMk/>
            <pc:sldMk cId="3511041632" sldId="851"/>
            <ac:spMk id="29" creationId="{81D52FDB-CBA2-E07C-EBF4-11963A8BC251}"/>
          </ac:spMkLst>
        </pc:spChg>
        <pc:spChg chg="mod">
          <ac:chgData name="Benoît Pichon" userId="64d73d3c24d3cfa0" providerId="LiveId" clId="{A1E9D742-E371-46C0-9FBF-D600E9C9CFD3}" dt="2024-06-06T13:35:02.327" v="1713" actId="2085"/>
          <ac:spMkLst>
            <pc:docMk/>
            <pc:sldMk cId="3511041632" sldId="851"/>
            <ac:spMk id="31" creationId="{39949CD7-9E0A-EB45-B186-8CEA23713DA2}"/>
          </ac:spMkLst>
        </pc:spChg>
        <pc:spChg chg="mod">
          <ac:chgData name="Benoît Pichon" userId="64d73d3c24d3cfa0" providerId="LiveId" clId="{A1E9D742-E371-46C0-9FBF-D600E9C9CFD3}" dt="2024-06-06T13:35:02.327" v="1713" actId="2085"/>
          <ac:spMkLst>
            <pc:docMk/>
            <pc:sldMk cId="3511041632" sldId="851"/>
            <ac:spMk id="32" creationId="{D1BFCBF0-EC8D-E62D-B108-4A1DE784C26A}"/>
          </ac:spMkLst>
        </pc:spChg>
        <pc:spChg chg="mod">
          <ac:chgData name="Benoît Pichon" userId="64d73d3c24d3cfa0" providerId="LiveId" clId="{A1E9D742-E371-46C0-9FBF-D600E9C9CFD3}" dt="2024-06-06T13:35:02.327" v="1713" actId="2085"/>
          <ac:spMkLst>
            <pc:docMk/>
            <pc:sldMk cId="3511041632" sldId="851"/>
            <ac:spMk id="33" creationId="{62C8ECD4-16F1-B3CD-41D5-27DD6AA491A4}"/>
          </ac:spMkLst>
        </pc:spChg>
        <pc:spChg chg="del mod">
          <ac:chgData name="Benoît Pichon" userId="64d73d3c24d3cfa0" providerId="LiveId" clId="{A1E9D742-E371-46C0-9FBF-D600E9C9CFD3}" dt="2024-06-08T06:40:40.998" v="2113" actId="478"/>
          <ac:spMkLst>
            <pc:docMk/>
            <pc:sldMk cId="3511041632" sldId="851"/>
            <ac:spMk id="76" creationId="{570BAEE7-A297-2E2F-78C5-1DF7B121467B}"/>
          </ac:spMkLst>
        </pc:spChg>
        <pc:spChg chg="mod">
          <ac:chgData name="Benoît Pichon" userId="64d73d3c24d3cfa0" providerId="LiveId" clId="{A1E9D742-E371-46C0-9FBF-D600E9C9CFD3}" dt="2024-06-06T13:35:02.327" v="1713" actId="2085"/>
          <ac:spMkLst>
            <pc:docMk/>
            <pc:sldMk cId="3511041632" sldId="851"/>
            <ac:spMk id="77" creationId="{1D22B434-F517-B8DF-FD8C-D4D7546E612B}"/>
          </ac:spMkLst>
        </pc:spChg>
        <pc:spChg chg="mod">
          <ac:chgData name="Benoît Pichon" userId="64d73d3c24d3cfa0" providerId="LiveId" clId="{A1E9D742-E371-46C0-9FBF-D600E9C9CFD3}" dt="2024-06-06T13:35:02.327" v="1713" actId="2085"/>
          <ac:spMkLst>
            <pc:docMk/>
            <pc:sldMk cId="3511041632" sldId="851"/>
            <ac:spMk id="78" creationId="{C78C1033-81E0-893B-0C4C-F3E2E4B869B0}"/>
          </ac:spMkLst>
        </pc:spChg>
        <pc:spChg chg="mod">
          <ac:chgData name="Benoît Pichon" userId="64d73d3c24d3cfa0" providerId="LiveId" clId="{A1E9D742-E371-46C0-9FBF-D600E9C9CFD3}" dt="2024-06-06T13:35:02.327" v="1713" actId="2085"/>
          <ac:spMkLst>
            <pc:docMk/>
            <pc:sldMk cId="3511041632" sldId="851"/>
            <ac:spMk id="79" creationId="{B3ADA87F-F1B6-6D2D-F8AE-7C3229DA3F8B}"/>
          </ac:spMkLst>
        </pc:spChg>
        <pc:spChg chg="mod">
          <ac:chgData name="Benoît Pichon" userId="64d73d3c24d3cfa0" providerId="LiveId" clId="{A1E9D742-E371-46C0-9FBF-D600E9C9CFD3}" dt="2024-06-06T13:35:02.327" v="1713" actId="2085"/>
          <ac:spMkLst>
            <pc:docMk/>
            <pc:sldMk cId="3511041632" sldId="851"/>
            <ac:spMk id="80" creationId="{3FB05CD2-60B6-3672-C3A4-6B759683043C}"/>
          </ac:spMkLst>
        </pc:spChg>
        <pc:picChg chg="mod">
          <ac:chgData name="Benoît Pichon" userId="64d73d3c24d3cfa0" providerId="LiveId" clId="{A1E9D742-E371-46C0-9FBF-D600E9C9CFD3}" dt="2024-06-06T13:35:02.327" v="1713" actId="2085"/>
          <ac:picMkLst>
            <pc:docMk/>
            <pc:sldMk cId="3511041632" sldId="851"/>
            <ac:picMk id="74" creationId="{7298D11D-2A1F-6DED-66F2-596F23FEC979}"/>
          </ac:picMkLst>
        </pc:picChg>
      </pc:sldChg>
      <pc:sldChg chg="add del">
        <pc:chgData name="Benoît Pichon" userId="64d73d3c24d3cfa0" providerId="LiveId" clId="{A1E9D742-E371-46C0-9FBF-D600E9C9CFD3}" dt="2024-06-08T06:43:10.599" v="2144"/>
        <pc:sldMkLst>
          <pc:docMk/>
          <pc:sldMk cId="1656694524" sldId="852"/>
        </pc:sldMkLst>
      </pc:sldChg>
      <pc:sldChg chg="addSp delSp modSp add del mod">
        <pc:chgData name="Benoît Pichon" userId="64d73d3c24d3cfa0" providerId="LiveId" clId="{A1E9D742-E371-46C0-9FBF-D600E9C9CFD3}" dt="2024-06-12T08:13:29.540" v="3297"/>
        <pc:sldMkLst>
          <pc:docMk/>
          <pc:sldMk cId="3919975698" sldId="852"/>
        </pc:sldMkLst>
        <pc:spChg chg="mod">
          <ac:chgData name="Benoît Pichon" userId="64d73d3c24d3cfa0" providerId="LiveId" clId="{A1E9D742-E371-46C0-9FBF-D600E9C9CFD3}" dt="2024-06-06T13:35:04.871" v="1714" actId="2085"/>
          <ac:spMkLst>
            <pc:docMk/>
            <pc:sldMk cId="3919975698" sldId="852"/>
            <ac:spMk id="3" creationId="{75F89003-4F62-B73A-CD78-BDC4775E8A38}"/>
          </ac:spMkLst>
        </pc:spChg>
        <pc:spChg chg="add mod">
          <ac:chgData name="Benoît Pichon" userId="64d73d3c24d3cfa0" providerId="LiveId" clId="{A1E9D742-E371-46C0-9FBF-D600E9C9CFD3}" dt="2024-06-06T13:35:04.871" v="1714" actId="2085"/>
          <ac:spMkLst>
            <pc:docMk/>
            <pc:sldMk cId="3919975698" sldId="852"/>
            <ac:spMk id="4" creationId="{8E589D44-EC47-1DC6-1BE6-E886EFA12F87}"/>
          </ac:spMkLst>
        </pc:spChg>
        <pc:spChg chg="add mod">
          <ac:chgData name="Benoît Pichon" userId="64d73d3c24d3cfa0" providerId="LiveId" clId="{A1E9D742-E371-46C0-9FBF-D600E9C9CFD3}" dt="2024-06-08T06:40:45.280" v="2116"/>
          <ac:spMkLst>
            <pc:docMk/>
            <pc:sldMk cId="3919975698" sldId="852"/>
            <ac:spMk id="5" creationId="{17F195C8-2121-09A7-74CE-2DAED9A1892B}"/>
          </ac:spMkLst>
        </pc:spChg>
        <pc:spChg chg="add del mod">
          <ac:chgData name="Benoît Pichon" userId="64d73d3c24d3cfa0" providerId="LiveId" clId="{A1E9D742-E371-46C0-9FBF-D600E9C9CFD3}" dt="2024-06-06T14:41:08.352" v="1883" actId="478"/>
          <ac:spMkLst>
            <pc:docMk/>
            <pc:sldMk cId="3919975698" sldId="852"/>
            <ac:spMk id="5" creationId="{4F7B8870-5B5C-E623-6C5E-F67A0C306275}"/>
          </ac:spMkLst>
        </pc:spChg>
        <pc:spChg chg="del">
          <ac:chgData name="Benoît Pichon" userId="64d73d3c24d3cfa0" providerId="LiveId" clId="{A1E9D742-E371-46C0-9FBF-D600E9C9CFD3}" dt="2024-06-06T13:31:59.463" v="1656" actId="21"/>
          <ac:spMkLst>
            <pc:docMk/>
            <pc:sldMk cId="3919975698" sldId="852"/>
            <ac:spMk id="6" creationId="{8E589D44-EC47-1DC6-1BE6-E886EFA12F87}"/>
          </ac:spMkLst>
        </pc:spChg>
        <pc:spChg chg="add del mod">
          <ac:chgData name="Benoît Pichon" userId="64d73d3c24d3cfa0" providerId="LiveId" clId="{A1E9D742-E371-46C0-9FBF-D600E9C9CFD3}" dt="2024-06-12T08:13:29.220" v="3296" actId="478"/>
          <ac:spMkLst>
            <pc:docMk/>
            <pc:sldMk cId="3919975698" sldId="852"/>
            <ac:spMk id="6" creationId="{F0BB2633-C6FE-E431-8A52-FA0E619BA38E}"/>
          </ac:spMkLst>
        </pc:spChg>
        <pc:spChg chg="del">
          <ac:chgData name="Benoît Pichon" userId="64d73d3c24d3cfa0" providerId="LiveId" clId="{A1E9D742-E371-46C0-9FBF-D600E9C9CFD3}" dt="2024-06-06T13:31:57.973" v="1655" actId="21"/>
          <ac:spMkLst>
            <pc:docMk/>
            <pc:sldMk cId="3919975698" sldId="852"/>
            <ac:spMk id="7" creationId="{14F1586A-08E8-54BE-7148-F109E88E9F68}"/>
          </ac:spMkLst>
        </pc:spChg>
        <pc:spChg chg="add mod">
          <ac:chgData name="Benoît Pichon" userId="64d73d3c24d3cfa0" providerId="LiveId" clId="{A1E9D742-E371-46C0-9FBF-D600E9C9CFD3}" dt="2024-06-12T08:13:29.540" v="3297"/>
          <ac:spMkLst>
            <pc:docMk/>
            <pc:sldMk cId="3919975698" sldId="852"/>
            <ac:spMk id="7" creationId="{2D6B8A23-29BD-3375-0BFE-9DB13AC8FAEA}"/>
          </ac:spMkLst>
        </pc:spChg>
        <pc:spChg chg="mod">
          <ac:chgData name="Benoît Pichon" userId="64d73d3c24d3cfa0" providerId="LiveId" clId="{A1E9D742-E371-46C0-9FBF-D600E9C9CFD3}" dt="2024-06-06T14:41:40.073" v="1893" actId="207"/>
          <ac:spMkLst>
            <pc:docMk/>
            <pc:sldMk cId="3919975698" sldId="852"/>
            <ac:spMk id="25" creationId="{F8B79B59-B534-3E7F-55FF-D391A5F7A4F5}"/>
          </ac:spMkLst>
        </pc:spChg>
        <pc:spChg chg="mod">
          <ac:chgData name="Benoît Pichon" userId="64d73d3c24d3cfa0" providerId="LiveId" clId="{A1E9D742-E371-46C0-9FBF-D600E9C9CFD3}" dt="2024-06-06T14:41:40.073" v="1893" actId="207"/>
          <ac:spMkLst>
            <pc:docMk/>
            <pc:sldMk cId="3919975698" sldId="852"/>
            <ac:spMk id="26" creationId="{54633150-64B3-F9C0-42FB-583DDAC4632E}"/>
          </ac:spMkLst>
        </pc:spChg>
        <pc:spChg chg="mod">
          <ac:chgData name="Benoît Pichon" userId="64d73d3c24d3cfa0" providerId="LiveId" clId="{A1E9D742-E371-46C0-9FBF-D600E9C9CFD3}" dt="2024-06-06T13:35:04.871" v="1714" actId="2085"/>
          <ac:spMkLst>
            <pc:docMk/>
            <pc:sldMk cId="3919975698" sldId="852"/>
            <ac:spMk id="28" creationId="{19CC4409-C7AF-9135-70A3-0DA3ADC1FA88}"/>
          </ac:spMkLst>
        </pc:spChg>
        <pc:spChg chg="mod">
          <ac:chgData name="Benoît Pichon" userId="64d73d3c24d3cfa0" providerId="LiveId" clId="{A1E9D742-E371-46C0-9FBF-D600E9C9CFD3}" dt="2024-06-06T13:35:04.871" v="1714" actId="2085"/>
          <ac:spMkLst>
            <pc:docMk/>
            <pc:sldMk cId="3919975698" sldId="852"/>
            <ac:spMk id="29" creationId="{81D52FDB-CBA2-E07C-EBF4-11963A8BC251}"/>
          </ac:spMkLst>
        </pc:spChg>
        <pc:spChg chg="mod">
          <ac:chgData name="Benoît Pichon" userId="64d73d3c24d3cfa0" providerId="LiveId" clId="{A1E9D742-E371-46C0-9FBF-D600E9C9CFD3}" dt="2024-06-06T13:35:04.871" v="1714" actId="2085"/>
          <ac:spMkLst>
            <pc:docMk/>
            <pc:sldMk cId="3919975698" sldId="852"/>
            <ac:spMk id="31" creationId="{39949CD7-9E0A-EB45-B186-8CEA23713DA2}"/>
          </ac:spMkLst>
        </pc:spChg>
        <pc:spChg chg="mod">
          <ac:chgData name="Benoît Pichon" userId="64d73d3c24d3cfa0" providerId="LiveId" clId="{A1E9D742-E371-46C0-9FBF-D600E9C9CFD3}" dt="2024-06-06T13:35:04.871" v="1714" actId="2085"/>
          <ac:spMkLst>
            <pc:docMk/>
            <pc:sldMk cId="3919975698" sldId="852"/>
            <ac:spMk id="32" creationId="{D1BFCBF0-EC8D-E62D-B108-4A1DE784C26A}"/>
          </ac:spMkLst>
        </pc:spChg>
        <pc:spChg chg="mod">
          <ac:chgData name="Benoît Pichon" userId="64d73d3c24d3cfa0" providerId="LiveId" clId="{A1E9D742-E371-46C0-9FBF-D600E9C9CFD3}" dt="2024-06-06T13:35:04.871" v="1714" actId="2085"/>
          <ac:spMkLst>
            <pc:docMk/>
            <pc:sldMk cId="3919975698" sldId="852"/>
            <ac:spMk id="33" creationId="{62C8ECD4-16F1-B3CD-41D5-27DD6AA491A4}"/>
          </ac:spMkLst>
        </pc:spChg>
        <pc:spChg chg="del mod">
          <ac:chgData name="Benoît Pichon" userId="64d73d3c24d3cfa0" providerId="LiveId" clId="{A1E9D742-E371-46C0-9FBF-D600E9C9CFD3}" dt="2024-06-08T06:40:44.837" v="2115" actId="478"/>
          <ac:spMkLst>
            <pc:docMk/>
            <pc:sldMk cId="3919975698" sldId="852"/>
            <ac:spMk id="76" creationId="{570BAEE7-A297-2E2F-78C5-1DF7B121467B}"/>
          </ac:spMkLst>
        </pc:spChg>
        <pc:spChg chg="mod">
          <ac:chgData name="Benoît Pichon" userId="64d73d3c24d3cfa0" providerId="LiveId" clId="{A1E9D742-E371-46C0-9FBF-D600E9C9CFD3}" dt="2024-06-06T13:35:04.871" v="1714" actId="2085"/>
          <ac:spMkLst>
            <pc:docMk/>
            <pc:sldMk cId="3919975698" sldId="852"/>
            <ac:spMk id="77" creationId="{1D22B434-F517-B8DF-FD8C-D4D7546E612B}"/>
          </ac:spMkLst>
        </pc:spChg>
        <pc:spChg chg="mod">
          <ac:chgData name="Benoît Pichon" userId="64d73d3c24d3cfa0" providerId="LiveId" clId="{A1E9D742-E371-46C0-9FBF-D600E9C9CFD3}" dt="2024-06-06T13:35:04.871" v="1714" actId="2085"/>
          <ac:spMkLst>
            <pc:docMk/>
            <pc:sldMk cId="3919975698" sldId="852"/>
            <ac:spMk id="78" creationId="{C78C1033-81E0-893B-0C4C-F3E2E4B869B0}"/>
          </ac:spMkLst>
        </pc:spChg>
        <pc:spChg chg="mod">
          <ac:chgData name="Benoît Pichon" userId="64d73d3c24d3cfa0" providerId="LiveId" clId="{A1E9D742-E371-46C0-9FBF-D600E9C9CFD3}" dt="2024-06-06T13:35:04.871" v="1714" actId="2085"/>
          <ac:spMkLst>
            <pc:docMk/>
            <pc:sldMk cId="3919975698" sldId="852"/>
            <ac:spMk id="79" creationId="{B3ADA87F-F1B6-6D2D-F8AE-7C3229DA3F8B}"/>
          </ac:spMkLst>
        </pc:spChg>
        <pc:spChg chg="mod">
          <ac:chgData name="Benoît Pichon" userId="64d73d3c24d3cfa0" providerId="LiveId" clId="{A1E9D742-E371-46C0-9FBF-D600E9C9CFD3}" dt="2024-06-06T13:35:04.871" v="1714" actId="2085"/>
          <ac:spMkLst>
            <pc:docMk/>
            <pc:sldMk cId="3919975698" sldId="852"/>
            <ac:spMk id="80" creationId="{3FB05CD2-60B6-3672-C3A4-6B759683043C}"/>
          </ac:spMkLst>
        </pc:spChg>
        <pc:picChg chg="mod">
          <ac:chgData name="Benoît Pichon" userId="64d73d3c24d3cfa0" providerId="LiveId" clId="{A1E9D742-E371-46C0-9FBF-D600E9C9CFD3}" dt="2024-06-06T13:35:04.871" v="1714" actId="2085"/>
          <ac:picMkLst>
            <pc:docMk/>
            <pc:sldMk cId="3919975698" sldId="852"/>
            <ac:picMk id="74" creationId="{7298D11D-2A1F-6DED-66F2-596F23FEC979}"/>
          </ac:picMkLst>
        </pc:picChg>
      </pc:sldChg>
      <pc:sldChg chg="addSp delSp modSp add del mod">
        <pc:chgData name="Benoît Pichon" userId="64d73d3c24d3cfa0" providerId="LiveId" clId="{A1E9D742-E371-46C0-9FBF-D600E9C9CFD3}" dt="2024-06-12T08:13:32.584" v="3299"/>
        <pc:sldMkLst>
          <pc:docMk/>
          <pc:sldMk cId="1306827027" sldId="853"/>
        </pc:sldMkLst>
        <pc:spChg chg="add mod">
          <ac:chgData name="Benoît Pichon" userId="64d73d3c24d3cfa0" providerId="LiveId" clId="{A1E9D742-E371-46C0-9FBF-D600E9C9CFD3}" dt="2024-06-08T06:40:48.681" v="2118"/>
          <ac:spMkLst>
            <pc:docMk/>
            <pc:sldMk cId="1306827027" sldId="853"/>
            <ac:spMk id="4" creationId="{24C1211C-718C-9C59-C928-BD2285A56222}"/>
          </ac:spMkLst>
        </pc:spChg>
        <pc:spChg chg="add mod">
          <ac:chgData name="Benoît Pichon" userId="64d73d3c24d3cfa0" providerId="LiveId" clId="{A1E9D742-E371-46C0-9FBF-D600E9C9CFD3}" dt="2024-06-12T08:13:32.584" v="3299"/>
          <ac:spMkLst>
            <pc:docMk/>
            <pc:sldMk cId="1306827027" sldId="853"/>
            <ac:spMk id="4" creationId="{35E39827-0EA7-CA72-0881-8E84E192CBCA}"/>
          </ac:spMkLst>
        </pc:spChg>
        <pc:spChg chg="add del mod">
          <ac:chgData name="Benoît Pichon" userId="64d73d3c24d3cfa0" providerId="LiveId" clId="{A1E9D742-E371-46C0-9FBF-D600E9C9CFD3}" dt="2024-06-06T14:41:11.719" v="1885" actId="478"/>
          <ac:spMkLst>
            <pc:docMk/>
            <pc:sldMk cId="1306827027" sldId="853"/>
            <ac:spMk id="4" creationId="{7A430540-9219-71BD-37E7-3F8814C27E06}"/>
          </ac:spMkLst>
        </pc:spChg>
        <pc:spChg chg="del">
          <ac:chgData name="Benoît Pichon" userId="64d73d3c24d3cfa0" providerId="LiveId" clId="{A1E9D742-E371-46C0-9FBF-D600E9C9CFD3}" dt="2024-06-06T13:32:12.998" v="1662" actId="21"/>
          <ac:spMkLst>
            <pc:docMk/>
            <pc:sldMk cId="1306827027" sldId="853"/>
            <ac:spMk id="4" creationId="{8E589D44-EC47-1DC6-1BE6-E886EFA12F87}"/>
          </ac:spMkLst>
        </pc:spChg>
        <pc:spChg chg="add mod">
          <ac:chgData name="Benoît Pichon" userId="64d73d3c24d3cfa0" providerId="LiveId" clId="{A1E9D742-E371-46C0-9FBF-D600E9C9CFD3}" dt="2024-06-06T13:32:26.644" v="1687" actId="1076"/>
          <ac:spMkLst>
            <pc:docMk/>
            <pc:sldMk cId="1306827027" sldId="853"/>
            <ac:spMk id="5" creationId="{E970D8F4-ACE3-8C69-2F45-A51607B04E59}"/>
          </ac:spMkLst>
        </pc:spChg>
        <pc:spChg chg="add del mod">
          <ac:chgData name="Benoît Pichon" userId="64d73d3c24d3cfa0" providerId="LiveId" clId="{A1E9D742-E371-46C0-9FBF-D600E9C9CFD3}" dt="2024-06-06T13:32:24.597" v="1686" actId="21"/>
          <ac:spMkLst>
            <pc:docMk/>
            <pc:sldMk cId="1306827027" sldId="853"/>
            <ac:spMk id="6" creationId="{8592195C-CE4E-5E53-922A-985ACA87B744}"/>
          </ac:spMkLst>
        </pc:spChg>
        <pc:spChg chg="add del mod">
          <ac:chgData name="Benoît Pichon" userId="64d73d3c24d3cfa0" providerId="LiveId" clId="{A1E9D742-E371-46C0-9FBF-D600E9C9CFD3}" dt="2024-06-12T08:13:32.283" v="3298" actId="478"/>
          <ac:spMkLst>
            <pc:docMk/>
            <pc:sldMk cId="1306827027" sldId="853"/>
            <ac:spMk id="6" creationId="{90387879-392D-9E91-65D3-D239785B603B}"/>
          </ac:spMkLst>
        </pc:spChg>
        <pc:spChg chg="add mod">
          <ac:chgData name="Benoît Pichon" userId="64d73d3c24d3cfa0" providerId="LiveId" clId="{A1E9D742-E371-46C0-9FBF-D600E9C9CFD3}" dt="2024-06-06T13:32:37.509" v="1705" actId="14100"/>
          <ac:spMkLst>
            <pc:docMk/>
            <pc:sldMk cId="1306827027" sldId="853"/>
            <ac:spMk id="7" creationId="{8592195C-CE4E-5E53-922A-985ACA87B744}"/>
          </ac:spMkLst>
        </pc:spChg>
        <pc:spChg chg="add mod">
          <ac:chgData name="Benoît Pichon" userId="64d73d3c24d3cfa0" providerId="LiveId" clId="{A1E9D742-E371-46C0-9FBF-D600E9C9CFD3}" dt="2024-06-08T06:42:21.835" v="2133"/>
          <ac:spMkLst>
            <pc:docMk/>
            <pc:sldMk cId="1306827027" sldId="853"/>
            <ac:spMk id="8" creationId="{DF5D8332-A265-45C0-EB26-A1E999FB7CD8}"/>
          </ac:spMkLst>
        </pc:spChg>
        <pc:spChg chg="mod">
          <ac:chgData name="Benoît Pichon" userId="64d73d3c24d3cfa0" providerId="LiveId" clId="{A1E9D742-E371-46C0-9FBF-D600E9C9CFD3}" dt="2024-06-06T14:41:44.536" v="1894" actId="207"/>
          <ac:spMkLst>
            <pc:docMk/>
            <pc:sldMk cId="1306827027" sldId="853"/>
            <ac:spMk id="25" creationId="{F8B79B59-B534-3E7F-55FF-D391A5F7A4F5}"/>
          </ac:spMkLst>
        </pc:spChg>
        <pc:spChg chg="mod">
          <ac:chgData name="Benoît Pichon" userId="64d73d3c24d3cfa0" providerId="LiveId" clId="{A1E9D742-E371-46C0-9FBF-D600E9C9CFD3}" dt="2024-06-06T14:41:44.536" v="1894" actId="207"/>
          <ac:spMkLst>
            <pc:docMk/>
            <pc:sldMk cId="1306827027" sldId="853"/>
            <ac:spMk id="26" creationId="{54633150-64B3-F9C0-42FB-583DDAC4632E}"/>
          </ac:spMkLst>
        </pc:spChg>
        <pc:spChg chg="del">
          <ac:chgData name="Benoît Pichon" userId="64d73d3c24d3cfa0" providerId="LiveId" clId="{A1E9D742-E371-46C0-9FBF-D600E9C9CFD3}" dt="2024-06-08T06:40:48.051" v="2117" actId="478"/>
          <ac:spMkLst>
            <pc:docMk/>
            <pc:sldMk cId="1306827027" sldId="853"/>
            <ac:spMk id="76" creationId="{570BAEE7-A297-2E2F-78C5-1DF7B121467B}"/>
          </ac:spMkLst>
        </pc:spChg>
        <pc:picChg chg="add del mod">
          <ac:chgData name="Benoît Pichon" userId="64d73d3c24d3cfa0" providerId="LiveId" clId="{A1E9D742-E371-46C0-9FBF-D600E9C9CFD3}" dt="2024-06-08T06:43:19.980" v="2153" actId="478"/>
          <ac:picMkLst>
            <pc:docMk/>
            <pc:sldMk cId="1306827027" sldId="853"/>
            <ac:picMk id="11" creationId="{B213DA18-AD85-9886-37D0-629C53F99AC1}"/>
          </ac:picMkLst>
        </pc:picChg>
      </pc:sldChg>
      <pc:sldChg chg="add del">
        <pc:chgData name="Benoît Pichon" userId="64d73d3c24d3cfa0" providerId="LiveId" clId="{A1E9D742-E371-46C0-9FBF-D600E9C9CFD3}" dt="2024-06-08T06:43:10.599" v="2144"/>
        <pc:sldMkLst>
          <pc:docMk/>
          <pc:sldMk cId="1392591574" sldId="853"/>
        </pc:sldMkLst>
      </pc:sldChg>
      <pc:sldChg chg="addSp delSp modSp add mod delAnim modAnim modShow">
        <pc:chgData name="Benoît Pichon" userId="64d73d3c24d3cfa0" providerId="LiveId" clId="{A1E9D742-E371-46C0-9FBF-D600E9C9CFD3}" dt="2024-06-12T08:10:10.869" v="3271" actId="729"/>
        <pc:sldMkLst>
          <pc:docMk/>
          <pc:sldMk cId="3963164496" sldId="854"/>
        </pc:sldMkLst>
        <pc:spChg chg="add mod">
          <ac:chgData name="Benoît Pichon" userId="64d73d3c24d3cfa0" providerId="LiveId" clId="{A1E9D742-E371-46C0-9FBF-D600E9C9CFD3}" dt="2024-06-10T12:11:35.083" v="2629" actId="1076"/>
          <ac:spMkLst>
            <pc:docMk/>
            <pc:sldMk cId="3963164496" sldId="854"/>
            <ac:spMk id="2" creationId="{9B2B500C-BB34-6DDB-3097-5C6F5FBEA7BD}"/>
          </ac:spMkLst>
        </pc:spChg>
        <pc:spChg chg="add mod">
          <ac:chgData name="Benoît Pichon" userId="64d73d3c24d3cfa0" providerId="LiveId" clId="{A1E9D742-E371-46C0-9FBF-D600E9C9CFD3}" dt="2024-06-10T12:11:35.083" v="2629" actId="1076"/>
          <ac:spMkLst>
            <pc:docMk/>
            <pc:sldMk cId="3963164496" sldId="854"/>
            <ac:spMk id="3" creationId="{46ED7947-E8A3-55BB-7652-51A89726DFF1}"/>
          </ac:spMkLst>
        </pc:spChg>
        <pc:spChg chg="del">
          <ac:chgData name="Benoît Pichon" userId="64d73d3c24d3cfa0" providerId="LiveId" clId="{A1E9D742-E371-46C0-9FBF-D600E9C9CFD3}" dt="2024-06-08T06:20:20.224" v="1907" actId="478"/>
          <ac:spMkLst>
            <pc:docMk/>
            <pc:sldMk cId="3963164496" sldId="854"/>
            <ac:spMk id="4" creationId="{885225B4-A9C7-AB21-18D3-DF8FF194C10E}"/>
          </ac:spMkLst>
        </pc:spChg>
        <pc:spChg chg="add mod">
          <ac:chgData name="Benoît Pichon" userId="64d73d3c24d3cfa0" providerId="LiveId" clId="{A1E9D742-E371-46C0-9FBF-D600E9C9CFD3}" dt="2024-06-10T12:11:35.083" v="2629" actId="1076"/>
          <ac:spMkLst>
            <pc:docMk/>
            <pc:sldMk cId="3963164496" sldId="854"/>
            <ac:spMk id="4" creationId="{FD5630A7-EC26-B012-DD2B-C46A01502BDD}"/>
          </ac:spMkLst>
        </pc:spChg>
        <pc:spChg chg="add mod">
          <ac:chgData name="Benoît Pichon" userId="64d73d3c24d3cfa0" providerId="LiveId" clId="{A1E9D742-E371-46C0-9FBF-D600E9C9CFD3}" dt="2024-06-10T12:11:35.083" v="2629" actId="1076"/>
          <ac:spMkLst>
            <pc:docMk/>
            <pc:sldMk cId="3963164496" sldId="854"/>
            <ac:spMk id="5" creationId="{3E7B2519-591B-58F3-71FD-FA83130EA282}"/>
          </ac:spMkLst>
        </pc:spChg>
        <pc:spChg chg="del mod">
          <ac:chgData name="Benoît Pichon" userId="64d73d3c24d3cfa0" providerId="LiveId" clId="{A1E9D742-E371-46C0-9FBF-D600E9C9CFD3}" dt="2024-06-08T06:21:14.420" v="1915" actId="478"/>
          <ac:spMkLst>
            <pc:docMk/>
            <pc:sldMk cId="3963164496" sldId="854"/>
            <ac:spMk id="10" creationId="{333F9120-09A5-B22E-0736-C0D14D7F66C2}"/>
          </ac:spMkLst>
        </pc:spChg>
        <pc:spChg chg="del mod">
          <ac:chgData name="Benoît Pichon" userId="64d73d3c24d3cfa0" providerId="LiveId" clId="{A1E9D742-E371-46C0-9FBF-D600E9C9CFD3}" dt="2024-06-08T06:21:14.420" v="1915" actId="478"/>
          <ac:spMkLst>
            <pc:docMk/>
            <pc:sldMk cId="3963164496" sldId="854"/>
            <ac:spMk id="11" creationId="{89C629C5-0B74-6027-BB75-9A7921388961}"/>
          </ac:spMkLst>
        </pc:spChg>
        <pc:spChg chg="add del mod">
          <ac:chgData name="Benoît Pichon" userId="64d73d3c24d3cfa0" providerId="LiveId" clId="{A1E9D742-E371-46C0-9FBF-D600E9C9CFD3}" dt="2024-06-08T06:21:39.647" v="1923" actId="21"/>
          <ac:spMkLst>
            <pc:docMk/>
            <pc:sldMk cId="3963164496" sldId="854"/>
            <ac:spMk id="18" creationId="{C8788EF5-898E-727C-16E7-C989E1798F91}"/>
          </ac:spMkLst>
        </pc:spChg>
        <pc:spChg chg="add del mod">
          <ac:chgData name="Benoît Pichon" userId="64d73d3c24d3cfa0" providerId="LiveId" clId="{A1E9D742-E371-46C0-9FBF-D600E9C9CFD3}" dt="2024-06-08T06:22:42.166" v="1940" actId="21"/>
          <ac:spMkLst>
            <pc:docMk/>
            <pc:sldMk cId="3963164496" sldId="854"/>
            <ac:spMk id="19" creationId="{398212A4-4F6B-C0A3-A8C6-D74AB777B8D7}"/>
          </ac:spMkLst>
        </pc:spChg>
        <pc:spChg chg="mod">
          <ac:chgData name="Benoît Pichon" userId="64d73d3c24d3cfa0" providerId="LiveId" clId="{A1E9D742-E371-46C0-9FBF-D600E9C9CFD3}" dt="2024-06-08T06:24:55.368" v="1959" actId="207"/>
          <ac:spMkLst>
            <pc:docMk/>
            <pc:sldMk cId="3963164496" sldId="854"/>
            <ac:spMk id="21" creationId="{BF9920FB-9322-B91A-985F-95EEFE7DC6EA}"/>
          </ac:spMkLst>
        </pc:spChg>
        <pc:spChg chg="mod">
          <ac:chgData name="Benoît Pichon" userId="64d73d3c24d3cfa0" providerId="LiveId" clId="{A1E9D742-E371-46C0-9FBF-D600E9C9CFD3}" dt="2024-06-08T06:21:00.608" v="1913" actId="20577"/>
          <ac:spMkLst>
            <pc:docMk/>
            <pc:sldMk cId="3963164496" sldId="854"/>
            <ac:spMk id="22" creationId="{FA7A306E-21F9-7F53-3F79-22082812A8EA}"/>
          </ac:spMkLst>
        </pc:spChg>
        <pc:grpChg chg="add del mod">
          <ac:chgData name="Benoît Pichon" userId="64d73d3c24d3cfa0" providerId="LiveId" clId="{A1E9D742-E371-46C0-9FBF-D600E9C9CFD3}" dt="2024-06-08T06:21:25.085" v="1919" actId="165"/>
          <ac:grpSpMkLst>
            <pc:docMk/>
            <pc:sldMk cId="3963164496" sldId="854"/>
            <ac:grpSpMk id="5" creationId="{3E2E5E5E-DEB1-1179-9901-221E263FE597}"/>
          </ac:grpSpMkLst>
        </pc:grpChg>
        <pc:grpChg chg="del mod">
          <ac:chgData name="Benoît Pichon" userId="64d73d3c24d3cfa0" providerId="LiveId" clId="{A1E9D742-E371-46C0-9FBF-D600E9C9CFD3}" dt="2024-06-08T06:21:14.420" v="1915" actId="478"/>
          <ac:grpSpMkLst>
            <pc:docMk/>
            <pc:sldMk cId="3963164496" sldId="854"/>
            <ac:grpSpMk id="6" creationId="{5BC541D9-337C-9430-A010-32A5010C3DEF}"/>
          </ac:grpSpMkLst>
        </pc:grpChg>
        <pc:grpChg chg="del mod topLvl">
          <ac:chgData name="Benoît Pichon" userId="64d73d3c24d3cfa0" providerId="LiveId" clId="{A1E9D742-E371-46C0-9FBF-D600E9C9CFD3}" dt="2024-06-08T06:21:29.475" v="1920" actId="165"/>
          <ac:grpSpMkLst>
            <pc:docMk/>
            <pc:sldMk cId="3963164496" sldId="854"/>
            <ac:grpSpMk id="9" creationId="{7EDDE55C-B21B-DA99-F57A-58B3A567100D}"/>
          </ac:grpSpMkLst>
        </pc:grpChg>
        <pc:grpChg chg="add mod">
          <ac:chgData name="Benoît Pichon" userId="64d73d3c24d3cfa0" providerId="LiveId" clId="{A1E9D742-E371-46C0-9FBF-D600E9C9CFD3}" dt="2024-06-08T06:20:45.959" v="1909"/>
          <ac:grpSpMkLst>
            <pc:docMk/>
            <pc:sldMk cId="3963164496" sldId="854"/>
            <ac:grpSpMk id="20" creationId="{AF78D5F6-00B2-7B72-DEEC-47DCFBA14C83}"/>
          </ac:grpSpMkLst>
        </pc:grpChg>
        <pc:picChg chg="add del mod">
          <ac:chgData name="Benoît Pichon" userId="64d73d3c24d3cfa0" providerId="LiveId" clId="{A1E9D742-E371-46C0-9FBF-D600E9C9CFD3}" dt="2024-06-08T06:21:07.236" v="1914" actId="21"/>
          <ac:picMkLst>
            <pc:docMk/>
            <pc:sldMk cId="3963164496" sldId="854"/>
            <ac:picMk id="2" creationId="{EA6F25D5-9CE4-8A09-D742-AACD0BA2D981}"/>
          </ac:picMkLst>
        </pc:picChg>
        <pc:picChg chg="add del mod">
          <ac:chgData name="Benoît Pichon" userId="64d73d3c24d3cfa0" providerId="LiveId" clId="{A1E9D742-E371-46C0-9FBF-D600E9C9CFD3}" dt="2024-06-08T06:21:07.236" v="1914" actId="21"/>
          <ac:picMkLst>
            <pc:docMk/>
            <pc:sldMk cId="3963164496" sldId="854"/>
            <ac:picMk id="3" creationId="{02624507-E644-8CE0-AE89-32C219CAD779}"/>
          </ac:picMkLst>
        </pc:picChg>
        <pc:picChg chg="mod topLvl">
          <ac:chgData name="Benoît Pichon" userId="64d73d3c24d3cfa0" providerId="LiveId" clId="{A1E9D742-E371-46C0-9FBF-D600E9C9CFD3}" dt="2024-06-08T06:24:06.911" v="1954" actId="1076"/>
          <ac:picMkLst>
            <pc:docMk/>
            <pc:sldMk cId="3963164496" sldId="854"/>
            <ac:picMk id="7" creationId="{1282CFC4-57DA-5F94-B5C8-4ED8516BE0EA}"/>
          </ac:picMkLst>
        </pc:picChg>
        <pc:picChg chg="mod topLvl">
          <ac:chgData name="Benoît Pichon" userId="64d73d3c24d3cfa0" providerId="LiveId" clId="{A1E9D742-E371-46C0-9FBF-D600E9C9CFD3}" dt="2024-06-08T06:24:06.911" v="1954" actId="1076"/>
          <ac:picMkLst>
            <pc:docMk/>
            <pc:sldMk cId="3963164496" sldId="854"/>
            <ac:picMk id="8" creationId="{9F24C2CA-4118-53FA-05BC-492DBBDCFFA2}"/>
          </ac:picMkLst>
        </pc:picChg>
        <pc:picChg chg="mod topLvl">
          <ac:chgData name="Benoît Pichon" userId="64d73d3c24d3cfa0" providerId="LiveId" clId="{A1E9D742-E371-46C0-9FBF-D600E9C9CFD3}" dt="2024-06-08T06:23:57.921" v="1952" actId="1076"/>
          <ac:picMkLst>
            <pc:docMk/>
            <pc:sldMk cId="3963164496" sldId="854"/>
            <ac:picMk id="12" creationId="{D6CFB48E-A9EE-FDAC-3B98-E3F1F02BF49D}"/>
          </ac:picMkLst>
        </pc:picChg>
        <pc:picChg chg="mod topLvl">
          <ac:chgData name="Benoît Pichon" userId="64d73d3c24d3cfa0" providerId="LiveId" clId="{A1E9D742-E371-46C0-9FBF-D600E9C9CFD3}" dt="2024-06-08T06:23:57.921" v="1952" actId="1076"/>
          <ac:picMkLst>
            <pc:docMk/>
            <pc:sldMk cId="3963164496" sldId="854"/>
            <ac:picMk id="13" creationId="{B34E91BE-1491-427E-A6E9-04BD1843A892}"/>
          </ac:picMkLst>
        </pc:picChg>
        <pc:picChg chg="mod topLvl">
          <ac:chgData name="Benoît Pichon" userId="64d73d3c24d3cfa0" providerId="LiveId" clId="{A1E9D742-E371-46C0-9FBF-D600E9C9CFD3}" dt="2024-06-10T12:10:00.380" v="2572" actId="1076"/>
          <ac:picMkLst>
            <pc:docMk/>
            <pc:sldMk cId="3963164496" sldId="854"/>
            <ac:picMk id="14" creationId="{264DF2E8-DE9C-7655-BFF9-9581E74F13CE}"/>
          </ac:picMkLst>
        </pc:picChg>
        <pc:picChg chg="mod topLvl">
          <ac:chgData name="Benoît Pichon" userId="64d73d3c24d3cfa0" providerId="LiveId" clId="{A1E9D742-E371-46C0-9FBF-D600E9C9CFD3}" dt="2024-06-10T12:10:00.380" v="2572" actId="1076"/>
          <ac:picMkLst>
            <pc:docMk/>
            <pc:sldMk cId="3963164496" sldId="854"/>
            <ac:picMk id="15" creationId="{3D4FA052-5167-6C4F-DD3E-F1A506583ACE}"/>
          </ac:picMkLst>
        </pc:picChg>
        <pc:picChg chg="del mod topLvl">
          <ac:chgData name="Benoît Pichon" userId="64d73d3c24d3cfa0" providerId="LiveId" clId="{A1E9D742-E371-46C0-9FBF-D600E9C9CFD3}" dt="2024-06-10T12:09:54.314" v="2571" actId="21"/>
          <ac:picMkLst>
            <pc:docMk/>
            <pc:sldMk cId="3963164496" sldId="854"/>
            <ac:picMk id="16" creationId="{5CBE3301-366D-1FED-7B0B-F3D589DF9474}"/>
          </ac:picMkLst>
        </pc:picChg>
        <pc:picChg chg="del mod topLvl">
          <ac:chgData name="Benoît Pichon" userId="64d73d3c24d3cfa0" providerId="LiveId" clId="{A1E9D742-E371-46C0-9FBF-D600E9C9CFD3}" dt="2024-06-10T12:09:54.314" v="2571" actId="21"/>
          <ac:picMkLst>
            <pc:docMk/>
            <pc:sldMk cId="3963164496" sldId="854"/>
            <ac:picMk id="17" creationId="{EC1953E5-6857-05EF-6573-E447532F608B}"/>
          </ac:picMkLst>
        </pc:picChg>
        <pc:picChg chg="add mod">
          <ac:chgData name="Benoît Pichon" userId="64d73d3c24d3cfa0" providerId="LiveId" clId="{A1E9D742-E371-46C0-9FBF-D600E9C9CFD3}" dt="2024-06-08T06:23:28.927" v="1945" actId="1582"/>
          <ac:picMkLst>
            <pc:docMk/>
            <pc:sldMk cId="3963164496" sldId="854"/>
            <ac:picMk id="23" creationId="{EA6F25D5-9CE4-8A09-D742-AACD0BA2D981}"/>
          </ac:picMkLst>
        </pc:picChg>
        <pc:picChg chg="add mod">
          <ac:chgData name="Benoît Pichon" userId="64d73d3c24d3cfa0" providerId="LiveId" clId="{A1E9D742-E371-46C0-9FBF-D600E9C9CFD3}" dt="2024-06-08T06:23:37.703" v="1947" actId="1076"/>
          <ac:picMkLst>
            <pc:docMk/>
            <pc:sldMk cId="3963164496" sldId="854"/>
            <ac:picMk id="24" creationId="{02624507-E644-8CE0-AE89-32C219CAD779}"/>
          </ac:picMkLst>
        </pc:picChg>
      </pc:sldChg>
      <pc:sldChg chg="add mod modShow">
        <pc:chgData name="Benoît Pichon" userId="64d73d3c24d3cfa0" providerId="LiveId" clId="{A1E9D742-E371-46C0-9FBF-D600E9C9CFD3}" dt="2024-06-12T13:27:25.811" v="3580" actId="729"/>
        <pc:sldMkLst>
          <pc:docMk/>
          <pc:sldMk cId="2644133945" sldId="855"/>
        </pc:sldMkLst>
      </pc:sldChg>
      <pc:sldChg chg="addSp delSp modSp add del mod">
        <pc:chgData name="Benoît Pichon" userId="64d73d3c24d3cfa0" providerId="LiveId" clId="{A1E9D742-E371-46C0-9FBF-D600E9C9CFD3}" dt="2024-06-12T08:13:19.321" v="3291"/>
        <pc:sldMkLst>
          <pc:docMk/>
          <pc:sldMk cId="1749515429" sldId="856"/>
        </pc:sldMkLst>
        <pc:spChg chg="add mod">
          <ac:chgData name="Benoît Pichon" userId="64d73d3c24d3cfa0" providerId="LiveId" clId="{A1E9D742-E371-46C0-9FBF-D600E9C9CFD3}" dt="2024-06-08T06:40:31.923" v="2110"/>
          <ac:spMkLst>
            <pc:docMk/>
            <pc:sldMk cId="1749515429" sldId="856"/>
            <ac:spMk id="4" creationId="{91882D4D-A6D3-B02A-E424-C0AF370F1599}"/>
          </ac:spMkLst>
        </pc:spChg>
        <pc:spChg chg="del">
          <ac:chgData name="Benoît Pichon" userId="64d73d3c24d3cfa0" providerId="LiveId" clId="{A1E9D742-E371-46C0-9FBF-D600E9C9CFD3}" dt="2024-06-12T08:13:18.929" v="3290" actId="478"/>
          <ac:spMkLst>
            <pc:docMk/>
            <pc:sldMk cId="1749515429" sldId="856"/>
            <ac:spMk id="8" creationId="{1A35FC95-0D5E-E7C8-107F-36234DC70A8C}"/>
          </ac:spMkLst>
        </pc:spChg>
        <pc:spChg chg="add mod">
          <ac:chgData name="Benoît Pichon" userId="64d73d3c24d3cfa0" providerId="LiveId" clId="{A1E9D742-E371-46C0-9FBF-D600E9C9CFD3}" dt="2024-06-12T08:13:19.321" v="3291"/>
          <ac:spMkLst>
            <pc:docMk/>
            <pc:sldMk cId="1749515429" sldId="856"/>
            <ac:spMk id="9" creationId="{054399E8-9714-468A-C5EC-02A45C7600DA}"/>
          </ac:spMkLst>
        </pc:spChg>
        <pc:spChg chg="del">
          <ac:chgData name="Benoît Pichon" userId="64d73d3c24d3cfa0" providerId="LiveId" clId="{A1E9D742-E371-46C0-9FBF-D600E9C9CFD3}" dt="2024-06-08T06:40:31.541" v="2109" actId="478"/>
          <ac:spMkLst>
            <pc:docMk/>
            <pc:sldMk cId="1749515429" sldId="856"/>
            <ac:spMk id="76" creationId="{570BAEE7-A297-2E2F-78C5-1DF7B121467B}"/>
          </ac:spMkLst>
        </pc:spChg>
        <pc:picChg chg="add mod">
          <ac:chgData name="Benoît Pichon" userId="64d73d3c24d3cfa0" providerId="LiveId" clId="{A1E9D742-E371-46C0-9FBF-D600E9C9CFD3}" dt="2024-06-08T06:41:29.011" v="2119"/>
          <ac:picMkLst>
            <pc:docMk/>
            <pc:sldMk cId="1749515429" sldId="856"/>
            <ac:picMk id="9" creationId="{63BFBDEC-CBFD-D8F3-D2C7-37806BD8E4A6}"/>
          </ac:picMkLst>
        </pc:picChg>
        <pc:picChg chg="add mod">
          <ac:chgData name="Benoît Pichon" userId="64d73d3c24d3cfa0" providerId="LiveId" clId="{A1E9D742-E371-46C0-9FBF-D600E9C9CFD3}" dt="2024-06-08T06:41:30.912" v="2120"/>
          <ac:picMkLst>
            <pc:docMk/>
            <pc:sldMk cId="1749515429" sldId="856"/>
            <ac:picMk id="10" creationId="{821F9176-0826-AC8D-0D97-B61229637BD7}"/>
          </ac:picMkLst>
        </pc:picChg>
        <pc:picChg chg="add del mod modCrop">
          <ac:chgData name="Benoît Pichon" userId="64d73d3c24d3cfa0" providerId="LiveId" clId="{A1E9D742-E371-46C0-9FBF-D600E9C9CFD3}" dt="2024-06-08T06:42:10.662" v="2131" actId="732"/>
          <ac:picMkLst>
            <pc:docMk/>
            <pc:sldMk cId="1749515429" sldId="856"/>
            <ac:picMk id="11" creationId="{B213DA18-AD85-9886-37D0-629C53F99AC1}"/>
          </ac:picMkLst>
        </pc:picChg>
        <pc:picChg chg="add del">
          <ac:chgData name="Benoît Pichon" userId="64d73d3c24d3cfa0" providerId="LiveId" clId="{A1E9D742-E371-46C0-9FBF-D600E9C9CFD3}" dt="2024-06-08T06:42:09.288" v="2127" actId="478"/>
          <ac:picMkLst>
            <pc:docMk/>
            <pc:sldMk cId="1749515429" sldId="856"/>
            <ac:picMk id="74" creationId="{7298D11D-2A1F-6DED-66F2-596F23FEC979}"/>
          </ac:picMkLst>
        </pc:picChg>
      </pc:sldChg>
      <pc:sldChg chg="add del">
        <pc:chgData name="Benoît Pichon" userId="64d73d3c24d3cfa0" providerId="LiveId" clId="{A1E9D742-E371-46C0-9FBF-D600E9C9CFD3}" dt="2024-06-08T06:43:10.599" v="2144"/>
        <pc:sldMkLst>
          <pc:docMk/>
          <pc:sldMk cId="4078232456" sldId="856"/>
        </pc:sldMkLst>
      </pc:sldChg>
      <pc:sldChg chg="add del">
        <pc:chgData name="Benoît Pichon" userId="64d73d3c24d3cfa0" providerId="LiveId" clId="{A1E9D742-E371-46C0-9FBF-D600E9C9CFD3}" dt="2024-06-08T06:43:10.599" v="2144"/>
        <pc:sldMkLst>
          <pc:docMk/>
          <pc:sldMk cId="551531594" sldId="857"/>
        </pc:sldMkLst>
      </pc:sldChg>
      <pc:sldChg chg="add del">
        <pc:chgData name="Benoît Pichon" userId="64d73d3c24d3cfa0" providerId="LiveId" clId="{A1E9D742-E371-46C0-9FBF-D600E9C9CFD3}" dt="2024-06-08T06:43:14.792" v="2151" actId="2890"/>
        <pc:sldMkLst>
          <pc:docMk/>
          <pc:sldMk cId="1863662184" sldId="857"/>
        </pc:sldMkLst>
      </pc:sldChg>
      <pc:sldChg chg="delSp add mod">
        <pc:chgData name="Benoît Pichon" userId="64d73d3c24d3cfa0" providerId="LiveId" clId="{A1E9D742-E371-46C0-9FBF-D600E9C9CFD3}" dt="2024-06-10T11:57:16.367" v="2358" actId="21"/>
        <pc:sldMkLst>
          <pc:docMk/>
          <pc:sldMk cId="3982943002" sldId="857"/>
        </pc:sldMkLst>
        <pc:picChg chg="del">
          <ac:chgData name="Benoît Pichon" userId="64d73d3c24d3cfa0" providerId="LiveId" clId="{A1E9D742-E371-46C0-9FBF-D600E9C9CFD3}" dt="2024-06-10T11:57:16.367" v="2358" actId="21"/>
          <ac:picMkLst>
            <pc:docMk/>
            <pc:sldMk cId="3982943002" sldId="857"/>
            <ac:picMk id="6" creationId="{148314D8-2EBB-6AF5-61F4-CDC88398FC36}"/>
          </ac:picMkLst>
        </pc:picChg>
        <pc:picChg chg="del">
          <ac:chgData name="Benoît Pichon" userId="64d73d3c24d3cfa0" providerId="LiveId" clId="{A1E9D742-E371-46C0-9FBF-D600E9C9CFD3}" dt="2024-06-10T11:57:16.367" v="2358" actId="21"/>
          <ac:picMkLst>
            <pc:docMk/>
            <pc:sldMk cId="3982943002" sldId="857"/>
            <ac:picMk id="13" creationId="{A15375FD-2E0A-97D9-6812-1B5E4F97EF1E}"/>
          </ac:picMkLst>
        </pc:picChg>
      </pc:sldChg>
      <pc:sldChg chg="addSp delSp modSp add mod delAnim modAnim">
        <pc:chgData name="Benoît Pichon" userId="64d73d3c24d3cfa0" providerId="LiveId" clId="{A1E9D742-E371-46C0-9FBF-D600E9C9CFD3}" dt="2024-06-10T12:26:17.779" v="2772"/>
        <pc:sldMkLst>
          <pc:docMk/>
          <pc:sldMk cId="1332111055" sldId="858"/>
        </pc:sldMkLst>
        <pc:spChg chg="mod">
          <ac:chgData name="Benoît Pichon" userId="64d73d3c24d3cfa0" providerId="LiveId" clId="{A1E9D742-E371-46C0-9FBF-D600E9C9CFD3}" dt="2024-06-10T12:21:58.635" v="2748" actId="1076"/>
          <ac:spMkLst>
            <pc:docMk/>
            <pc:sldMk cId="1332111055" sldId="858"/>
            <ac:spMk id="3" creationId="{75F89003-4F62-B73A-CD78-BDC4775E8A38}"/>
          </ac:spMkLst>
        </pc:spChg>
        <pc:spChg chg="del">
          <ac:chgData name="Benoît Pichon" userId="64d73d3c24d3cfa0" providerId="LiveId" clId="{A1E9D742-E371-46C0-9FBF-D600E9C9CFD3}" dt="2024-06-10T12:14:38.176" v="2679" actId="21"/>
          <ac:spMkLst>
            <pc:docMk/>
            <pc:sldMk cId="1332111055" sldId="858"/>
            <ac:spMk id="4" creationId="{AF55C8E8-EF58-A300-360A-5D119DEF133B}"/>
          </ac:spMkLst>
        </pc:spChg>
        <pc:spChg chg="add mod">
          <ac:chgData name="Benoît Pichon" userId="64d73d3c24d3cfa0" providerId="LiveId" clId="{A1E9D742-E371-46C0-9FBF-D600E9C9CFD3}" dt="2024-06-10T12:15:35.741" v="2694" actId="164"/>
          <ac:spMkLst>
            <pc:docMk/>
            <pc:sldMk cId="1332111055" sldId="858"/>
            <ac:spMk id="6" creationId="{4CC467CA-CB48-351D-F417-1F6D313099F6}"/>
          </ac:spMkLst>
        </pc:spChg>
        <pc:spChg chg="add mod">
          <ac:chgData name="Benoît Pichon" userId="64d73d3c24d3cfa0" providerId="LiveId" clId="{A1E9D742-E371-46C0-9FBF-D600E9C9CFD3}" dt="2024-06-10T12:21:55.417" v="2745" actId="14100"/>
          <ac:spMkLst>
            <pc:docMk/>
            <pc:sldMk cId="1332111055" sldId="858"/>
            <ac:spMk id="12" creationId="{684D75C7-F291-1018-F4A9-32733FF3A812}"/>
          </ac:spMkLst>
        </pc:spChg>
        <pc:spChg chg="add mod">
          <ac:chgData name="Benoît Pichon" userId="64d73d3c24d3cfa0" providerId="LiveId" clId="{A1E9D742-E371-46C0-9FBF-D600E9C9CFD3}" dt="2024-06-10T12:23:19.836" v="2770" actId="1076"/>
          <ac:spMkLst>
            <pc:docMk/>
            <pc:sldMk cId="1332111055" sldId="858"/>
            <ac:spMk id="13" creationId="{CABDAE57-C606-5BAF-A9D9-435561C1F992}"/>
          </ac:spMkLst>
        </pc:spChg>
        <pc:spChg chg="mod">
          <ac:chgData name="Benoît Pichon" userId="64d73d3c24d3cfa0" providerId="LiveId" clId="{A1E9D742-E371-46C0-9FBF-D600E9C9CFD3}" dt="2024-06-10T12:21:24.467" v="2725" actId="114"/>
          <ac:spMkLst>
            <pc:docMk/>
            <pc:sldMk cId="1332111055" sldId="858"/>
            <ac:spMk id="27" creationId="{5D26C1A0-78E2-4F0B-F4E7-269B90ED946C}"/>
          </ac:spMkLst>
        </pc:spChg>
        <pc:spChg chg="del">
          <ac:chgData name="Benoît Pichon" userId="64d73d3c24d3cfa0" providerId="LiveId" clId="{A1E9D742-E371-46C0-9FBF-D600E9C9CFD3}" dt="2024-06-10T12:14:38.899" v="2680" actId="21"/>
          <ac:spMkLst>
            <pc:docMk/>
            <pc:sldMk cId="1332111055" sldId="858"/>
            <ac:spMk id="40" creationId="{0C237EC4-7F90-AA37-F758-F9E0554E9185}"/>
          </ac:spMkLst>
        </pc:spChg>
        <pc:grpChg chg="add del mod">
          <ac:chgData name="Benoît Pichon" userId="64d73d3c24d3cfa0" providerId="LiveId" clId="{A1E9D742-E371-46C0-9FBF-D600E9C9CFD3}" dt="2024-06-10T12:15:36.117" v="2695" actId="21"/>
          <ac:grpSpMkLst>
            <pc:docMk/>
            <pc:sldMk cId="1332111055" sldId="858"/>
            <ac:grpSpMk id="7" creationId="{EB3E074A-D09F-60DA-20CE-B48E0A6B80F4}"/>
          </ac:grpSpMkLst>
        </pc:grpChg>
        <pc:picChg chg="add mod">
          <ac:chgData name="Benoît Pichon" userId="64d73d3c24d3cfa0" providerId="LiveId" clId="{A1E9D742-E371-46C0-9FBF-D600E9C9CFD3}" dt="2024-06-10T12:15:35.741" v="2694" actId="164"/>
          <ac:picMkLst>
            <pc:docMk/>
            <pc:sldMk cId="1332111055" sldId="858"/>
            <ac:picMk id="5" creationId="{E7D47A88-92C2-7046-6113-2C7FABB968B9}"/>
          </ac:picMkLst>
        </pc:picChg>
        <pc:picChg chg="add mod">
          <ac:chgData name="Benoît Pichon" userId="64d73d3c24d3cfa0" providerId="LiveId" clId="{A1E9D742-E371-46C0-9FBF-D600E9C9CFD3}" dt="2024-06-10T12:21:12.440" v="2721" actId="14100"/>
          <ac:picMkLst>
            <pc:docMk/>
            <pc:sldMk cId="1332111055" sldId="858"/>
            <ac:picMk id="9" creationId="{D6957CED-9EDE-73A6-0BD3-62D4D07C40EB}"/>
          </ac:picMkLst>
        </pc:picChg>
        <pc:picChg chg="add mod">
          <ac:chgData name="Benoît Pichon" userId="64d73d3c24d3cfa0" providerId="LiveId" clId="{A1E9D742-E371-46C0-9FBF-D600E9C9CFD3}" dt="2024-06-10T12:21:19.264" v="2724" actId="1076"/>
          <ac:picMkLst>
            <pc:docMk/>
            <pc:sldMk cId="1332111055" sldId="858"/>
            <ac:picMk id="11" creationId="{30981418-5F98-E0E1-B53D-DCC97556A843}"/>
          </ac:picMkLst>
        </pc:picChg>
      </pc:sldChg>
      <pc:sldChg chg="addSp delSp modSp add mod ord">
        <pc:chgData name="Benoît Pichon" userId="64d73d3c24d3cfa0" providerId="LiveId" clId="{A1E9D742-E371-46C0-9FBF-D600E9C9CFD3}" dt="2024-06-12T08:09:09.762" v="3265" actId="1035"/>
        <pc:sldMkLst>
          <pc:docMk/>
          <pc:sldMk cId="1953326259" sldId="859"/>
        </pc:sldMkLst>
        <pc:spChg chg="mod">
          <ac:chgData name="Benoît Pichon" userId="64d73d3c24d3cfa0" providerId="LiveId" clId="{A1E9D742-E371-46C0-9FBF-D600E9C9CFD3}" dt="2024-06-10T12:15:36.876" v="2696"/>
          <ac:spMkLst>
            <pc:docMk/>
            <pc:sldMk cId="1953326259" sldId="859"/>
            <ac:spMk id="6" creationId="{4CC467CA-CB48-351D-F417-1F6D313099F6}"/>
          </ac:spMkLst>
        </pc:spChg>
        <pc:spChg chg="mod">
          <ac:chgData name="Benoît Pichon" userId="64d73d3c24d3cfa0" providerId="LiveId" clId="{A1E9D742-E371-46C0-9FBF-D600E9C9CFD3}" dt="2024-06-10T12:15:48.059" v="2699"/>
          <ac:spMkLst>
            <pc:docMk/>
            <pc:sldMk cId="1953326259" sldId="859"/>
            <ac:spMk id="9" creationId="{4CC467CA-CB48-351D-F417-1F6D313099F6}"/>
          </ac:spMkLst>
        </pc:spChg>
        <pc:spChg chg="add mod">
          <ac:chgData name="Benoît Pichon" userId="64d73d3c24d3cfa0" providerId="LiveId" clId="{A1E9D742-E371-46C0-9FBF-D600E9C9CFD3}" dt="2024-06-10T12:21:28.821" v="2727"/>
          <ac:spMkLst>
            <pc:docMk/>
            <pc:sldMk cId="1953326259" sldId="859"/>
            <ac:spMk id="11" creationId="{BC0E28F3-9EA1-405C-F014-15F39B4CA3E9}"/>
          </ac:spMkLst>
        </pc:spChg>
        <pc:spChg chg="del">
          <ac:chgData name="Benoît Pichon" userId="64d73d3c24d3cfa0" providerId="LiveId" clId="{A1E9D742-E371-46C0-9FBF-D600E9C9CFD3}" dt="2024-06-10T12:21:28.530" v="2726" actId="478"/>
          <ac:spMkLst>
            <pc:docMk/>
            <pc:sldMk cId="1953326259" sldId="859"/>
            <ac:spMk id="27" creationId="{5D26C1A0-78E2-4F0B-F4E7-269B90ED946C}"/>
          </ac:spMkLst>
        </pc:spChg>
        <pc:spChg chg="mod">
          <ac:chgData name="Benoît Pichon" userId="64d73d3c24d3cfa0" providerId="LiveId" clId="{A1E9D742-E371-46C0-9FBF-D600E9C9CFD3}" dt="2024-06-12T08:09:08.984" v="3263" actId="164"/>
          <ac:spMkLst>
            <pc:docMk/>
            <pc:sldMk cId="1953326259" sldId="859"/>
            <ac:spMk id="36" creationId="{4A20288A-022E-54DC-2D5F-C94450A4EF73}"/>
          </ac:spMkLst>
        </pc:spChg>
        <pc:grpChg chg="add mod ord">
          <ac:chgData name="Benoît Pichon" userId="64d73d3c24d3cfa0" providerId="LiveId" clId="{A1E9D742-E371-46C0-9FBF-D600E9C9CFD3}" dt="2024-06-12T08:09:08.984" v="3263" actId="164"/>
          <ac:grpSpMkLst>
            <pc:docMk/>
            <pc:sldMk cId="1953326259" sldId="859"/>
            <ac:grpSpMk id="4" creationId="{EB3E074A-D09F-60DA-20CE-B48E0A6B80F4}"/>
          </ac:grpSpMkLst>
        </pc:grpChg>
        <pc:grpChg chg="add mod">
          <ac:chgData name="Benoît Pichon" userId="64d73d3c24d3cfa0" providerId="LiveId" clId="{A1E9D742-E371-46C0-9FBF-D600E9C9CFD3}" dt="2024-06-12T08:09:09.762" v="3265" actId="1035"/>
          <ac:grpSpMkLst>
            <pc:docMk/>
            <pc:sldMk cId="1953326259" sldId="859"/>
            <ac:grpSpMk id="5" creationId="{52264D3B-A235-8696-A15E-75733A3C288D}"/>
          </ac:grpSpMkLst>
        </pc:grpChg>
        <pc:grpChg chg="add del mod">
          <ac:chgData name="Benoît Pichon" userId="64d73d3c24d3cfa0" providerId="LiveId" clId="{A1E9D742-E371-46C0-9FBF-D600E9C9CFD3}" dt="2024-06-10T12:15:45.629" v="2697" actId="21"/>
          <ac:grpSpMkLst>
            <pc:docMk/>
            <pc:sldMk cId="1953326259" sldId="859"/>
            <ac:grpSpMk id="7" creationId="{EB3E074A-D09F-60DA-20CE-B48E0A6B80F4}"/>
          </ac:grpSpMkLst>
        </pc:grpChg>
        <pc:grpChg chg="mod">
          <ac:chgData name="Benoît Pichon" userId="64d73d3c24d3cfa0" providerId="LiveId" clId="{A1E9D742-E371-46C0-9FBF-D600E9C9CFD3}" dt="2024-06-12T08:09:08.984" v="3263" actId="164"/>
          <ac:grpSpMkLst>
            <pc:docMk/>
            <pc:sldMk cId="1953326259" sldId="859"/>
            <ac:grpSpMk id="39" creationId="{FFB388A3-53D8-F3F1-DD0A-FD6871921062}"/>
          </ac:grpSpMkLst>
        </pc:grpChg>
        <pc:picChg chg="mod">
          <ac:chgData name="Benoît Pichon" userId="64d73d3c24d3cfa0" providerId="LiveId" clId="{A1E9D742-E371-46C0-9FBF-D600E9C9CFD3}" dt="2024-06-10T12:15:36.876" v="2696"/>
          <ac:picMkLst>
            <pc:docMk/>
            <pc:sldMk cId="1953326259" sldId="859"/>
            <ac:picMk id="5" creationId="{E7D47A88-92C2-7046-6113-2C7FABB968B9}"/>
          </ac:picMkLst>
        </pc:picChg>
        <pc:picChg chg="mod">
          <ac:chgData name="Benoît Pichon" userId="64d73d3c24d3cfa0" providerId="LiveId" clId="{A1E9D742-E371-46C0-9FBF-D600E9C9CFD3}" dt="2024-06-10T12:15:48.059" v="2699"/>
          <ac:picMkLst>
            <pc:docMk/>
            <pc:sldMk cId="1953326259" sldId="859"/>
            <ac:picMk id="8" creationId="{E7D47A88-92C2-7046-6113-2C7FABB968B9}"/>
          </ac:picMkLst>
        </pc:picChg>
        <pc:picChg chg="add mod">
          <ac:chgData name="Benoît Pichon" userId="64d73d3c24d3cfa0" providerId="LiveId" clId="{A1E9D742-E371-46C0-9FBF-D600E9C9CFD3}" dt="2024-06-12T08:09:08.984" v="3263" actId="164"/>
          <ac:picMkLst>
            <pc:docMk/>
            <pc:sldMk cId="1953326259" sldId="859"/>
            <ac:picMk id="10" creationId="{51E3ADC9-0690-A14C-A301-1DE967C1F8E6}"/>
          </ac:picMkLst>
        </pc:picChg>
        <pc:picChg chg="mod ord">
          <ac:chgData name="Benoît Pichon" userId="64d73d3c24d3cfa0" providerId="LiveId" clId="{A1E9D742-E371-46C0-9FBF-D600E9C9CFD3}" dt="2024-06-12T08:09:08.984" v="3263" actId="164"/>
          <ac:picMkLst>
            <pc:docMk/>
            <pc:sldMk cId="1953326259" sldId="859"/>
            <ac:picMk id="16" creationId="{B30197BF-6610-3DC7-7B79-1E2FAD2458D0}"/>
          </ac:picMkLst>
        </pc:picChg>
      </pc:sldChg>
      <pc:sldChg chg="addSp delSp modSp new mod modAnim modShow">
        <pc:chgData name="Benoît Pichon" userId="64d73d3c24d3cfa0" providerId="LiveId" clId="{A1E9D742-E371-46C0-9FBF-D600E9C9CFD3}" dt="2024-06-12T08:14:49.738" v="3313" actId="729"/>
        <pc:sldMkLst>
          <pc:docMk/>
          <pc:sldMk cId="2052183542" sldId="860"/>
        </pc:sldMkLst>
        <pc:spChg chg="del">
          <ac:chgData name="Benoît Pichon" userId="64d73d3c24d3cfa0" providerId="LiveId" clId="{A1E9D742-E371-46C0-9FBF-D600E9C9CFD3}" dt="2024-06-12T07:53:22.935" v="2907" actId="478"/>
          <ac:spMkLst>
            <pc:docMk/>
            <pc:sldMk cId="2052183542" sldId="860"/>
            <ac:spMk id="2" creationId="{6133CA24-965F-52F7-EC53-76C74F75A273}"/>
          </ac:spMkLst>
        </pc:spChg>
        <pc:spChg chg="del">
          <ac:chgData name="Benoît Pichon" userId="64d73d3c24d3cfa0" providerId="LiveId" clId="{A1E9D742-E371-46C0-9FBF-D600E9C9CFD3}" dt="2024-06-12T07:53:22.935" v="2907" actId="478"/>
          <ac:spMkLst>
            <pc:docMk/>
            <pc:sldMk cId="2052183542" sldId="860"/>
            <ac:spMk id="3" creationId="{4DCB0000-7B00-53C5-D80B-18F14140F2F0}"/>
          </ac:spMkLst>
        </pc:spChg>
        <pc:spChg chg="mod">
          <ac:chgData name="Benoît Pichon" userId="64d73d3c24d3cfa0" providerId="LiveId" clId="{A1E9D742-E371-46C0-9FBF-D600E9C9CFD3}" dt="2024-06-12T07:53:27.049" v="2908"/>
          <ac:spMkLst>
            <pc:docMk/>
            <pc:sldMk cId="2052183542" sldId="860"/>
            <ac:spMk id="5" creationId="{76792E58-A57A-95B8-39F9-3FE6B44DE367}"/>
          </ac:spMkLst>
        </pc:spChg>
        <pc:spChg chg="mod">
          <ac:chgData name="Benoît Pichon" userId="64d73d3c24d3cfa0" providerId="LiveId" clId="{A1E9D742-E371-46C0-9FBF-D600E9C9CFD3}" dt="2024-06-12T07:53:31.046" v="2923" actId="20577"/>
          <ac:spMkLst>
            <pc:docMk/>
            <pc:sldMk cId="2052183542" sldId="860"/>
            <ac:spMk id="6" creationId="{CE17B04C-E38B-08E7-E5EC-74496D64249D}"/>
          </ac:spMkLst>
        </pc:spChg>
        <pc:spChg chg="add mod">
          <ac:chgData name="Benoît Pichon" userId="64d73d3c24d3cfa0" providerId="LiveId" clId="{A1E9D742-E371-46C0-9FBF-D600E9C9CFD3}" dt="2024-06-12T08:14:14.939" v="3312" actId="1076"/>
          <ac:spMkLst>
            <pc:docMk/>
            <pc:sldMk cId="2052183542" sldId="860"/>
            <ac:spMk id="8" creationId="{0FBBBF98-CC4D-17F6-1478-1C8B8190F083}"/>
          </ac:spMkLst>
        </pc:spChg>
        <pc:spChg chg="add del mod">
          <ac:chgData name="Benoît Pichon" userId="64d73d3c24d3cfa0" providerId="LiveId" clId="{A1E9D742-E371-46C0-9FBF-D600E9C9CFD3}" dt="2024-06-12T08:04:18.579" v="3018" actId="21"/>
          <ac:spMkLst>
            <pc:docMk/>
            <pc:sldMk cId="2052183542" sldId="860"/>
            <ac:spMk id="11" creationId="{9AF9AD85-6226-0308-79FE-9F472BCCE1D3}"/>
          </ac:spMkLst>
        </pc:spChg>
        <pc:spChg chg="add mod">
          <ac:chgData name="Benoît Pichon" userId="64d73d3c24d3cfa0" providerId="LiveId" clId="{A1E9D742-E371-46C0-9FBF-D600E9C9CFD3}" dt="2024-06-12T08:04:47.931" v="3043" actId="1076"/>
          <ac:spMkLst>
            <pc:docMk/>
            <pc:sldMk cId="2052183542" sldId="860"/>
            <ac:spMk id="12" creationId="{BAAC3389-FDD5-350C-EC43-64FBF35960CB}"/>
          </ac:spMkLst>
        </pc:spChg>
        <pc:spChg chg="add mod">
          <ac:chgData name="Benoît Pichon" userId="64d73d3c24d3cfa0" providerId="LiveId" clId="{A1E9D742-E371-46C0-9FBF-D600E9C9CFD3}" dt="2024-06-12T08:05:05.926" v="3050" actId="207"/>
          <ac:spMkLst>
            <pc:docMk/>
            <pc:sldMk cId="2052183542" sldId="860"/>
            <ac:spMk id="13" creationId="{41EBD485-EDC2-EDAB-6476-691D31516328}"/>
          </ac:spMkLst>
        </pc:spChg>
        <pc:spChg chg="add del mod">
          <ac:chgData name="Benoît Pichon" userId="64d73d3c24d3cfa0" providerId="LiveId" clId="{A1E9D742-E371-46C0-9FBF-D600E9C9CFD3}" dt="2024-06-12T08:05:28.971" v="3054" actId="21"/>
          <ac:spMkLst>
            <pc:docMk/>
            <pc:sldMk cId="2052183542" sldId="860"/>
            <ac:spMk id="14" creationId="{6387CEFA-1E2E-9056-01A0-679CDEC417AB}"/>
          </ac:spMkLst>
        </pc:spChg>
        <pc:spChg chg="add mod">
          <ac:chgData name="Benoît Pichon" userId="64d73d3c24d3cfa0" providerId="LiveId" clId="{A1E9D742-E371-46C0-9FBF-D600E9C9CFD3}" dt="2024-06-12T08:07:49.249" v="3259" actId="1076"/>
          <ac:spMkLst>
            <pc:docMk/>
            <pc:sldMk cId="2052183542" sldId="860"/>
            <ac:spMk id="15" creationId="{0A5CA113-E5EB-1F89-BF6C-7C49157DD3E3}"/>
          </ac:spMkLst>
        </pc:spChg>
        <pc:grpChg chg="add mod">
          <ac:chgData name="Benoît Pichon" userId="64d73d3c24d3cfa0" providerId="LiveId" clId="{A1E9D742-E371-46C0-9FBF-D600E9C9CFD3}" dt="2024-06-12T07:53:27.049" v="2908"/>
          <ac:grpSpMkLst>
            <pc:docMk/>
            <pc:sldMk cId="2052183542" sldId="860"/>
            <ac:grpSpMk id="4" creationId="{A45350BE-C0E6-A12E-5562-B82FF329CA67}"/>
          </ac:grpSpMkLst>
        </pc:grpChg>
        <pc:picChg chg="add mod">
          <ac:chgData name="Benoît Pichon" userId="64d73d3c24d3cfa0" providerId="LiveId" clId="{A1E9D742-E371-46C0-9FBF-D600E9C9CFD3}" dt="2024-06-12T08:03:51.141" v="3013" actId="1076"/>
          <ac:picMkLst>
            <pc:docMk/>
            <pc:sldMk cId="2052183542" sldId="860"/>
            <ac:picMk id="10" creationId="{881BFACD-F8A9-B897-D4AF-9131FDD5976F}"/>
          </ac:picMkLst>
        </pc:picChg>
      </pc:sldChg>
      <pc:sldChg chg="addSp delSp modSp add mod">
        <pc:chgData name="Benoît Pichon" userId="64d73d3c24d3cfa0" providerId="LiveId" clId="{A1E9D742-E371-46C0-9FBF-D600E9C9CFD3}" dt="2024-06-12T13:13:44.050" v="3578" actId="14100"/>
        <pc:sldMkLst>
          <pc:docMk/>
          <pc:sldMk cId="2090147845" sldId="861"/>
        </pc:sldMkLst>
        <pc:spChg chg="mod">
          <ac:chgData name="Benoît Pichon" userId="64d73d3c24d3cfa0" providerId="LiveId" clId="{A1E9D742-E371-46C0-9FBF-D600E9C9CFD3}" dt="2024-06-12T11:33:40.127" v="3334" actId="14100"/>
          <ac:spMkLst>
            <pc:docMk/>
            <pc:sldMk cId="2090147845" sldId="861"/>
            <ac:spMk id="2" creationId="{D9A113B2-F412-C647-7BFE-4121A0C82359}"/>
          </ac:spMkLst>
        </pc:spChg>
        <pc:spChg chg="add del">
          <ac:chgData name="Benoît Pichon" userId="64d73d3c24d3cfa0" providerId="LiveId" clId="{A1E9D742-E371-46C0-9FBF-D600E9C9CFD3}" dt="2024-06-12T13:11:14.223" v="3546" actId="21"/>
          <ac:spMkLst>
            <pc:docMk/>
            <pc:sldMk cId="2090147845" sldId="861"/>
            <ac:spMk id="5" creationId="{F9147881-8565-D3F2-ECD1-E66F7B1888D4}"/>
          </ac:spMkLst>
        </pc:spChg>
        <pc:spChg chg="add del mod">
          <ac:chgData name="Benoît Pichon" userId="64d73d3c24d3cfa0" providerId="LiveId" clId="{A1E9D742-E371-46C0-9FBF-D600E9C9CFD3}" dt="2024-06-12T13:12:06.447" v="3549" actId="21"/>
          <ac:spMkLst>
            <pc:docMk/>
            <pc:sldMk cId="2090147845" sldId="861"/>
            <ac:spMk id="6" creationId="{28A5E171-15C7-9010-3E98-06173F89B531}"/>
          </ac:spMkLst>
        </pc:spChg>
        <pc:spChg chg="add">
          <ac:chgData name="Benoît Pichon" userId="64d73d3c24d3cfa0" providerId="LiveId" clId="{A1E9D742-E371-46C0-9FBF-D600E9C9CFD3}" dt="2024-06-12T11:32:13.216" v="3324"/>
          <ac:spMkLst>
            <pc:docMk/>
            <pc:sldMk cId="2090147845" sldId="861"/>
            <ac:spMk id="11" creationId="{8E709984-7CE0-8219-5744-4C1EDF25F449}"/>
          </ac:spMkLst>
        </pc:spChg>
        <pc:spChg chg="add del">
          <ac:chgData name="Benoît Pichon" userId="64d73d3c24d3cfa0" providerId="LiveId" clId="{A1E9D742-E371-46C0-9FBF-D600E9C9CFD3}" dt="2024-06-12T11:33:41.730" v="3335" actId="478"/>
          <ac:spMkLst>
            <pc:docMk/>
            <pc:sldMk cId="2090147845" sldId="861"/>
            <ac:spMk id="15" creationId="{20A03057-15CC-9BC8-50D8-A8B16887EF47}"/>
          </ac:spMkLst>
        </pc:spChg>
        <pc:spChg chg="add mod">
          <ac:chgData name="Benoît Pichon" userId="64d73d3c24d3cfa0" providerId="LiveId" clId="{A1E9D742-E371-46C0-9FBF-D600E9C9CFD3}" dt="2024-06-12T12:18:25.788" v="3526" actId="1076"/>
          <ac:spMkLst>
            <pc:docMk/>
            <pc:sldMk cId="2090147845" sldId="861"/>
            <ac:spMk id="18" creationId="{6D04766F-298E-D138-F0E9-CE43CDAB8C3A}"/>
          </ac:spMkLst>
        </pc:spChg>
        <pc:spChg chg="del mod">
          <ac:chgData name="Benoît Pichon" userId="64d73d3c24d3cfa0" providerId="LiveId" clId="{A1E9D742-E371-46C0-9FBF-D600E9C9CFD3}" dt="2024-06-12T11:33:11.920" v="3332"/>
          <ac:spMkLst>
            <pc:docMk/>
            <pc:sldMk cId="2090147845" sldId="861"/>
            <ac:spMk id="22" creationId="{0E299C09-5982-58BE-235D-5518DF21F6B8}"/>
          </ac:spMkLst>
        </pc:spChg>
        <pc:grpChg chg="mod">
          <ac:chgData name="Benoît Pichon" userId="64d73d3c24d3cfa0" providerId="LiveId" clId="{A1E9D742-E371-46C0-9FBF-D600E9C9CFD3}" dt="2024-06-12T12:17:52.033" v="3506" actId="21"/>
          <ac:grpSpMkLst>
            <pc:docMk/>
            <pc:sldMk cId="2090147845" sldId="861"/>
            <ac:grpSpMk id="7" creationId="{33D07B95-00E5-BC67-E862-F4740F1139DF}"/>
          </ac:grpSpMkLst>
        </pc:grpChg>
        <pc:picChg chg="del">
          <ac:chgData name="Benoît Pichon" userId="64d73d3c24d3cfa0" providerId="LiveId" clId="{A1E9D742-E371-46C0-9FBF-D600E9C9CFD3}" dt="2024-06-12T11:32:12.576" v="3323" actId="478"/>
          <ac:picMkLst>
            <pc:docMk/>
            <pc:sldMk cId="2090147845" sldId="861"/>
            <ac:picMk id="3" creationId="{E18674E3-AED3-CC45-85E3-5C69C8642B71}"/>
          </ac:picMkLst>
        </pc:picChg>
        <pc:picChg chg="add mod">
          <ac:chgData name="Benoît Pichon" userId="64d73d3c24d3cfa0" providerId="LiveId" clId="{A1E9D742-E371-46C0-9FBF-D600E9C9CFD3}" dt="2024-06-12T12:23:30.071" v="3534" actId="1076"/>
          <ac:picMkLst>
            <pc:docMk/>
            <pc:sldMk cId="2090147845" sldId="861"/>
            <ac:picMk id="4" creationId="{0126911C-6E9A-CE16-BD8C-12146223C4EE}"/>
          </ac:picMkLst>
        </pc:picChg>
        <pc:picChg chg="del">
          <ac:chgData name="Benoît Pichon" userId="64d73d3c24d3cfa0" providerId="LiveId" clId="{A1E9D742-E371-46C0-9FBF-D600E9C9CFD3}" dt="2024-06-12T11:31:23.425" v="3321" actId="478"/>
          <ac:picMkLst>
            <pc:docMk/>
            <pc:sldMk cId="2090147845" sldId="861"/>
            <ac:picMk id="4" creationId="{4646702A-1C99-4033-E84E-DBD828A2ECD7}"/>
          </ac:picMkLst>
        </pc:picChg>
        <pc:picChg chg="del">
          <ac:chgData name="Benoît Pichon" userId="64d73d3c24d3cfa0" providerId="LiveId" clId="{A1E9D742-E371-46C0-9FBF-D600E9C9CFD3}" dt="2024-06-12T11:32:12.576" v="3323" actId="478"/>
          <ac:picMkLst>
            <pc:docMk/>
            <pc:sldMk cId="2090147845" sldId="861"/>
            <ac:picMk id="5" creationId="{0CCB0148-E6B0-3F44-6E0A-A83436323A56}"/>
          </ac:picMkLst>
        </pc:picChg>
        <pc:picChg chg="del">
          <ac:chgData name="Benoît Pichon" userId="64d73d3c24d3cfa0" providerId="LiveId" clId="{A1E9D742-E371-46C0-9FBF-D600E9C9CFD3}" dt="2024-06-12T11:32:12.576" v="3323" actId="478"/>
          <ac:picMkLst>
            <pc:docMk/>
            <pc:sldMk cId="2090147845" sldId="861"/>
            <ac:picMk id="6" creationId="{230AF2B9-D6AB-6D25-E772-AA1D9ED255C6}"/>
          </ac:picMkLst>
        </pc:picChg>
        <pc:picChg chg="mod">
          <ac:chgData name="Benoît Pichon" userId="64d73d3c24d3cfa0" providerId="LiveId" clId="{A1E9D742-E371-46C0-9FBF-D600E9C9CFD3}" dt="2024-06-12T12:17:52.033" v="3506" actId="21"/>
          <ac:picMkLst>
            <pc:docMk/>
            <pc:sldMk cId="2090147845" sldId="861"/>
            <ac:picMk id="8" creationId="{9DA96E80-7839-3C45-CB05-DEE0D2D7299A}"/>
          </ac:picMkLst>
        </pc:picChg>
        <pc:picChg chg="add del mod">
          <ac:chgData name="Benoît Pichon" userId="64d73d3c24d3cfa0" providerId="LiveId" clId="{A1E9D742-E371-46C0-9FBF-D600E9C9CFD3}" dt="2024-06-12T12:17:52.033" v="3506" actId="21"/>
          <ac:picMkLst>
            <pc:docMk/>
            <pc:sldMk cId="2090147845" sldId="861"/>
            <ac:picMk id="9" creationId="{E778B33B-6F0C-2758-0205-F48410BD8D94}"/>
          </ac:picMkLst>
        </pc:picChg>
        <pc:picChg chg="mod">
          <ac:chgData name="Benoît Pichon" userId="64d73d3c24d3cfa0" providerId="LiveId" clId="{A1E9D742-E371-46C0-9FBF-D600E9C9CFD3}" dt="2024-06-12T12:17:52.033" v="3506" actId="21"/>
          <ac:picMkLst>
            <pc:docMk/>
            <pc:sldMk cId="2090147845" sldId="861"/>
            <ac:picMk id="10" creationId="{ECDFC34C-9E12-B09E-7F72-79BC96F40D4F}"/>
          </ac:picMkLst>
        </pc:picChg>
        <pc:picChg chg="add del mod">
          <ac:chgData name="Benoît Pichon" userId="64d73d3c24d3cfa0" providerId="LiveId" clId="{A1E9D742-E371-46C0-9FBF-D600E9C9CFD3}" dt="2024-06-12T13:13:26.116" v="3570" actId="478"/>
          <ac:picMkLst>
            <pc:docMk/>
            <pc:sldMk cId="2090147845" sldId="861"/>
            <ac:picMk id="12" creationId="{FF08D8AB-A1E8-BE51-63B0-ACB70547A6D8}"/>
          </ac:picMkLst>
        </pc:picChg>
        <pc:picChg chg="add mod">
          <ac:chgData name="Benoît Pichon" userId="64d73d3c24d3cfa0" providerId="LiveId" clId="{A1E9D742-E371-46C0-9FBF-D600E9C9CFD3}" dt="2024-06-12T12:21:52.242" v="3529" actId="14100"/>
          <ac:picMkLst>
            <pc:docMk/>
            <pc:sldMk cId="2090147845" sldId="861"/>
            <ac:picMk id="13" creationId="{A12EE8C4-EAAF-CEF6-DB34-EC6CBB285AF1}"/>
          </ac:picMkLst>
        </pc:picChg>
        <pc:picChg chg="add mod">
          <ac:chgData name="Benoît Pichon" userId="64d73d3c24d3cfa0" providerId="LiveId" clId="{A1E9D742-E371-46C0-9FBF-D600E9C9CFD3}" dt="2024-06-12T13:13:44.050" v="3578" actId="14100"/>
          <ac:picMkLst>
            <pc:docMk/>
            <pc:sldMk cId="2090147845" sldId="861"/>
            <ac:picMk id="15" creationId="{5EEC7CC5-5ECA-2F6C-E30F-C766535E78AB}"/>
          </ac:picMkLst>
        </pc:picChg>
        <pc:picChg chg="add mod">
          <ac:chgData name="Benoît Pichon" userId="64d73d3c24d3cfa0" providerId="LiveId" clId="{A1E9D742-E371-46C0-9FBF-D600E9C9CFD3}" dt="2024-06-12T12:21:55.863" v="3530" actId="1076"/>
          <ac:picMkLst>
            <pc:docMk/>
            <pc:sldMk cId="2090147845" sldId="861"/>
            <ac:picMk id="17" creationId="{AE700B12-4F54-BF82-B336-FAE0A3BF30EF}"/>
          </ac:picMkLst>
        </pc:picChg>
        <pc:picChg chg="del">
          <ac:chgData name="Benoît Pichon" userId="64d73d3c24d3cfa0" providerId="LiveId" clId="{A1E9D742-E371-46C0-9FBF-D600E9C9CFD3}" dt="2024-06-12T11:32:12.576" v="3323" actId="478"/>
          <ac:picMkLst>
            <pc:docMk/>
            <pc:sldMk cId="2090147845" sldId="861"/>
            <ac:picMk id="1026" creationId="{62DA1C78-4A45-EA8C-AEE2-2A791790230F}"/>
          </ac:picMkLst>
        </pc:picChg>
        <pc:picChg chg="del">
          <ac:chgData name="Benoît Pichon" userId="64d73d3c24d3cfa0" providerId="LiveId" clId="{A1E9D742-E371-46C0-9FBF-D600E9C9CFD3}" dt="2024-06-12T11:32:12.576" v="3323" actId="478"/>
          <ac:picMkLst>
            <pc:docMk/>
            <pc:sldMk cId="2090147845" sldId="861"/>
            <ac:picMk id="1028" creationId="{5F1D5154-C9BC-9E8D-63B6-BCD0D867232C}"/>
          </ac:picMkLst>
        </pc:picChg>
      </pc:sldChg>
      <pc:sldChg chg="add del">
        <pc:chgData name="Benoît Pichon" userId="64d73d3c24d3cfa0" providerId="LiveId" clId="{A1E9D742-E371-46C0-9FBF-D600E9C9CFD3}" dt="2024-06-12T08:09:56.441" v="3270" actId="47"/>
        <pc:sldMkLst>
          <pc:docMk/>
          <pc:sldMk cId="3009931464" sldId="861"/>
        </pc:sldMkLst>
      </pc:sldChg>
      <pc:sldChg chg="add">
        <pc:chgData name="Benoît Pichon" userId="64d73d3c24d3cfa0" providerId="LiveId" clId="{A1E9D742-E371-46C0-9FBF-D600E9C9CFD3}" dt="2024-06-12T12:18:43.072" v="3528"/>
        <pc:sldMkLst>
          <pc:docMk/>
          <pc:sldMk cId="877100744" sldId="862"/>
        </pc:sldMkLst>
      </pc:sldChg>
      <pc:sldChg chg="addSp delSp modSp add del mod modShow">
        <pc:chgData name="Benoît Pichon" userId="64d73d3c24d3cfa0" providerId="LiveId" clId="{A1E9D742-E371-46C0-9FBF-D600E9C9CFD3}" dt="2024-06-12T12:18:40.542" v="3527" actId="2696"/>
        <pc:sldMkLst>
          <pc:docMk/>
          <pc:sldMk cId="1142981355" sldId="862"/>
        </pc:sldMkLst>
        <pc:spChg chg="del">
          <ac:chgData name="Benoît Pichon" userId="64d73d3c24d3cfa0" providerId="LiveId" clId="{A1E9D742-E371-46C0-9FBF-D600E9C9CFD3}" dt="2024-06-12T11:36:28.873" v="3394" actId="478"/>
          <ac:spMkLst>
            <pc:docMk/>
            <pc:sldMk cId="1142981355" sldId="862"/>
            <ac:spMk id="2" creationId="{D9A113B2-F412-C647-7BFE-4121A0C82359}"/>
          </ac:spMkLst>
        </pc:spChg>
        <pc:spChg chg="del">
          <ac:chgData name="Benoît Pichon" userId="64d73d3c24d3cfa0" providerId="LiveId" clId="{A1E9D742-E371-46C0-9FBF-D600E9C9CFD3}" dt="2024-06-12T11:36:28.873" v="3394" actId="478"/>
          <ac:spMkLst>
            <pc:docMk/>
            <pc:sldMk cId="1142981355" sldId="862"/>
            <ac:spMk id="18" creationId="{6D04766F-298E-D138-F0E9-CE43CDAB8C3A}"/>
          </ac:spMkLst>
        </pc:spChg>
        <pc:grpChg chg="del">
          <ac:chgData name="Benoît Pichon" userId="64d73d3c24d3cfa0" providerId="LiveId" clId="{A1E9D742-E371-46C0-9FBF-D600E9C9CFD3}" dt="2024-06-12T11:36:28.873" v="3394" actId="478"/>
          <ac:grpSpMkLst>
            <pc:docMk/>
            <pc:sldMk cId="1142981355" sldId="862"/>
            <ac:grpSpMk id="7" creationId="{33D07B95-00E5-BC67-E862-F4740F1139DF}"/>
          </ac:grpSpMkLst>
        </pc:grpChg>
        <pc:picChg chg="add mod">
          <ac:chgData name="Benoît Pichon" userId="64d73d3c24d3cfa0" providerId="LiveId" clId="{A1E9D742-E371-46C0-9FBF-D600E9C9CFD3}" dt="2024-06-12T11:36:55.564" v="3406" actId="1076"/>
          <ac:picMkLst>
            <pc:docMk/>
            <pc:sldMk cId="1142981355" sldId="862"/>
            <ac:picMk id="4" creationId="{80867009-83ED-CFE1-B412-C9470436FD7C}"/>
          </ac:picMkLst>
        </pc:picChg>
        <pc:picChg chg="add mod">
          <ac:chgData name="Benoît Pichon" userId="64d73d3c24d3cfa0" providerId="LiveId" clId="{A1E9D742-E371-46C0-9FBF-D600E9C9CFD3}" dt="2024-06-12T11:36:55.564" v="3406" actId="1076"/>
          <ac:picMkLst>
            <pc:docMk/>
            <pc:sldMk cId="1142981355" sldId="862"/>
            <ac:picMk id="6" creationId="{089F0691-29A7-31AE-88FE-55C5712FD63F}"/>
          </ac:picMkLst>
        </pc:picChg>
        <pc:picChg chg="del">
          <ac:chgData name="Benoît Pichon" userId="64d73d3c24d3cfa0" providerId="LiveId" clId="{A1E9D742-E371-46C0-9FBF-D600E9C9CFD3}" dt="2024-06-12T11:36:28.873" v="3394" actId="478"/>
          <ac:picMkLst>
            <pc:docMk/>
            <pc:sldMk cId="1142981355" sldId="862"/>
            <ac:picMk id="13" creationId="{A12EE8C4-EAAF-CEF6-DB34-EC6CBB285AF1}"/>
          </ac:picMkLst>
        </pc:picChg>
        <pc:picChg chg="del">
          <ac:chgData name="Benoît Pichon" userId="64d73d3c24d3cfa0" providerId="LiveId" clId="{A1E9D742-E371-46C0-9FBF-D600E9C9CFD3}" dt="2024-06-12T11:36:28.873" v="3394" actId="478"/>
          <ac:picMkLst>
            <pc:docMk/>
            <pc:sldMk cId="1142981355" sldId="862"/>
            <ac:picMk id="17" creationId="{AE700B12-4F54-BF82-B336-FAE0A3BF30EF}"/>
          </ac:picMkLst>
        </pc:picChg>
      </pc:sldChg>
      <pc:sldChg chg="addSp delSp modSp new mod">
        <pc:chgData name="Benoît Pichon" userId="64d73d3c24d3cfa0" providerId="LiveId" clId="{A1E9D742-E371-46C0-9FBF-D600E9C9CFD3}" dt="2024-06-12T11:45:10.120" v="3470" actId="1076"/>
        <pc:sldMkLst>
          <pc:docMk/>
          <pc:sldMk cId="1316772661" sldId="863"/>
        </pc:sldMkLst>
        <pc:spChg chg="del">
          <ac:chgData name="Benoît Pichon" userId="64d73d3c24d3cfa0" providerId="LiveId" clId="{A1E9D742-E371-46C0-9FBF-D600E9C9CFD3}" dt="2024-06-12T11:44:53.152" v="3412" actId="478"/>
          <ac:spMkLst>
            <pc:docMk/>
            <pc:sldMk cId="1316772661" sldId="863"/>
            <ac:spMk id="2" creationId="{6BBFEC98-2359-7B3F-4A0D-F1AC729BA629}"/>
          </ac:spMkLst>
        </pc:spChg>
        <pc:spChg chg="del">
          <ac:chgData name="Benoît Pichon" userId="64d73d3c24d3cfa0" providerId="LiveId" clId="{A1E9D742-E371-46C0-9FBF-D600E9C9CFD3}" dt="2024-06-12T11:44:53.152" v="3412" actId="478"/>
          <ac:spMkLst>
            <pc:docMk/>
            <pc:sldMk cId="1316772661" sldId="863"/>
            <ac:spMk id="3" creationId="{A5BB6CEB-0E15-3B4B-F6EB-9FF792338C38}"/>
          </ac:spMkLst>
        </pc:spChg>
        <pc:spChg chg="add mod">
          <ac:chgData name="Benoît Pichon" userId="64d73d3c24d3cfa0" providerId="LiveId" clId="{A1E9D742-E371-46C0-9FBF-D600E9C9CFD3}" dt="2024-06-12T11:45:10.120" v="3470" actId="1076"/>
          <ac:spMkLst>
            <pc:docMk/>
            <pc:sldMk cId="1316772661" sldId="863"/>
            <ac:spMk id="4" creationId="{3C0454A5-B9E4-2B96-B0A9-308B22C1341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CCC2B-6F04-4C96-95F9-7FEF9513E364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3CF69-DE22-4793-9CD5-C9DD4F589E3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373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88DF6-7CD1-DE91-90C3-23CE4A31D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EF4A310-5BE1-DBF1-89B7-A869BB53F1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48D90E2-E1E9-2DF8-7465-A28A5BA399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4AC19B-2A18-D642-F3A8-B1EAB62936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E3661-6393-4AB8-ABAB-B85860B6F58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147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E3661-6393-4AB8-ABAB-B85860B6F58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359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E3661-6393-4AB8-ABAB-B85860B6F58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029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E3661-6393-4AB8-ABAB-B85860B6F58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316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E3661-6393-4AB8-ABAB-B85860B6F58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143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E3661-6393-4AB8-ABAB-B85860B6F58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29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E3661-6393-4AB8-ABAB-B85860B6F58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578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E3661-6393-4AB8-ABAB-B85860B6F58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348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E3661-6393-4AB8-ABAB-B85860B6F58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8202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E3661-6393-4AB8-ABAB-B85860B6F58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6926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E3661-6393-4AB8-ABAB-B85860B6F58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346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E3661-6393-4AB8-ABAB-B85860B6F58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563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E3661-6393-4AB8-ABAB-B85860B6F58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3901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E3661-6393-4AB8-ABAB-B85860B6F58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3002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E3661-6393-4AB8-ABAB-B85860B6F58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9684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3661-6393-4AB8-ABAB-B85860B6F587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96511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3661-6393-4AB8-ABAB-B85860B6F587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6890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3661-6393-4AB8-ABAB-B85860B6F587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40855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3661-6393-4AB8-ABAB-B85860B6F587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06213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3661-6393-4AB8-ABAB-B85860B6F587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73829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E3661-6393-4AB8-ABAB-B85860B6F58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0968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E3661-6393-4AB8-ABAB-B85860B6F58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544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E3661-6393-4AB8-ABAB-B85860B6F58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2480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E3661-6393-4AB8-ABAB-B85860B6F58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706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E3661-6393-4AB8-ABAB-B85860B6F58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1541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E3661-6393-4AB8-ABAB-B85860B6F58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9044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3661-6393-4AB8-ABAB-B85860B6F587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19726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3661-6393-4AB8-ABAB-B85860B6F587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92176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3661-6393-4AB8-ABAB-B85860B6F587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36505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3661-6393-4AB8-ABAB-B85860B6F587}" type="slidenum">
              <a:rPr lang="fr-FR" smtClean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3164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E3661-6393-4AB8-ABAB-B85860B6F58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299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E3661-6393-4AB8-ABAB-B85860B6F58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809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E3661-6393-4AB8-ABAB-B85860B6F58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504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E3661-6393-4AB8-ABAB-B85860B6F58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796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E3661-6393-4AB8-ABAB-B85860B6F58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572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E3661-6393-4AB8-ABAB-B85860B6F58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501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57288F-E8FD-01D3-9D83-EA3AA7B12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0E7BA79-3C11-55E1-5A5E-9D64FC9BFA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A216C4-91DB-5071-3368-847E9B12A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72BF-2420-4A3D-A1E8-089D97E97C70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04D0A2-0314-A27B-5E7D-35C4EE323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EB8E37-54F7-B1BB-6719-EBBDB7028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4772-7931-405A-8EE9-FF8F773AFB0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444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DCCD7A-AD89-D448-9FA2-48F0B8A0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31F9D92-6803-1048-1998-A91D5C117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B08AE2-C01B-425A-07DE-A1698E9E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72BF-2420-4A3D-A1E8-089D97E97C70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B40612-69A9-E666-EEB8-EFFAA53AB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A51246-AAD5-4130-C035-E29F29BA5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4772-7931-405A-8EE9-FF8F773AFB0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71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F7DFC3E-2AE9-AA6F-CD22-E7505EEA73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4BB06C6-52A8-9A77-83D3-EC46C50791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9C8AC9-97D9-B43B-5A86-741C0051A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72BF-2420-4A3D-A1E8-089D97E97C70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7C3A8F-5F6F-8958-194F-BA0975C4F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7B6D4B-0633-C740-DD8F-9F9064AF9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4772-7931-405A-8EE9-FF8F773AFB0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617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57288F-E8FD-01D3-9D83-EA3AA7B12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0E7BA79-3C11-55E1-5A5E-9D64FC9BFA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A216C4-91DB-5071-3368-847E9B12A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521B-4D61-4CFF-89C0-00990172CA11}" type="datetime1">
              <a:rPr lang="en-GB" smtClean="0"/>
              <a:t>12/06/2024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04D0A2-0314-A27B-5E7D-35C4EE323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EB8E37-54F7-B1BB-6719-EBBDB7028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4772-7931-405A-8EE9-FF8F773AFB04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0286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F758B5-22B5-428B-BF39-7F5DA3E1E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412DA3-2196-6FA4-9EA3-BE9B854C0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C9DEBF-077C-ABB6-0474-AD5AAAE77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3EB0-B503-49BA-8111-94174F221AF8}" type="datetime1">
              <a:rPr lang="en-GB" smtClean="0"/>
              <a:t>12/06/2024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89B144-3C3A-4F17-371F-CC7D9E92E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E5AD41-8893-B28F-E8CF-462E844C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4772-7931-405A-8EE9-FF8F773AFB0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911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863AE2-354C-5BDA-9442-A3AF4C219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BF8E75-E335-ADDB-CB78-9312C3418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5AFD76-5708-A9EB-F581-EAA71A350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4A8C5-B240-4649-9870-87A5E635B06E}" type="datetime1">
              <a:rPr lang="en-GB" smtClean="0"/>
              <a:t>12/06/2024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A097C2-2B9B-4D4E-5931-50B35AE7A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ED8B73-912C-BC8C-82BA-78F212062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4772-7931-405A-8EE9-FF8F773AFB0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598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4089FE-CDE9-9E58-DA65-3A4D84245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56211F-47AE-5B2C-DC80-2AE23DC934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52B1EBC-DCCE-B1BA-FA90-7D40549DDD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91C00B-84BD-238F-FA21-CD50B7E8D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35447-F791-4ADE-A32F-B184E83266B9}" type="datetime1">
              <a:rPr lang="en-GB" smtClean="0"/>
              <a:t>12/06/2024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0B8863B-C1F0-EB54-224C-55FF79941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DD9DA78-8DDD-C454-1E7D-E5C39DDEB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4772-7931-405A-8EE9-FF8F773AFB0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472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DF7ED0-0FE7-CFCD-8110-19F8FB857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12E095-9850-1220-A23B-AFB096B48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FE03048-D210-D0B6-034E-6906F0960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61AA5C3-8E06-ED01-ED5A-E90BAEAF9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7DF5B5E-EAE6-B077-11C8-201224C093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3002249-BD1E-E68C-48CF-D1DBBB3E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89A6E-4792-42DC-87DB-13EE9C1D388B}" type="datetime1">
              <a:rPr lang="en-GB" smtClean="0"/>
              <a:t>12/06/2024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4202E88-F9B2-D1B1-5CCD-8A1C4C502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8003618-539A-736A-EE26-D067A0F75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4772-7931-405A-8EE9-FF8F773AFB0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006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75CD2D-978D-250A-4BEE-B3D3B8A2C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61FFBC1-A1EA-1131-E06A-277824DAE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380A-DC9C-4753-9652-DC63B842750A}" type="datetime1">
              <a:rPr lang="en-GB" smtClean="0"/>
              <a:t>12/06/2024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4862673-A707-64D0-BFA4-BA7E4B157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4EC64BF-8FB3-784A-A187-0BE19F95C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4772-7931-405A-8EE9-FF8F773AFB0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478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AF28180-FF9C-45A2-A070-22E1B0A34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CFD86-4113-4AFC-98E5-1DEC871FFCD6}" type="datetime1">
              <a:rPr lang="en-GB" smtClean="0"/>
              <a:t>12/06/2024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5C821B8-E9D7-A37D-FB31-F2397788B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23F6FD-7B75-7434-E0D9-40300C579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4772-7931-405A-8EE9-FF8F773AFB0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923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26D514-7737-3927-AB8D-AFAB15F15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6C5459-5EF9-B5D0-7E25-6D7E2CB46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F58416-8946-B334-7BA6-C2D76BC4FC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4127C0E-95B4-5E02-4D87-D22976B37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1E82D-F36A-4922-80B5-D67E0D0432A8}" type="datetime1">
              <a:rPr lang="en-GB" smtClean="0"/>
              <a:t>12/06/2024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00F201C-6FAE-972D-8E46-116A865B6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F94AC04-9BBE-2D72-1482-AE84259A3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4772-7931-405A-8EE9-FF8F773AFB0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994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F758B5-22B5-428B-BF39-7F5DA3E1E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412DA3-2196-6FA4-9EA3-BE9B854C0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C9DEBF-077C-ABB6-0474-AD5AAAE77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72BF-2420-4A3D-A1E8-089D97E97C70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89B144-3C3A-4F17-371F-CC7D9E92E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E5AD41-8893-B28F-E8CF-462E844C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4772-7931-405A-8EE9-FF8F773AFB0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2349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A696F0-79B5-BA58-C720-6F59E2B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B9A87D0-C303-98D8-83FB-C69F84422A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DE6106A-83CB-CF62-F833-E6D5C6319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F22C600-2463-846D-B8AE-824352867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A2F80-C7CC-488C-A39C-2132CD055255}" type="datetime1">
              <a:rPr lang="en-GB" smtClean="0"/>
              <a:t>12/06/2024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A2FFF3D-8627-1585-2FAA-F2FAE8E83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4F1DB69-1B74-CC5E-D2DF-2F32704F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4772-7931-405A-8EE9-FF8F773AFB0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90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DCCD7A-AD89-D448-9FA2-48F0B8A0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31F9D92-6803-1048-1998-A91D5C117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B08AE2-C01B-425A-07DE-A1698E9E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6A6B8-9824-45C2-AB7B-E9FECE9EF9C1}" type="datetime1">
              <a:rPr lang="en-GB" smtClean="0"/>
              <a:t>12/06/2024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B40612-69A9-E666-EEB8-EFFAA53AB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A51246-AAD5-4130-C035-E29F29BA5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4772-7931-405A-8EE9-FF8F773AFB0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062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F7DFC3E-2AE9-AA6F-CD22-E7505EEA73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4BB06C6-52A8-9A77-83D3-EC46C50791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9C8AC9-97D9-B43B-5A86-741C0051A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3A980-8E39-4F37-B749-8581C39E9E05}" type="datetime1">
              <a:rPr lang="en-GB" smtClean="0"/>
              <a:t>12/06/2024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7C3A8F-5F6F-8958-194F-BA0975C4F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7B6D4B-0633-C740-DD8F-9F9064AF9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4772-7931-405A-8EE9-FF8F773AFB04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99184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157C5E-7308-CF2E-D633-AD7245251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2F0D9A7-9D72-CE39-0574-5D889C3A4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6B4712-3F5E-55BD-255C-9F0EECE08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CDD7-A926-4CC6-991E-37158024DAEE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162472-2678-E2FB-0421-C9526D086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6B030F-E301-AD43-2D68-29DF1860E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B4BE-E4F9-4969-9F99-7B7271ABCF1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037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069C0E-A001-8646-A2DC-743FDBFDB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A6D686-DE4E-F6A0-AFF4-75857C0D2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8C888D-DE63-996D-1D1E-70EBCE80F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CDD7-A926-4CC6-991E-37158024DAEE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952045-7B39-94C6-502F-5F281ABFD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5DF6DC-A5B1-2B07-C0C6-5C65E3542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B4BE-E4F9-4969-9F99-7B7271ABCF1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960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9F3E30-F74C-7DCC-DD66-0E350CB9F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5BDEE9-EB03-53CA-DF8A-0ADB80E48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A87FB8-A861-D8DC-6180-723620675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CDD7-A926-4CC6-991E-37158024DAEE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28D7FF-B0A4-B4EF-4721-EBBE3F97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EE5B82-792E-DF62-045E-809ED6409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B4BE-E4F9-4969-9F99-7B7271ABCF1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0088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1EFD2D-624B-253A-5EAE-8BD8255C7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6D9C27-4468-3358-0836-B48339DF88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809EEEA-18AA-1AF6-4C15-9176579BD1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D4392C-7F2F-812B-4AF6-80139554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CDD7-A926-4CC6-991E-37158024DAEE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9895084-BE2A-92AF-37CE-584EFC387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FB10E31-6618-AFAF-368F-D110D2DE1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B4BE-E4F9-4969-9F99-7B7271ABCF1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6142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8488DE-AF2D-114B-D8D0-21BBDC4D4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E5D077-955D-759C-89D0-BA3C4A0C8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2CCF861-426A-CA90-8D6C-1AF74017E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F1ED7FD-75D5-67B5-5E96-37095B80B7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B73DC5C-D3EC-2872-B966-7A2072529B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233F148-A7A0-B86D-287C-05A07CAE0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CDD7-A926-4CC6-991E-37158024DAEE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21E1423-6C15-3BBA-152E-8E5587C24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39EC96E-5C28-8A0A-B818-3DE5398D1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B4BE-E4F9-4969-9F99-7B7271ABCF1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0797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45B39D-8990-C9CE-C477-35196C00F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1B0EF61-8E07-C6FC-8857-C9042E59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CDD7-A926-4CC6-991E-37158024DAEE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37181AA-ADC9-BAEC-E401-92027A3F6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30C8E1D-B369-06A0-6E6E-6AAFBDFE5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B4BE-E4F9-4969-9F99-7B7271ABCF1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120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A0B20B2-BD0B-303B-F229-6A162BC5D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CDD7-A926-4CC6-991E-37158024DAEE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D569C20-1AFF-CC5C-B001-F1A546812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6BC5AC0-9FE1-91E4-C96D-4E41C8EAF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B4BE-E4F9-4969-9F99-7B7271ABCF1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234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863AE2-354C-5BDA-9442-A3AF4C219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BF8E75-E335-ADDB-CB78-9312C3418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5AFD76-5708-A9EB-F581-EAA71A350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72BF-2420-4A3D-A1E8-089D97E97C70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A097C2-2B9B-4D4E-5931-50B35AE7A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ED8B73-912C-BC8C-82BA-78F212062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4772-7931-405A-8EE9-FF8F773AFB0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2876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F39CA7-EC96-F11F-1EBD-4AD000F25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B22456-9A31-2303-2B3D-FB4A0BDD1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A3F9A3E-E661-86E2-7E26-FE3AAA08C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B890396-6C68-FEBB-A6FF-DF0B48F35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CDD7-A926-4CC6-991E-37158024DAEE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3A1A4D0-B459-7D6E-E5A9-20854C47E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0DCAB10-5DC8-5A1D-F32C-7CDAB44CA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B4BE-E4F9-4969-9F99-7B7271ABCF1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2977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6471E7-EE06-E709-C704-89BB45EF6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A21AF6E-E3E6-2ED3-6CBA-C0994B0135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099D89-DCBB-5590-9815-CF3F84F8D1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1EB3677-4F95-465C-69D6-2610561C5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CDD7-A926-4CC6-991E-37158024DAEE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D4010D-C9AB-27A8-F5EF-B3EBBC4AC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914F7FD-9AD7-626C-BF16-43FDD9C1F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B4BE-E4F9-4969-9F99-7B7271ABCF1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7331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2C2AE8-948E-8764-E433-3E6308D47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4C1B461-2F01-5E08-7DA3-0727865BEF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EACE54-E840-AD44-2151-89A3F97A7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CDD7-A926-4CC6-991E-37158024DAEE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D6C1CD-13F4-6918-124E-C66C924F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085197-A30A-623D-0E3C-9C45EB67A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B4BE-E4F9-4969-9F99-7B7271ABCF1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4067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6CE2417-15FB-7ECC-1D29-92CAAC515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5F95E3B-5174-F57E-CC06-548C15C15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EFBEA5-8A67-5630-29F8-82FA4B20F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CDD7-A926-4CC6-991E-37158024DAEE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FCBAEB-D533-373D-C2D7-A8CA28511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9DA21C-2B10-31F9-E2EE-B9ACF5CC0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B4BE-E4F9-4969-9F99-7B7271ABCF1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081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4089FE-CDE9-9E58-DA65-3A4D84245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56211F-47AE-5B2C-DC80-2AE23DC934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52B1EBC-DCCE-B1BA-FA90-7D40549DDD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91C00B-84BD-238F-FA21-CD50B7E8D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72BF-2420-4A3D-A1E8-089D97E97C70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0B8863B-C1F0-EB54-224C-55FF79941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DD9DA78-8DDD-C454-1E7D-E5C39DDEB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4772-7931-405A-8EE9-FF8F773AFB0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721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DF7ED0-0FE7-CFCD-8110-19F8FB857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12E095-9850-1220-A23B-AFB096B48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FE03048-D210-D0B6-034E-6906F0960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61AA5C3-8E06-ED01-ED5A-E90BAEAF9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7DF5B5E-EAE6-B077-11C8-201224C093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3002249-BD1E-E68C-48CF-D1DBBB3E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72BF-2420-4A3D-A1E8-089D97E97C70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4202E88-F9B2-D1B1-5CCD-8A1C4C502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8003618-539A-736A-EE26-D067A0F75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4772-7931-405A-8EE9-FF8F773AFB0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074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75CD2D-978D-250A-4BEE-B3D3B8A2C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61FFBC1-A1EA-1131-E06A-277824DAE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72BF-2420-4A3D-A1E8-089D97E97C70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4862673-A707-64D0-BFA4-BA7E4B157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4EC64BF-8FB3-784A-A187-0BE19F95C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4772-7931-405A-8EE9-FF8F773AFB0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448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AF28180-FF9C-45A2-A070-22E1B0A34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72BF-2420-4A3D-A1E8-089D97E97C70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5C821B8-E9D7-A37D-FB31-F2397788B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23F6FD-7B75-7434-E0D9-40300C579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4772-7931-405A-8EE9-FF8F773AFB0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310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26D514-7737-3927-AB8D-AFAB15F15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6C5459-5EF9-B5D0-7E25-6D7E2CB46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F58416-8946-B334-7BA6-C2D76BC4FC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4127C0E-95B4-5E02-4D87-D22976B37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72BF-2420-4A3D-A1E8-089D97E97C70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00F201C-6FAE-972D-8E46-116A865B6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F94AC04-9BBE-2D72-1482-AE84259A3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4772-7931-405A-8EE9-FF8F773AFB0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041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A696F0-79B5-BA58-C720-6F59E2B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B9A87D0-C303-98D8-83FB-C69F84422A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DE6106A-83CB-CF62-F833-E6D5C6319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F22C600-2463-846D-B8AE-824352867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72BF-2420-4A3D-A1E8-089D97E97C70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A2FFF3D-8627-1585-2FAA-F2FAE8E83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4F1DB69-1B74-CC5E-D2DF-2F32704F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4772-7931-405A-8EE9-FF8F773AFB0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288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46B57DC-1C9C-5243-7872-79D5881C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EA458FA-E720-3A19-61D4-8D53B627A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CD335D-6A77-99ED-BF1A-C5EB0251FC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672BF-2420-4A3D-A1E8-089D97E97C70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7BA246-E797-40CF-2C27-7A464C61A4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41C8CD-1AAC-76CE-F501-8B7CCE887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B4772-7931-405A-8EE9-FF8F773AFB0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573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46B57DC-1C9C-5243-7872-79D5881C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EA458FA-E720-3A19-61D4-8D53B627A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CD335D-6A77-99ED-BF1A-C5EB0251FC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DF467-7A55-445C-9767-4E55CCEBF4DE}" type="datetime1">
              <a:rPr lang="en-GB" smtClean="0"/>
              <a:t>12/06/2024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7BA246-E797-40CF-2C27-7A464C61A4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41C8CD-1AAC-76CE-F501-8B7CCE887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67058" y="63784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>
                    <a:lumMod val="85000"/>
                  </a:schemeClr>
                </a:solidFill>
                <a:latin typeface="Palatino Linotype" panose="02040502050505030304" pitchFamily="18" charset="0"/>
              </a:defRPr>
            </a:lvl1pPr>
          </a:lstStyle>
          <a:p>
            <a:fld id="{9A2B4772-7931-405A-8EE9-FF8F773AFB04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664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7042501-A4DC-43A6-298D-90F1CE5EE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382C7A-E3FC-954B-322E-6AAF4741FD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AA6713-2F61-0874-AE10-84B662A426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2CDD7-A926-4CC6-991E-37158024DAEE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576DC9-D831-13BE-2152-A9F211A91B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28D3F0-ACF2-954E-1AD9-46ADC8995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4B4BE-E4F9-4969-9F99-7B7271ABCF1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10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23.svg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9.png"/><Relationship Id="rId10" Type="http://schemas.openxmlformats.org/officeDocument/2006/relationships/image" Target="../media/image60.png"/><Relationship Id="rId4" Type="http://schemas.openxmlformats.org/officeDocument/2006/relationships/image" Target="../media/image58.png"/><Relationship Id="rId9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62.png"/><Relationship Id="rId12" Type="http://schemas.openxmlformats.org/officeDocument/2006/relationships/image" Target="../media/image6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54.png"/><Relationship Id="rId5" Type="http://schemas.openxmlformats.org/officeDocument/2006/relationships/image" Target="../media/image59.png"/><Relationship Id="rId10" Type="http://schemas.openxmlformats.org/officeDocument/2006/relationships/image" Target="../media/image57.png"/><Relationship Id="rId4" Type="http://schemas.openxmlformats.org/officeDocument/2006/relationships/image" Target="../media/image58.png"/><Relationship Id="rId9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microsoft.com/office/2007/relationships/hdphoto" Target="../media/hdphoto5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1.png"/><Relationship Id="rId7" Type="http://schemas.microsoft.com/office/2007/relationships/hdphoto" Target="../media/hdphoto5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7.png"/><Relationship Id="rId4" Type="http://schemas.microsoft.com/office/2007/relationships/hdphoto" Target="../media/hdphoto6.wdp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1.png"/><Relationship Id="rId7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67.png"/><Relationship Id="rId4" Type="http://schemas.microsoft.com/office/2007/relationships/hdphoto" Target="../media/hdphoto6.wdp"/><Relationship Id="rId9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1.png"/><Relationship Id="rId7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67.png"/><Relationship Id="rId10" Type="http://schemas.openxmlformats.org/officeDocument/2006/relationships/image" Target="../media/image74.png"/><Relationship Id="rId4" Type="http://schemas.microsoft.com/office/2007/relationships/hdphoto" Target="../media/hdphoto6.wdp"/><Relationship Id="rId9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1.png"/><Relationship Id="rId7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67.png"/><Relationship Id="rId10" Type="http://schemas.openxmlformats.org/officeDocument/2006/relationships/image" Target="../media/image76.jpeg"/><Relationship Id="rId4" Type="http://schemas.microsoft.com/office/2007/relationships/hdphoto" Target="../media/hdphoto6.wdp"/><Relationship Id="rId9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4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6.png"/><Relationship Id="rId7" Type="http://schemas.openxmlformats.org/officeDocument/2006/relationships/image" Target="../media/image88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openxmlformats.org/officeDocument/2006/relationships/image" Target="../media/image92.png"/><Relationship Id="rId5" Type="http://schemas.openxmlformats.org/officeDocument/2006/relationships/image" Target="../media/image87.png"/><Relationship Id="rId10" Type="http://schemas.openxmlformats.org/officeDocument/2006/relationships/image" Target="../media/image91.png"/><Relationship Id="rId4" Type="http://schemas.microsoft.com/office/2007/relationships/hdphoto" Target="../media/hdphoto7.wdp"/><Relationship Id="rId9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15.png"/><Relationship Id="rId4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15.png"/><Relationship Id="rId4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microsoft.com/office/2007/relationships/hdphoto" Target="../media/hdphoto2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microsoft.com/office/2007/relationships/hdphoto" Target="../media/hdphoto2.wd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10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0.png"/><Relationship Id="rId4" Type="http://schemas.openxmlformats.org/officeDocument/2006/relationships/image" Target="../media/image118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3" Type="http://schemas.openxmlformats.org/officeDocument/2006/relationships/image" Target="../media/image40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41.png"/><Relationship Id="rId9" Type="http://schemas.openxmlformats.org/officeDocument/2006/relationships/image" Target="../media/image12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23.png"/><Relationship Id="rId3" Type="http://schemas.openxmlformats.org/officeDocument/2006/relationships/image" Target="../media/image40.png"/><Relationship Id="rId7" Type="http://schemas.openxmlformats.org/officeDocument/2006/relationships/image" Target="../media/image128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121.png"/><Relationship Id="rId5" Type="http://schemas.openxmlformats.org/officeDocument/2006/relationships/image" Target="../media/image119.png"/><Relationship Id="rId10" Type="http://schemas.openxmlformats.org/officeDocument/2006/relationships/image" Target="../media/image120.png"/><Relationship Id="rId4" Type="http://schemas.openxmlformats.org/officeDocument/2006/relationships/image" Target="../media/image41.png"/><Relationship Id="rId9" Type="http://schemas.openxmlformats.org/officeDocument/2006/relationships/image" Target="../media/image130.png"/><Relationship Id="rId14" Type="http://schemas.openxmlformats.org/officeDocument/2006/relationships/image" Target="../media/image1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23.sv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4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ABB41D4A-FB55-141C-008B-80FD5C269093}"/>
              </a:ext>
            </a:extLst>
          </p:cNvPr>
          <p:cNvGrpSpPr/>
          <p:nvPr/>
        </p:nvGrpSpPr>
        <p:grpSpPr>
          <a:xfrm>
            <a:off x="0" y="547045"/>
            <a:ext cx="12191992" cy="1768518"/>
            <a:chOff x="8" y="753234"/>
            <a:chExt cx="12191992" cy="161158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8D7B900-820F-2D08-2CB7-0B4AD7655E01}"/>
                </a:ext>
              </a:extLst>
            </p:cNvPr>
            <p:cNvSpPr/>
            <p:nvPr/>
          </p:nvSpPr>
          <p:spPr>
            <a:xfrm>
              <a:off x="8" y="753234"/>
              <a:ext cx="12191992" cy="1611582"/>
            </a:xfrm>
            <a:prstGeom prst="rect">
              <a:avLst/>
            </a:prstGeom>
            <a:solidFill>
              <a:srgbClr val="D3E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3096B3C-BEC4-B641-9373-9D15735214B4}"/>
                </a:ext>
              </a:extLst>
            </p:cNvPr>
            <p:cNvSpPr txBox="1"/>
            <p:nvPr/>
          </p:nvSpPr>
          <p:spPr>
            <a:xfrm>
              <a:off x="25030" y="853127"/>
              <a:ext cx="12141940" cy="1325914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tx2"/>
              </a:glow>
            </a:effectLst>
          </p:spPr>
          <p:txBody>
            <a:bodyPr wrap="square" lIns="99840" tIns="49920" rIns="99840" bIns="4992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+mn-cs"/>
                </a:rPr>
                <a:t>Estimating distances to desertification points from dryland ecosystem images</a:t>
              </a:r>
              <a:endPara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BA210A22-2D2D-5CDD-36FA-C99614F24D91}"/>
              </a:ext>
            </a:extLst>
          </p:cNvPr>
          <p:cNvGrpSpPr/>
          <p:nvPr/>
        </p:nvGrpSpPr>
        <p:grpSpPr>
          <a:xfrm>
            <a:off x="4090412" y="5510140"/>
            <a:ext cx="4011174" cy="1257300"/>
            <a:chOff x="3817017" y="5398409"/>
            <a:chExt cx="4656547" cy="1459591"/>
          </a:xfrm>
        </p:grpSpPr>
        <p:pic>
          <p:nvPicPr>
            <p:cNvPr id="16" name="Picture 2" descr="ControverSciences.org">
              <a:extLst>
                <a:ext uri="{FF2B5EF4-FFF2-40B4-BE49-F238E27FC236}">
                  <a16:creationId xmlns:a16="http://schemas.microsoft.com/office/drawing/2014/main" id="{9521D36B-091E-841D-1F53-41017C0FE3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7017" y="5475585"/>
              <a:ext cx="1382415" cy="1382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Présentation - Institut Élie Cartan de Lorraine">
              <a:extLst>
                <a:ext uri="{FF2B5EF4-FFF2-40B4-BE49-F238E27FC236}">
                  <a16:creationId xmlns:a16="http://schemas.microsoft.com/office/drawing/2014/main" id="{9D423AED-652D-E5A2-FFFB-0C62FAC10D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98C10F"/>
                </a:clrFrom>
                <a:clrTo>
                  <a:srgbClr val="98C10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6" t="8095" r="10582" b="7905"/>
            <a:stretch/>
          </p:blipFill>
          <p:spPr bwMode="auto">
            <a:xfrm>
              <a:off x="7100144" y="5594915"/>
              <a:ext cx="1373420" cy="1059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AC38199-DCEA-AD47-1596-940DF591E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</a:blip>
            <a:stretch>
              <a:fillRect/>
            </a:stretch>
          </p:blipFill>
          <p:spPr>
            <a:xfrm>
              <a:off x="5322464" y="5398409"/>
              <a:ext cx="1654648" cy="1452534"/>
            </a:xfrm>
            <a:prstGeom prst="rect">
              <a:avLst/>
            </a:prstGeom>
          </p:spPr>
        </p:pic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3EA94A28-6B69-422A-5D2C-9CBD7848D693}"/>
              </a:ext>
            </a:extLst>
          </p:cNvPr>
          <p:cNvSpPr txBox="1"/>
          <p:nvPr/>
        </p:nvSpPr>
        <p:spPr>
          <a:xfrm>
            <a:off x="10420145" y="6361251"/>
            <a:ext cx="1697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Palatino Linotype" panose="02040502050505030304" pitchFamily="18" charset="0"/>
                <a:cs typeface="Kohinoor Telugu Medium"/>
              </a:rPr>
              <a:t>Aussois</a:t>
            </a:r>
            <a:r>
              <a:rPr lang="en-US" sz="2000" dirty="0">
                <a:solidFill>
                  <a:schemeClr val="bg1"/>
                </a:solidFill>
                <a:latin typeface="Palatino Linotype" panose="02040502050505030304" pitchFamily="18" charset="0"/>
                <a:cs typeface="Kohinoor Telugu Medium"/>
              </a:rPr>
              <a:t> 2024</a:t>
            </a:r>
            <a:endParaRPr lang="en-GB" sz="2000" dirty="0"/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F4D84338-AD3B-84DA-D9B4-519B6027FF18}"/>
              </a:ext>
            </a:extLst>
          </p:cNvPr>
          <p:cNvGrpSpPr/>
          <p:nvPr/>
        </p:nvGrpSpPr>
        <p:grpSpPr>
          <a:xfrm>
            <a:off x="320549" y="3290128"/>
            <a:ext cx="3884448" cy="1885619"/>
            <a:chOff x="1576480" y="3113470"/>
            <a:chExt cx="3058500" cy="1484681"/>
          </a:xfrm>
        </p:grpSpPr>
        <p:pic>
          <p:nvPicPr>
            <p:cNvPr id="12" name="Image 11" descr="Une image contenant raie, pain&#10;&#10;Description générée automatiquement">
              <a:extLst>
                <a:ext uri="{FF2B5EF4-FFF2-40B4-BE49-F238E27FC236}">
                  <a16:creationId xmlns:a16="http://schemas.microsoft.com/office/drawing/2014/main" id="{679C9E38-711F-8A16-426E-DBA908C22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11" y="3129382"/>
              <a:ext cx="1468769" cy="1468769"/>
            </a:xfrm>
            <a:prstGeom prst="rect">
              <a:avLst/>
            </a:prstGeom>
          </p:spPr>
        </p:pic>
        <p:pic>
          <p:nvPicPr>
            <p:cNvPr id="21" name="Image 20" descr="Une image contenant raie, pain&#10;&#10;Description générée automatiquement">
              <a:extLst>
                <a:ext uri="{FF2B5EF4-FFF2-40B4-BE49-F238E27FC236}">
                  <a16:creationId xmlns:a16="http://schemas.microsoft.com/office/drawing/2014/main" id="{C0A941C2-623D-CA59-4C86-647092D2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6480" y="3113470"/>
              <a:ext cx="1468769" cy="1468769"/>
            </a:xfrm>
            <a:prstGeom prst="rect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0E892F27-8877-F371-9FAC-D08B6D3F318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1" b="97279" l="1351" r="89575">
                        <a14:foregroundMark x1="19112" y1="71202" x2="22394" y2="84354"/>
                        <a14:foregroundMark x1="13127" y1="67120" x2="7722" y2="88435"/>
                        <a14:foregroundMark x1="6757" y1="85941" x2="4440" y2="71882"/>
                        <a14:foregroundMark x1="5405" y1="97279" x2="1351" y2="95465"/>
                        <a14:backgroundMark x1="52124" y1="33787" x2="52124" y2="346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4305" y="2916545"/>
            <a:ext cx="2605745" cy="221840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21F2E7B-22B2-CDF1-4D98-779340B056BF}"/>
              </a:ext>
            </a:extLst>
          </p:cNvPr>
          <p:cNvSpPr txBox="1"/>
          <p:nvPr/>
        </p:nvSpPr>
        <p:spPr>
          <a:xfrm>
            <a:off x="74842" y="6150312"/>
            <a:ext cx="2650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Palatino Linotype" panose="02040502050505030304" pitchFamily="18" charset="0"/>
                <a:cs typeface="Kohinoor Telugu Medium"/>
              </a:rPr>
              <a:t> Benoît Pichon, Sophie </a:t>
            </a:r>
            <a:r>
              <a:rPr lang="en-US" sz="1400" dirty="0" err="1">
                <a:solidFill>
                  <a:schemeClr val="bg1"/>
                </a:solidFill>
                <a:latin typeface="Palatino Linotype" panose="02040502050505030304" pitchFamily="18" charset="0"/>
                <a:cs typeface="Kohinoor Telugu Medium"/>
              </a:rPr>
              <a:t>Donnet</a:t>
            </a:r>
            <a:r>
              <a:rPr lang="en-US" sz="1400" dirty="0">
                <a:solidFill>
                  <a:schemeClr val="bg1"/>
                </a:solidFill>
                <a:latin typeface="Palatino Linotype" panose="02040502050505030304" pitchFamily="18" charset="0"/>
                <a:cs typeface="Kohinoor Telugu Medium"/>
              </a:rPr>
              <a:t> Isabelle Gounand, Sonia Kéfi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E0DA11DF-301E-BC4E-A5F8-205802D5F7E8}"/>
              </a:ext>
            </a:extLst>
          </p:cNvPr>
          <p:cNvGrpSpPr/>
          <p:nvPr/>
        </p:nvGrpSpPr>
        <p:grpSpPr>
          <a:xfrm>
            <a:off x="7496132" y="3531204"/>
            <a:ext cx="4268369" cy="1441634"/>
            <a:chOff x="6951724" y="3531204"/>
            <a:chExt cx="4268369" cy="1441634"/>
          </a:xfrm>
        </p:grpSpPr>
        <p:pic>
          <p:nvPicPr>
            <p:cNvPr id="6" name="Picture 4" descr="Activités - Département de sciences biologiques - Université de Montréal">
              <a:extLst>
                <a:ext uri="{FF2B5EF4-FFF2-40B4-BE49-F238E27FC236}">
                  <a16:creationId xmlns:a16="http://schemas.microsoft.com/office/drawing/2014/main" id="{BB0D5E2D-4A11-A4C6-4224-7074935687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8396" y="3531204"/>
              <a:ext cx="991697" cy="1441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Sonia Kéfi - ISEM">
              <a:extLst>
                <a:ext uri="{FF2B5EF4-FFF2-40B4-BE49-F238E27FC236}">
                  <a16:creationId xmlns:a16="http://schemas.microsoft.com/office/drawing/2014/main" id="{FB5B0513-657D-823A-0D81-D5831F8DF6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1724" y="3531204"/>
              <a:ext cx="1420374" cy="1441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Sophie Donnet">
              <a:extLst>
                <a:ext uri="{FF2B5EF4-FFF2-40B4-BE49-F238E27FC236}">
                  <a16:creationId xmlns:a16="http://schemas.microsoft.com/office/drawing/2014/main" id="{EADD0156-3578-1350-8A94-26E57FBF3E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21" r="15645"/>
            <a:stretch/>
          </p:blipFill>
          <p:spPr bwMode="auto">
            <a:xfrm>
              <a:off x="8588255" y="3531204"/>
              <a:ext cx="1450043" cy="1441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75680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5F780ADB-B0E8-8C4E-8946-D0541C1E9543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CC4409-C7AF-9135-70A3-0DA3ADC1FA88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id="{39949CD7-9E0A-EB45-B186-8CEA23713DA2}"/>
                </a:ext>
              </a:extLst>
            </p:cNvPr>
            <p:cNvSpPr txBox="1"/>
            <p:nvPr/>
          </p:nvSpPr>
          <p:spPr>
            <a:xfrm>
              <a:off x="2611650" y="90085"/>
              <a:ext cx="69688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A minimal model of self-organized patterns: rules</a:t>
              </a:r>
            </a:p>
          </p:txBody>
        </p:sp>
      </p:grp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75F89003-4F62-B73A-CD78-BDC4775E8A38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10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4633150-64B3-F9C0-42FB-583DDAC4632E}"/>
              </a:ext>
            </a:extLst>
          </p:cNvPr>
          <p:cNvSpPr txBox="1"/>
          <p:nvPr/>
        </p:nvSpPr>
        <p:spPr>
          <a:xfrm>
            <a:off x="6920531" y="606384"/>
            <a:ext cx="174184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Lanscape</a:t>
            </a:r>
            <a:r>
              <a:rPr lang="fr-FR" sz="24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at time </a:t>
            </a:r>
            <a:r>
              <a:rPr lang="fr-FR" sz="2400" b="1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t+1</a:t>
            </a:r>
            <a:endParaRPr lang="en-GB" sz="2400" b="1" i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1D52FDB-CBA2-E07C-EBF4-11963A8BC251}"/>
              </a:ext>
            </a:extLst>
          </p:cNvPr>
          <p:cNvSpPr txBox="1"/>
          <p:nvPr/>
        </p:nvSpPr>
        <p:spPr>
          <a:xfrm>
            <a:off x="9035934" y="696404"/>
            <a:ext cx="152712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>
                <a:solidFill>
                  <a:schemeClr val="bg1"/>
                </a:solidFill>
                <a:latin typeface="Palatino Linotype" panose="02040502050505030304" pitchFamily="18" charset="0"/>
              </a:rPr>
              <a:t>Event</a:t>
            </a:r>
            <a:endParaRPr lang="en-GB" sz="2400" b="1" i="1" u="sng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1BFCBF0-EC8D-E62D-B108-4A1DE784C26A}"/>
              </a:ext>
            </a:extLst>
          </p:cNvPr>
          <p:cNvSpPr txBox="1"/>
          <p:nvPr/>
        </p:nvSpPr>
        <p:spPr>
          <a:xfrm>
            <a:off x="8371271" y="3155985"/>
            <a:ext cx="313492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Mortality</a:t>
            </a:r>
            <a:r>
              <a:rPr lang="fr-FR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 of plant</a:t>
            </a:r>
            <a:endParaRPr lang="en-GB" sz="2400" i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2C8ECD4-16F1-B3CD-41D5-27DD6AA491A4}"/>
              </a:ext>
            </a:extLst>
          </p:cNvPr>
          <p:cNvSpPr txBox="1"/>
          <p:nvPr/>
        </p:nvSpPr>
        <p:spPr>
          <a:xfrm>
            <a:off x="8371270" y="1723762"/>
            <a:ext cx="313492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Recruitment of plant</a:t>
            </a:r>
            <a:endParaRPr lang="en-GB" sz="2400" i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4" name="Image 73">
            <a:extLst>
              <a:ext uri="{FF2B5EF4-FFF2-40B4-BE49-F238E27FC236}">
                <a16:creationId xmlns:a16="http://schemas.microsoft.com/office/drawing/2014/main" id="{7298D11D-2A1F-6DED-66F2-596F23FEC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758" y="1399503"/>
            <a:ext cx="5905242" cy="5414980"/>
          </a:xfrm>
          <a:prstGeom prst="rect">
            <a:avLst/>
          </a:prstGeom>
          <a:ln>
            <a:noFill/>
          </a:ln>
        </p:spPr>
      </p:pic>
      <p:sp>
        <p:nvSpPr>
          <p:cNvPr id="77" name="ZoneTexte 76">
            <a:extLst>
              <a:ext uri="{FF2B5EF4-FFF2-40B4-BE49-F238E27FC236}">
                <a16:creationId xmlns:a16="http://schemas.microsoft.com/office/drawing/2014/main" id="{1D22B434-F517-B8DF-FD8C-D4D7546E612B}"/>
              </a:ext>
            </a:extLst>
          </p:cNvPr>
          <p:cNvSpPr txBox="1"/>
          <p:nvPr/>
        </p:nvSpPr>
        <p:spPr>
          <a:xfrm>
            <a:off x="5892089" y="1645725"/>
            <a:ext cx="102844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</a:t>
            </a:r>
            <a:endParaRPr lang="en-GB" sz="3200" dirty="0"/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C78C1033-81E0-893B-0C4C-F3E2E4B869B0}"/>
              </a:ext>
            </a:extLst>
          </p:cNvPr>
          <p:cNvSpPr txBox="1"/>
          <p:nvPr/>
        </p:nvSpPr>
        <p:spPr>
          <a:xfrm>
            <a:off x="5905758" y="3038909"/>
            <a:ext cx="102844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1-p</a:t>
            </a:r>
            <a:endParaRPr lang="en-GB" sz="3200" dirty="0"/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B3ADA87F-F1B6-6D2D-F8AE-7C3229DA3F8B}"/>
              </a:ext>
            </a:extLst>
          </p:cNvPr>
          <p:cNvSpPr txBox="1"/>
          <p:nvPr/>
        </p:nvSpPr>
        <p:spPr>
          <a:xfrm>
            <a:off x="5911010" y="4475074"/>
            <a:ext cx="102844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1-q</a:t>
            </a:r>
            <a:endParaRPr lang="en-GB" sz="3200" dirty="0"/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3FB05CD2-60B6-3672-C3A4-6B759683043C}"/>
              </a:ext>
            </a:extLst>
          </p:cNvPr>
          <p:cNvSpPr txBox="1"/>
          <p:nvPr/>
        </p:nvSpPr>
        <p:spPr>
          <a:xfrm>
            <a:off x="5992720" y="5819501"/>
            <a:ext cx="102844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q</a:t>
            </a:r>
            <a:endParaRPr lang="en-GB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89D44-EC47-1DC6-1BE6-E886EFA12F87}"/>
              </a:ext>
            </a:extLst>
          </p:cNvPr>
          <p:cNvSpPr/>
          <p:nvPr/>
        </p:nvSpPr>
        <p:spPr>
          <a:xfrm>
            <a:off x="3961932" y="4115971"/>
            <a:ext cx="4409338" cy="13886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F1586A-08E8-54BE-7148-F109E88E9F68}"/>
              </a:ext>
            </a:extLst>
          </p:cNvPr>
          <p:cNvSpPr/>
          <p:nvPr/>
        </p:nvSpPr>
        <p:spPr>
          <a:xfrm>
            <a:off x="3228542" y="4625956"/>
            <a:ext cx="5142727" cy="21688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27201D-D02A-FB29-B0E2-8378D90FC64A}"/>
              </a:ext>
            </a:extLst>
          </p:cNvPr>
          <p:cNvSpPr/>
          <p:nvPr/>
        </p:nvSpPr>
        <p:spPr>
          <a:xfrm>
            <a:off x="5905758" y="1367059"/>
            <a:ext cx="5142727" cy="22505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A3B269-6A18-E58E-41BC-B064611DC22F}"/>
              </a:ext>
            </a:extLst>
          </p:cNvPr>
          <p:cNvSpPr/>
          <p:nvPr/>
        </p:nvSpPr>
        <p:spPr>
          <a:xfrm>
            <a:off x="6166601" y="635422"/>
            <a:ext cx="5142727" cy="38411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3E68AD7-60CE-7FA2-5FB3-23F9DFE37A5E}"/>
              </a:ext>
            </a:extLst>
          </p:cNvPr>
          <p:cNvSpPr txBox="1"/>
          <p:nvPr/>
        </p:nvSpPr>
        <p:spPr>
          <a:xfrm>
            <a:off x="2601559" y="639851"/>
            <a:ext cx="174184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Lanscape</a:t>
            </a:r>
            <a:r>
              <a:rPr lang="fr-FR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 at time </a:t>
            </a:r>
            <a:r>
              <a:rPr lang="fr-FR" sz="24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t</a:t>
            </a:r>
            <a:endParaRPr lang="en-GB" sz="2400" b="1" i="1" dirty="0">
              <a:solidFill>
                <a:schemeClr val="accent1">
                  <a:lumMod val="40000"/>
                  <a:lumOff val="6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27D2938-538A-B942-924E-8471E8F82090}"/>
              </a:ext>
            </a:extLst>
          </p:cNvPr>
          <p:cNvSpPr txBox="1"/>
          <p:nvPr/>
        </p:nvSpPr>
        <p:spPr>
          <a:xfrm>
            <a:off x="-57510" y="3568384"/>
            <a:ext cx="304800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Parameters </a:t>
            </a:r>
          </a:p>
          <a:p>
            <a:pPr algn="ctr"/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=reproduction</a:t>
            </a:r>
          </a:p>
          <a:p>
            <a:pPr algn="ctr"/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q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=positive feedback</a:t>
            </a:r>
            <a:endParaRPr lang="en-GB" sz="2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4AEEF14-717B-89A0-439D-E4B96C6C9F09}"/>
              </a:ext>
            </a:extLst>
          </p:cNvPr>
          <p:cNvSpPr txBox="1"/>
          <p:nvPr/>
        </p:nvSpPr>
        <p:spPr>
          <a:xfrm>
            <a:off x="85062" y="6320560"/>
            <a:ext cx="61943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Palatino Linotype" panose="02040502050505030304" pitchFamily="18" charset="0"/>
              </a:rPr>
              <a:t>Lübeck </a:t>
            </a:r>
            <a:r>
              <a:rPr lang="en-GB" sz="1100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J. of Stat. Phys. </a:t>
            </a:r>
            <a:r>
              <a:rPr lang="en-GB" sz="1100" dirty="0">
                <a:solidFill>
                  <a:schemeClr val="bg1"/>
                </a:solidFill>
                <a:latin typeface="Palatino Linotype" panose="02040502050505030304" pitchFamily="18" charset="0"/>
              </a:rPr>
              <a:t>2006</a:t>
            </a:r>
          </a:p>
          <a:p>
            <a:r>
              <a:rPr lang="en-GB" sz="11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Eby</a:t>
            </a:r>
            <a:r>
              <a:rPr lang="en-GB" sz="1100" dirty="0">
                <a:solidFill>
                  <a:schemeClr val="bg1"/>
                </a:solidFill>
                <a:latin typeface="Palatino Linotype" panose="02040502050505030304" pitchFamily="18" charset="0"/>
              </a:rPr>
              <a:t> et al., </a:t>
            </a:r>
            <a:r>
              <a:rPr lang="en-GB" sz="1100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Global Ecol. &amp; </a:t>
            </a:r>
            <a:r>
              <a:rPr lang="en-GB" sz="1100" i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Biogeo</a:t>
            </a:r>
            <a:r>
              <a:rPr lang="en-GB" sz="1100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. </a:t>
            </a:r>
            <a:r>
              <a:rPr lang="en-GB" sz="1100" dirty="0">
                <a:solidFill>
                  <a:schemeClr val="bg1"/>
                </a:solidFill>
                <a:latin typeface="Palatino Linotype" panose="02040502050505030304" pitchFamily="18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519277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5F780ADB-B0E8-8C4E-8946-D0541C1E9543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CC4409-C7AF-9135-70A3-0DA3ADC1FA88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id="{39949CD7-9E0A-EB45-B186-8CEA23713DA2}"/>
                </a:ext>
              </a:extLst>
            </p:cNvPr>
            <p:cNvSpPr txBox="1"/>
            <p:nvPr/>
          </p:nvSpPr>
          <p:spPr>
            <a:xfrm>
              <a:off x="2611650" y="90085"/>
              <a:ext cx="69688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A minimal model of self-organized patterns: rules</a:t>
              </a:r>
            </a:p>
          </p:txBody>
        </p:sp>
      </p:grp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75F89003-4F62-B73A-CD78-BDC4775E8A38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11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8B79B59-B534-3E7F-55FF-D391A5F7A4F5}"/>
              </a:ext>
            </a:extLst>
          </p:cNvPr>
          <p:cNvSpPr txBox="1"/>
          <p:nvPr/>
        </p:nvSpPr>
        <p:spPr>
          <a:xfrm>
            <a:off x="2601559" y="639851"/>
            <a:ext cx="174184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Lanscape</a:t>
            </a:r>
            <a:r>
              <a:rPr lang="fr-FR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 at time </a:t>
            </a:r>
            <a:r>
              <a:rPr lang="fr-FR" sz="24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t</a:t>
            </a:r>
            <a:endParaRPr lang="en-GB" sz="2400" b="1" i="1" dirty="0">
              <a:solidFill>
                <a:schemeClr val="accent1">
                  <a:lumMod val="40000"/>
                  <a:lumOff val="6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4633150-64B3-F9C0-42FB-583DDAC4632E}"/>
              </a:ext>
            </a:extLst>
          </p:cNvPr>
          <p:cNvSpPr txBox="1"/>
          <p:nvPr/>
        </p:nvSpPr>
        <p:spPr>
          <a:xfrm>
            <a:off x="6920531" y="606384"/>
            <a:ext cx="174184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Lanscape</a:t>
            </a:r>
            <a:r>
              <a:rPr lang="fr-FR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 at time </a:t>
            </a:r>
            <a:r>
              <a:rPr lang="fr-FR" sz="24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t+1</a:t>
            </a:r>
            <a:endParaRPr lang="en-GB" sz="2400" b="1" i="1" dirty="0">
              <a:solidFill>
                <a:schemeClr val="accent1">
                  <a:lumMod val="40000"/>
                  <a:lumOff val="6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1D52FDB-CBA2-E07C-EBF4-11963A8BC251}"/>
              </a:ext>
            </a:extLst>
          </p:cNvPr>
          <p:cNvSpPr txBox="1"/>
          <p:nvPr/>
        </p:nvSpPr>
        <p:spPr>
          <a:xfrm>
            <a:off x="9035934" y="696404"/>
            <a:ext cx="152712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>
                <a:solidFill>
                  <a:schemeClr val="bg1"/>
                </a:solidFill>
                <a:latin typeface="Palatino Linotype" panose="02040502050505030304" pitchFamily="18" charset="0"/>
              </a:rPr>
              <a:t>Event</a:t>
            </a:r>
            <a:endParaRPr lang="en-GB" sz="2400" b="1" i="1" u="sng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1BFCBF0-EC8D-E62D-B108-4A1DE784C26A}"/>
              </a:ext>
            </a:extLst>
          </p:cNvPr>
          <p:cNvSpPr txBox="1"/>
          <p:nvPr/>
        </p:nvSpPr>
        <p:spPr>
          <a:xfrm>
            <a:off x="8371271" y="3155985"/>
            <a:ext cx="313492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Mortality</a:t>
            </a:r>
            <a:r>
              <a:rPr lang="fr-FR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 of plant</a:t>
            </a:r>
            <a:endParaRPr lang="en-GB" sz="2400" i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2C8ECD4-16F1-B3CD-41D5-27DD6AA491A4}"/>
              </a:ext>
            </a:extLst>
          </p:cNvPr>
          <p:cNvSpPr txBox="1"/>
          <p:nvPr/>
        </p:nvSpPr>
        <p:spPr>
          <a:xfrm>
            <a:off x="8371270" y="1723762"/>
            <a:ext cx="313492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Recruitment of plant</a:t>
            </a:r>
            <a:endParaRPr lang="en-GB" sz="2400" i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4" name="Image 73">
            <a:extLst>
              <a:ext uri="{FF2B5EF4-FFF2-40B4-BE49-F238E27FC236}">
                <a16:creationId xmlns:a16="http://schemas.microsoft.com/office/drawing/2014/main" id="{7298D11D-2A1F-6DED-66F2-596F23FEC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758" y="1399503"/>
            <a:ext cx="5905242" cy="5414980"/>
          </a:xfrm>
          <a:prstGeom prst="rect">
            <a:avLst/>
          </a:prstGeom>
          <a:ln>
            <a:noFill/>
          </a:ln>
        </p:spPr>
      </p:pic>
      <p:sp>
        <p:nvSpPr>
          <p:cNvPr id="77" name="ZoneTexte 76">
            <a:extLst>
              <a:ext uri="{FF2B5EF4-FFF2-40B4-BE49-F238E27FC236}">
                <a16:creationId xmlns:a16="http://schemas.microsoft.com/office/drawing/2014/main" id="{1D22B434-F517-B8DF-FD8C-D4D7546E612B}"/>
              </a:ext>
            </a:extLst>
          </p:cNvPr>
          <p:cNvSpPr txBox="1"/>
          <p:nvPr/>
        </p:nvSpPr>
        <p:spPr>
          <a:xfrm>
            <a:off x="5892089" y="1645725"/>
            <a:ext cx="102844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</a:t>
            </a:r>
            <a:endParaRPr lang="en-GB" sz="3200" dirty="0"/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C78C1033-81E0-893B-0C4C-F3E2E4B869B0}"/>
              </a:ext>
            </a:extLst>
          </p:cNvPr>
          <p:cNvSpPr txBox="1"/>
          <p:nvPr/>
        </p:nvSpPr>
        <p:spPr>
          <a:xfrm>
            <a:off x="5905758" y="3038909"/>
            <a:ext cx="102844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1-p</a:t>
            </a:r>
            <a:endParaRPr lang="en-GB" sz="3200" dirty="0"/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B3ADA87F-F1B6-6D2D-F8AE-7C3229DA3F8B}"/>
              </a:ext>
            </a:extLst>
          </p:cNvPr>
          <p:cNvSpPr txBox="1"/>
          <p:nvPr/>
        </p:nvSpPr>
        <p:spPr>
          <a:xfrm>
            <a:off x="5911010" y="4475074"/>
            <a:ext cx="102844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1-q</a:t>
            </a:r>
            <a:endParaRPr lang="en-GB" sz="3200" dirty="0"/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3FB05CD2-60B6-3672-C3A4-6B759683043C}"/>
              </a:ext>
            </a:extLst>
          </p:cNvPr>
          <p:cNvSpPr txBox="1"/>
          <p:nvPr/>
        </p:nvSpPr>
        <p:spPr>
          <a:xfrm>
            <a:off x="5992720" y="5819501"/>
            <a:ext cx="102844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q</a:t>
            </a:r>
            <a:endParaRPr lang="en-GB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89D44-EC47-1DC6-1BE6-E886EFA12F87}"/>
              </a:ext>
            </a:extLst>
          </p:cNvPr>
          <p:cNvSpPr/>
          <p:nvPr/>
        </p:nvSpPr>
        <p:spPr>
          <a:xfrm>
            <a:off x="3961932" y="4115971"/>
            <a:ext cx="4409338" cy="13886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F1586A-08E8-54BE-7148-F109E88E9F68}"/>
              </a:ext>
            </a:extLst>
          </p:cNvPr>
          <p:cNvSpPr/>
          <p:nvPr/>
        </p:nvSpPr>
        <p:spPr>
          <a:xfrm>
            <a:off x="3228542" y="4625956"/>
            <a:ext cx="5142727" cy="21688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11556D1-92B8-F826-5A71-20E897C6BEA6}"/>
              </a:ext>
            </a:extLst>
          </p:cNvPr>
          <p:cNvSpPr txBox="1"/>
          <p:nvPr/>
        </p:nvSpPr>
        <p:spPr>
          <a:xfrm>
            <a:off x="-57510" y="3568384"/>
            <a:ext cx="304800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Parameters </a:t>
            </a:r>
          </a:p>
          <a:p>
            <a:pPr algn="ctr"/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=reproduction</a:t>
            </a:r>
          </a:p>
          <a:p>
            <a:pPr algn="ctr"/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q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=positive feedback</a:t>
            </a:r>
            <a:endParaRPr lang="en-GB" sz="2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30E7E9D-4A46-AC33-D887-DCB68AE814EC}"/>
              </a:ext>
            </a:extLst>
          </p:cNvPr>
          <p:cNvSpPr txBox="1"/>
          <p:nvPr/>
        </p:nvSpPr>
        <p:spPr>
          <a:xfrm>
            <a:off x="85062" y="6320560"/>
            <a:ext cx="61943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Palatino Linotype" panose="02040502050505030304" pitchFamily="18" charset="0"/>
              </a:rPr>
              <a:t>Lübeck </a:t>
            </a:r>
            <a:r>
              <a:rPr lang="en-GB" sz="1100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J. of Stat. Phys. </a:t>
            </a:r>
            <a:r>
              <a:rPr lang="en-GB" sz="1100" dirty="0">
                <a:solidFill>
                  <a:schemeClr val="bg1"/>
                </a:solidFill>
                <a:latin typeface="Palatino Linotype" panose="02040502050505030304" pitchFamily="18" charset="0"/>
              </a:rPr>
              <a:t>2006</a:t>
            </a:r>
          </a:p>
          <a:p>
            <a:r>
              <a:rPr lang="en-GB" sz="11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Eby</a:t>
            </a:r>
            <a:r>
              <a:rPr lang="en-GB" sz="1100" dirty="0">
                <a:solidFill>
                  <a:schemeClr val="bg1"/>
                </a:solidFill>
                <a:latin typeface="Palatino Linotype" panose="02040502050505030304" pitchFamily="18" charset="0"/>
              </a:rPr>
              <a:t> et al., </a:t>
            </a:r>
            <a:r>
              <a:rPr lang="en-GB" sz="1100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Global Ecol. &amp; </a:t>
            </a:r>
            <a:r>
              <a:rPr lang="en-GB" sz="1100" i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Biogeo</a:t>
            </a:r>
            <a:r>
              <a:rPr lang="en-GB" sz="1100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. </a:t>
            </a:r>
            <a:r>
              <a:rPr lang="en-GB" sz="1100" dirty="0">
                <a:solidFill>
                  <a:schemeClr val="bg1"/>
                </a:solidFill>
                <a:latin typeface="Palatino Linotype" panose="02040502050505030304" pitchFamily="18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3511041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5F780ADB-B0E8-8C4E-8946-D0541C1E9543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CC4409-C7AF-9135-70A3-0DA3ADC1FA88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id="{39949CD7-9E0A-EB45-B186-8CEA23713DA2}"/>
                </a:ext>
              </a:extLst>
            </p:cNvPr>
            <p:cNvSpPr txBox="1"/>
            <p:nvPr/>
          </p:nvSpPr>
          <p:spPr>
            <a:xfrm>
              <a:off x="2611650" y="90085"/>
              <a:ext cx="69688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A minimal model of self-organized patterns: rules</a:t>
              </a:r>
            </a:p>
          </p:txBody>
        </p:sp>
      </p:grp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75F89003-4F62-B73A-CD78-BDC4775E8A38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12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8B79B59-B534-3E7F-55FF-D391A5F7A4F5}"/>
              </a:ext>
            </a:extLst>
          </p:cNvPr>
          <p:cNvSpPr txBox="1"/>
          <p:nvPr/>
        </p:nvSpPr>
        <p:spPr>
          <a:xfrm>
            <a:off x="2601559" y="639851"/>
            <a:ext cx="174184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Lanscape</a:t>
            </a:r>
            <a:r>
              <a:rPr lang="fr-FR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 at time </a:t>
            </a:r>
            <a:r>
              <a:rPr lang="fr-FR" sz="24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t</a:t>
            </a:r>
            <a:endParaRPr lang="en-GB" sz="2400" b="1" i="1" dirty="0">
              <a:solidFill>
                <a:schemeClr val="accent1">
                  <a:lumMod val="40000"/>
                  <a:lumOff val="6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4633150-64B3-F9C0-42FB-583DDAC4632E}"/>
              </a:ext>
            </a:extLst>
          </p:cNvPr>
          <p:cNvSpPr txBox="1"/>
          <p:nvPr/>
        </p:nvSpPr>
        <p:spPr>
          <a:xfrm>
            <a:off x="6920531" y="606384"/>
            <a:ext cx="174184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Lanscape</a:t>
            </a:r>
            <a:r>
              <a:rPr lang="fr-FR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 at time </a:t>
            </a:r>
            <a:r>
              <a:rPr lang="fr-FR" sz="24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t+1</a:t>
            </a:r>
            <a:endParaRPr lang="en-GB" sz="2400" b="1" i="1" dirty="0">
              <a:solidFill>
                <a:schemeClr val="accent1">
                  <a:lumMod val="40000"/>
                  <a:lumOff val="6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1D52FDB-CBA2-E07C-EBF4-11963A8BC251}"/>
              </a:ext>
            </a:extLst>
          </p:cNvPr>
          <p:cNvSpPr txBox="1"/>
          <p:nvPr/>
        </p:nvSpPr>
        <p:spPr>
          <a:xfrm>
            <a:off x="9035934" y="696404"/>
            <a:ext cx="152712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>
                <a:solidFill>
                  <a:schemeClr val="bg1"/>
                </a:solidFill>
                <a:latin typeface="Palatino Linotype" panose="02040502050505030304" pitchFamily="18" charset="0"/>
              </a:rPr>
              <a:t>Event</a:t>
            </a:r>
            <a:endParaRPr lang="en-GB" sz="2400" b="1" i="1" u="sng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1BFCBF0-EC8D-E62D-B108-4A1DE784C26A}"/>
              </a:ext>
            </a:extLst>
          </p:cNvPr>
          <p:cNvSpPr txBox="1"/>
          <p:nvPr/>
        </p:nvSpPr>
        <p:spPr>
          <a:xfrm>
            <a:off x="8371271" y="3155985"/>
            <a:ext cx="313492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Mortality</a:t>
            </a:r>
            <a:r>
              <a:rPr lang="fr-FR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 of plant</a:t>
            </a:r>
            <a:endParaRPr lang="en-GB" sz="2400" i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2C8ECD4-16F1-B3CD-41D5-27DD6AA491A4}"/>
              </a:ext>
            </a:extLst>
          </p:cNvPr>
          <p:cNvSpPr txBox="1"/>
          <p:nvPr/>
        </p:nvSpPr>
        <p:spPr>
          <a:xfrm>
            <a:off x="8371270" y="1723762"/>
            <a:ext cx="313492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Recruitment of plant</a:t>
            </a:r>
            <a:endParaRPr lang="en-GB" sz="2400" i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4" name="Image 73">
            <a:extLst>
              <a:ext uri="{FF2B5EF4-FFF2-40B4-BE49-F238E27FC236}">
                <a16:creationId xmlns:a16="http://schemas.microsoft.com/office/drawing/2014/main" id="{7298D11D-2A1F-6DED-66F2-596F23FEC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758" y="1399503"/>
            <a:ext cx="5905242" cy="5414980"/>
          </a:xfrm>
          <a:prstGeom prst="rect">
            <a:avLst/>
          </a:prstGeom>
          <a:ln>
            <a:noFill/>
          </a:ln>
        </p:spPr>
      </p:pic>
      <p:sp>
        <p:nvSpPr>
          <p:cNvPr id="77" name="ZoneTexte 76">
            <a:extLst>
              <a:ext uri="{FF2B5EF4-FFF2-40B4-BE49-F238E27FC236}">
                <a16:creationId xmlns:a16="http://schemas.microsoft.com/office/drawing/2014/main" id="{1D22B434-F517-B8DF-FD8C-D4D7546E612B}"/>
              </a:ext>
            </a:extLst>
          </p:cNvPr>
          <p:cNvSpPr txBox="1"/>
          <p:nvPr/>
        </p:nvSpPr>
        <p:spPr>
          <a:xfrm>
            <a:off x="5892089" y="1645725"/>
            <a:ext cx="102844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</a:t>
            </a:r>
            <a:endParaRPr lang="en-GB" sz="3200" dirty="0"/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C78C1033-81E0-893B-0C4C-F3E2E4B869B0}"/>
              </a:ext>
            </a:extLst>
          </p:cNvPr>
          <p:cNvSpPr txBox="1"/>
          <p:nvPr/>
        </p:nvSpPr>
        <p:spPr>
          <a:xfrm>
            <a:off x="5905758" y="3038909"/>
            <a:ext cx="102844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1-p</a:t>
            </a:r>
            <a:endParaRPr lang="en-GB" sz="3200" dirty="0"/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B3ADA87F-F1B6-6D2D-F8AE-7C3229DA3F8B}"/>
              </a:ext>
            </a:extLst>
          </p:cNvPr>
          <p:cNvSpPr txBox="1"/>
          <p:nvPr/>
        </p:nvSpPr>
        <p:spPr>
          <a:xfrm>
            <a:off x="5911010" y="4475074"/>
            <a:ext cx="102844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1-q</a:t>
            </a:r>
            <a:endParaRPr lang="en-GB" sz="3200" dirty="0"/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3FB05CD2-60B6-3672-C3A4-6B759683043C}"/>
              </a:ext>
            </a:extLst>
          </p:cNvPr>
          <p:cNvSpPr txBox="1"/>
          <p:nvPr/>
        </p:nvSpPr>
        <p:spPr>
          <a:xfrm>
            <a:off x="5992720" y="5819501"/>
            <a:ext cx="102844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q</a:t>
            </a:r>
            <a:endParaRPr lang="en-GB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589D44-EC47-1DC6-1BE6-E886EFA12F87}"/>
              </a:ext>
            </a:extLst>
          </p:cNvPr>
          <p:cNvSpPr/>
          <p:nvPr/>
        </p:nvSpPr>
        <p:spPr>
          <a:xfrm>
            <a:off x="5905758" y="4151510"/>
            <a:ext cx="2756614" cy="2706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F195C8-2121-09A7-74CE-2DAED9A1892B}"/>
              </a:ext>
            </a:extLst>
          </p:cNvPr>
          <p:cNvSpPr txBox="1"/>
          <p:nvPr/>
        </p:nvSpPr>
        <p:spPr>
          <a:xfrm>
            <a:off x="-57510" y="3568384"/>
            <a:ext cx="304800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Parameters </a:t>
            </a:r>
          </a:p>
          <a:p>
            <a:pPr algn="ctr"/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=reproduction</a:t>
            </a:r>
          </a:p>
          <a:p>
            <a:pPr algn="ctr"/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q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=positive feedback</a:t>
            </a:r>
            <a:endParaRPr lang="en-GB" sz="24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D6B8A23-29BD-3375-0BFE-9DB13AC8FAEA}"/>
              </a:ext>
            </a:extLst>
          </p:cNvPr>
          <p:cNvSpPr txBox="1"/>
          <p:nvPr/>
        </p:nvSpPr>
        <p:spPr>
          <a:xfrm>
            <a:off x="85062" y="6320560"/>
            <a:ext cx="61943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Palatino Linotype" panose="02040502050505030304" pitchFamily="18" charset="0"/>
              </a:rPr>
              <a:t>Lübeck </a:t>
            </a:r>
            <a:r>
              <a:rPr lang="en-GB" sz="1100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J. of Stat. Phys. </a:t>
            </a:r>
            <a:r>
              <a:rPr lang="en-GB" sz="1100" dirty="0">
                <a:solidFill>
                  <a:schemeClr val="bg1"/>
                </a:solidFill>
                <a:latin typeface="Palatino Linotype" panose="02040502050505030304" pitchFamily="18" charset="0"/>
              </a:rPr>
              <a:t>2006</a:t>
            </a:r>
          </a:p>
          <a:p>
            <a:r>
              <a:rPr lang="en-GB" sz="11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Eby</a:t>
            </a:r>
            <a:r>
              <a:rPr lang="en-GB" sz="1100" dirty="0">
                <a:solidFill>
                  <a:schemeClr val="bg1"/>
                </a:solidFill>
                <a:latin typeface="Palatino Linotype" panose="02040502050505030304" pitchFamily="18" charset="0"/>
              </a:rPr>
              <a:t> et al., </a:t>
            </a:r>
            <a:r>
              <a:rPr lang="en-GB" sz="1100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Global Ecol. &amp; </a:t>
            </a:r>
            <a:r>
              <a:rPr lang="en-GB" sz="1100" i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Biogeo</a:t>
            </a:r>
            <a:r>
              <a:rPr lang="en-GB" sz="1100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. </a:t>
            </a:r>
            <a:r>
              <a:rPr lang="en-GB" sz="1100" dirty="0">
                <a:solidFill>
                  <a:schemeClr val="bg1"/>
                </a:solidFill>
                <a:latin typeface="Palatino Linotype" panose="02040502050505030304" pitchFamily="18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3919975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5F780ADB-B0E8-8C4E-8946-D0541C1E9543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CC4409-C7AF-9135-70A3-0DA3ADC1FA88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id="{39949CD7-9E0A-EB45-B186-8CEA23713DA2}"/>
                </a:ext>
              </a:extLst>
            </p:cNvPr>
            <p:cNvSpPr txBox="1"/>
            <p:nvPr/>
          </p:nvSpPr>
          <p:spPr>
            <a:xfrm>
              <a:off x="2611650" y="90085"/>
              <a:ext cx="69688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A minimal model of self-organized patterns: rules</a:t>
              </a:r>
            </a:p>
          </p:txBody>
        </p:sp>
      </p:grp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75F89003-4F62-B73A-CD78-BDC4775E8A38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13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8B79B59-B534-3E7F-55FF-D391A5F7A4F5}"/>
              </a:ext>
            </a:extLst>
          </p:cNvPr>
          <p:cNvSpPr txBox="1"/>
          <p:nvPr/>
        </p:nvSpPr>
        <p:spPr>
          <a:xfrm>
            <a:off x="2601559" y="639851"/>
            <a:ext cx="174184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Lanscape</a:t>
            </a:r>
            <a:r>
              <a:rPr lang="fr-FR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 at time </a:t>
            </a:r>
            <a:r>
              <a:rPr lang="fr-FR" sz="24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t</a:t>
            </a:r>
            <a:endParaRPr lang="en-GB" sz="2400" b="1" i="1" dirty="0">
              <a:solidFill>
                <a:schemeClr val="accent1">
                  <a:lumMod val="40000"/>
                  <a:lumOff val="6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4633150-64B3-F9C0-42FB-583DDAC4632E}"/>
              </a:ext>
            </a:extLst>
          </p:cNvPr>
          <p:cNvSpPr txBox="1"/>
          <p:nvPr/>
        </p:nvSpPr>
        <p:spPr>
          <a:xfrm>
            <a:off x="6920531" y="606384"/>
            <a:ext cx="174184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Lanscape</a:t>
            </a:r>
            <a:r>
              <a:rPr lang="fr-FR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 at time </a:t>
            </a:r>
            <a:r>
              <a:rPr lang="fr-FR" sz="24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t+1</a:t>
            </a:r>
            <a:endParaRPr lang="en-GB" sz="2400" b="1" i="1" dirty="0">
              <a:solidFill>
                <a:schemeClr val="accent1">
                  <a:lumMod val="40000"/>
                  <a:lumOff val="6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1D52FDB-CBA2-E07C-EBF4-11963A8BC251}"/>
              </a:ext>
            </a:extLst>
          </p:cNvPr>
          <p:cNvSpPr txBox="1"/>
          <p:nvPr/>
        </p:nvSpPr>
        <p:spPr>
          <a:xfrm>
            <a:off x="9035934" y="696404"/>
            <a:ext cx="152712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>
                <a:solidFill>
                  <a:schemeClr val="bg1"/>
                </a:solidFill>
                <a:latin typeface="Palatino Linotype" panose="02040502050505030304" pitchFamily="18" charset="0"/>
              </a:rPr>
              <a:t>Event</a:t>
            </a:r>
            <a:endParaRPr lang="en-GB" sz="2400" b="1" i="1" u="sng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1BFCBF0-EC8D-E62D-B108-4A1DE784C26A}"/>
              </a:ext>
            </a:extLst>
          </p:cNvPr>
          <p:cNvSpPr txBox="1"/>
          <p:nvPr/>
        </p:nvSpPr>
        <p:spPr>
          <a:xfrm>
            <a:off x="8371271" y="3155985"/>
            <a:ext cx="313492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Mortality</a:t>
            </a:r>
            <a:r>
              <a:rPr lang="fr-FR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 of plant</a:t>
            </a:r>
            <a:endParaRPr lang="en-GB" sz="2400" i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2C8ECD4-16F1-B3CD-41D5-27DD6AA491A4}"/>
              </a:ext>
            </a:extLst>
          </p:cNvPr>
          <p:cNvSpPr txBox="1"/>
          <p:nvPr/>
        </p:nvSpPr>
        <p:spPr>
          <a:xfrm>
            <a:off x="8371270" y="1723762"/>
            <a:ext cx="313492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Recruitment of plant</a:t>
            </a:r>
            <a:endParaRPr lang="en-GB" sz="2400" i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4" name="Image 73">
            <a:extLst>
              <a:ext uri="{FF2B5EF4-FFF2-40B4-BE49-F238E27FC236}">
                <a16:creationId xmlns:a16="http://schemas.microsoft.com/office/drawing/2014/main" id="{7298D11D-2A1F-6DED-66F2-596F23FEC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758" y="1399503"/>
            <a:ext cx="5905242" cy="5414980"/>
          </a:xfrm>
          <a:prstGeom prst="rect">
            <a:avLst/>
          </a:prstGeom>
        </p:spPr>
      </p:pic>
      <p:sp>
        <p:nvSpPr>
          <p:cNvPr id="77" name="ZoneTexte 76">
            <a:extLst>
              <a:ext uri="{FF2B5EF4-FFF2-40B4-BE49-F238E27FC236}">
                <a16:creationId xmlns:a16="http://schemas.microsoft.com/office/drawing/2014/main" id="{1D22B434-F517-B8DF-FD8C-D4D7546E612B}"/>
              </a:ext>
            </a:extLst>
          </p:cNvPr>
          <p:cNvSpPr txBox="1"/>
          <p:nvPr/>
        </p:nvSpPr>
        <p:spPr>
          <a:xfrm>
            <a:off x="5892089" y="1645725"/>
            <a:ext cx="1028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</a:t>
            </a:r>
            <a:endParaRPr lang="en-GB" sz="3200" dirty="0"/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C78C1033-81E0-893B-0C4C-F3E2E4B869B0}"/>
              </a:ext>
            </a:extLst>
          </p:cNvPr>
          <p:cNvSpPr txBox="1"/>
          <p:nvPr/>
        </p:nvSpPr>
        <p:spPr>
          <a:xfrm>
            <a:off x="5905758" y="3038909"/>
            <a:ext cx="1028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1-p</a:t>
            </a:r>
            <a:endParaRPr lang="en-GB" sz="3200" dirty="0"/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B3ADA87F-F1B6-6D2D-F8AE-7C3229DA3F8B}"/>
              </a:ext>
            </a:extLst>
          </p:cNvPr>
          <p:cNvSpPr txBox="1"/>
          <p:nvPr/>
        </p:nvSpPr>
        <p:spPr>
          <a:xfrm>
            <a:off x="5911010" y="4475074"/>
            <a:ext cx="1028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1-q</a:t>
            </a:r>
            <a:endParaRPr lang="en-GB" sz="3200" dirty="0"/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3FB05CD2-60B6-3672-C3A4-6B759683043C}"/>
              </a:ext>
            </a:extLst>
          </p:cNvPr>
          <p:cNvSpPr txBox="1"/>
          <p:nvPr/>
        </p:nvSpPr>
        <p:spPr>
          <a:xfrm>
            <a:off x="5992720" y="5819501"/>
            <a:ext cx="1028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q</a:t>
            </a:r>
            <a:endParaRPr lang="en-GB" sz="32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970D8F4-ACE3-8C69-2F45-A51607B04E59}"/>
              </a:ext>
            </a:extLst>
          </p:cNvPr>
          <p:cNvSpPr txBox="1"/>
          <p:nvPr/>
        </p:nvSpPr>
        <p:spPr>
          <a:xfrm>
            <a:off x="8425239" y="4490305"/>
            <a:ext cx="313492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Mortality</a:t>
            </a:r>
            <a:r>
              <a:rPr lang="fr-FR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 of plant</a:t>
            </a:r>
            <a:endParaRPr lang="en-GB" sz="2400" i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592195C-CE4E-5E53-922A-985ACA87B744}"/>
              </a:ext>
            </a:extLst>
          </p:cNvPr>
          <p:cNvSpPr txBox="1"/>
          <p:nvPr/>
        </p:nvSpPr>
        <p:spPr>
          <a:xfrm>
            <a:off x="8371269" y="6020783"/>
            <a:ext cx="397765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Facilitation for </a:t>
            </a:r>
            <a:r>
              <a:rPr lang="fr-FR" sz="24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recruitment</a:t>
            </a:r>
            <a:endParaRPr lang="en-GB" sz="2400" i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F5D8332-A265-45C0-EB26-A1E999FB7CD8}"/>
              </a:ext>
            </a:extLst>
          </p:cNvPr>
          <p:cNvSpPr txBox="1"/>
          <p:nvPr/>
        </p:nvSpPr>
        <p:spPr>
          <a:xfrm>
            <a:off x="-57510" y="3568384"/>
            <a:ext cx="304800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Parameters </a:t>
            </a:r>
          </a:p>
          <a:p>
            <a:pPr algn="ctr"/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=reproduction</a:t>
            </a:r>
          </a:p>
          <a:p>
            <a:pPr algn="ctr"/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q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=positive feedback</a:t>
            </a:r>
            <a:endParaRPr lang="en-GB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5E39827-0EA7-CA72-0881-8E84E192CBCA}"/>
              </a:ext>
            </a:extLst>
          </p:cNvPr>
          <p:cNvSpPr txBox="1"/>
          <p:nvPr/>
        </p:nvSpPr>
        <p:spPr>
          <a:xfrm>
            <a:off x="85062" y="6320560"/>
            <a:ext cx="61943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Palatino Linotype" panose="02040502050505030304" pitchFamily="18" charset="0"/>
              </a:rPr>
              <a:t>Lübeck </a:t>
            </a:r>
            <a:r>
              <a:rPr lang="en-GB" sz="1100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J. of Stat. Phys. </a:t>
            </a:r>
            <a:r>
              <a:rPr lang="en-GB" sz="1100" dirty="0">
                <a:solidFill>
                  <a:schemeClr val="bg1"/>
                </a:solidFill>
                <a:latin typeface="Palatino Linotype" panose="02040502050505030304" pitchFamily="18" charset="0"/>
              </a:rPr>
              <a:t>2006</a:t>
            </a:r>
          </a:p>
          <a:p>
            <a:r>
              <a:rPr lang="en-GB" sz="11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Eby</a:t>
            </a:r>
            <a:r>
              <a:rPr lang="en-GB" sz="1100" dirty="0">
                <a:solidFill>
                  <a:schemeClr val="bg1"/>
                </a:solidFill>
                <a:latin typeface="Palatino Linotype" panose="02040502050505030304" pitchFamily="18" charset="0"/>
              </a:rPr>
              <a:t> et al., </a:t>
            </a:r>
            <a:r>
              <a:rPr lang="en-GB" sz="1100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Global Ecol. &amp; </a:t>
            </a:r>
            <a:r>
              <a:rPr lang="en-GB" sz="1100" i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Biogeo</a:t>
            </a:r>
            <a:r>
              <a:rPr lang="en-GB" sz="1100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. </a:t>
            </a:r>
            <a:r>
              <a:rPr lang="en-GB" sz="1100" dirty="0">
                <a:solidFill>
                  <a:schemeClr val="bg1"/>
                </a:solidFill>
                <a:latin typeface="Palatino Linotype" panose="02040502050505030304" pitchFamily="18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306827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75F89003-4F62-B73A-CD78-BDC4775E8A38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14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2C8ECD4-16F1-B3CD-41D5-27DD6AA491A4}"/>
              </a:ext>
            </a:extLst>
          </p:cNvPr>
          <p:cNvSpPr txBox="1"/>
          <p:nvPr/>
        </p:nvSpPr>
        <p:spPr>
          <a:xfrm>
            <a:off x="873734" y="3044545"/>
            <a:ext cx="922993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4000" dirty="0">
                <a:solidFill>
                  <a:schemeClr val="bg1"/>
                </a:solidFill>
                <a:latin typeface="Palatino Linotype" panose="02040502050505030304" pitchFamily="18" charset="0"/>
              </a:rPr>
              <a:t>                           Model </a:t>
            </a:r>
            <a:r>
              <a:rPr lang="fr-FR" sz="4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behavior</a:t>
            </a:r>
            <a:endParaRPr lang="fr-FR" sz="4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148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5F780ADB-B0E8-8C4E-8946-D0541C1E9543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CC4409-C7AF-9135-70A3-0DA3ADC1FA88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id="{39949CD7-9E0A-EB45-B186-8CEA23713DA2}"/>
                </a:ext>
              </a:extLst>
            </p:cNvPr>
            <p:cNvSpPr txBox="1"/>
            <p:nvPr/>
          </p:nvSpPr>
          <p:spPr>
            <a:xfrm>
              <a:off x="4194778" y="90085"/>
              <a:ext cx="380264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Mean-field phase-diagram</a:t>
              </a:r>
            </a:p>
          </p:txBody>
        </p:sp>
      </p:grp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75F89003-4F62-B73A-CD78-BDC4775E8A38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15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AF55C8E8-EF58-A300-360A-5D119DEF133B}"/>
                  </a:ext>
                </a:extLst>
              </p:cNvPr>
              <p:cNvSpPr txBox="1"/>
              <p:nvPr/>
            </p:nvSpPr>
            <p:spPr>
              <a:xfrm>
                <a:off x="2986296" y="3149987"/>
                <a:ext cx="6484596" cy="7092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𝑑𝑉</m:t>
                        </m:r>
                      </m:num>
                      <m:den>
                        <m:r>
                          <a:rPr lang="fr-FR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fr-FR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fr-FR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fr-FR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fr-FR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+2</m:t>
                    </m:r>
                    <m:sSup>
                      <m:sSupPr>
                        <m:ctrlPr>
                          <a:rPr lang="fr-FR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fr-FR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fr-FR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fr-FR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fr-FR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fr-FR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fr-FR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fr-FR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sz="320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AF55C8E8-EF58-A300-360A-5D119DEF1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6296" y="3149987"/>
                <a:ext cx="6484596" cy="709297"/>
              </a:xfrm>
              <a:prstGeom prst="rect">
                <a:avLst/>
              </a:prstGeom>
              <a:blipFill>
                <a:blip r:embed="rId3"/>
                <a:stretch>
                  <a:fillRect l="-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BA898E93-D275-9604-7701-C95A78496622}"/>
              </a:ext>
            </a:extLst>
          </p:cNvPr>
          <p:cNvSpPr txBox="1"/>
          <p:nvPr/>
        </p:nvSpPr>
        <p:spPr>
          <a:xfrm>
            <a:off x="0" y="6377312"/>
            <a:ext cx="61943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Palatino Linotype" panose="02040502050505030304" pitchFamily="18" charset="0"/>
              </a:rPr>
              <a:t>Saade et al., </a:t>
            </a:r>
            <a:r>
              <a:rPr lang="en-GB" sz="1100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Am’ Nat’</a:t>
            </a:r>
            <a:r>
              <a:rPr lang="en-GB" sz="1100" dirty="0">
                <a:solidFill>
                  <a:schemeClr val="bg1"/>
                </a:solidFill>
                <a:latin typeface="Palatino Linotype" panose="02040502050505030304" pitchFamily="18" charset="0"/>
              </a:rPr>
              <a:t> 2022</a:t>
            </a:r>
          </a:p>
          <a:p>
            <a:r>
              <a:rPr lang="en-GB" sz="1100" dirty="0">
                <a:solidFill>
                  <a:schemeClr val="bg1"/>
                </a:solidFill>
                <a:latin typeface="Palatino Linotype" panose="02040502050505030304" pitchFamily="18" charset="0"/>
              </a:rPr>
              <a:t>Villa Martin et al. </a:t>
            </a:r>
            <a:r>
              <a:rPr lang="en-GB" sz="1100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PNAS </a:t>
            </a:r>
            <a:r>
              <a:rPr lang="en-GB" sz="1100" dirty="0">
                <a:solidFill>
                  <a:schemeClr val="bg1"/>
                </a:solidFill>
                <a:latin typeface="Palatino Linotype" panose="02040502050505030304" pitchFamily="18" charset="0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950013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5F780ADB-B0E8-8C4E-8946-D0541C1E9543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CC4409-C7AF-9135-70A3-0DA3ADC1FA88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id="{39949CD7-9E0A-EB45-B186-8CEA23713DA2}"/>
                </a:ext>
              </a:extLst>
            </p:cNvPr>
            <p:cNvSpPr txBox="1"/>
            <p:nvPr/>
          </p:nvSpPr>
          <p:spPr>
            <a:xfrm>
              <a:off x="4194778" y="90085"/>
              <a:ext cx="380264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Mean-field phase-diagram</a:t>
              </a:r>
            </a:p>
          </p:txBody>
        </p:sp>
      </p:grp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75F89003-4F62-B73A-CD78-BDC4775E8A38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16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D4578B5-98E0-0EE6-0ABC-7FB6066D5E54}"/>
              </a:ext>
            </a:extLst>
          </p:cNvPr>
          <p:cNvSpPr txBox="1"/>
          <p:nvPr/>
        </p:nvSpPr>
        <p:spPr>
          <a:xfrm>
            <a:off x="2662393" y="6047085"/>
            <a:ext cx="4429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= reproduction (1-mortality)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52264D3B-A235-8696-A15E-75733A3C288D}"/>
              </a:ext>
            </a:extLst>
          </p:cNvPr>
          <p:cNvGrpSpPr/>
          <p:nvPr/>
        </p:nvGrpSpPr>
        <p:grpSpPr>
          <a:xfrm>
            <a:off x="703777" y="866873"/>
            <a:ext cx="7870099" cy="5183625"/>
            <a:chOff x="703777" y="896369"/>
            <a:chExt cx="7870099" cy="5183625"/>
          </a:xfrm>
        </p:grpSpPr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4A20288A-022E-54DC-2D5F-C94450A4EF73}"/>
                </a:ext>
              </a:extLst>
            </p:cNvPr>
            <p:cNvSpPr txBox="1"/>
            <p:nvPr/>
          </p:nvSpPr>
          <p:spPr>
            <a:xfrm>
              <a:off x="5129666" y="1064643"/>
              <a:ext cx="26860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Vegetation cover</a:t>
              </a:r>
            </a:p>
          </p:txBody>
        </p:sp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FFB388A3-53D8-F3F1-DD0A-FD6871921062}"/>
                </a:ext>
              </a:extLst>
            </p:cNvPr>
            <p:cNvGrpSpPr/>
            <p:nvPr/>
          </p:nvGrpSpPr>
          <p:grpSpPr>
            <a:xfrm>
              <a:off x="5129666" y="1497420"/>
              <a:ext cx="3444210" cy="923330"/>
              <a:chOff x="4678005" y="1574567"/>
              <a:chExt cx="3444210" cy="923330"/>
            </a:xfrm>
          </p:grpSpPr>
          <p:pic>
            <p:nvPicPr>
              <p:cNvPr id="35" name="Image 34">
                <a:extLst>
                  <a:ext uri="{FF2B5EF4-FFF2-40B4-BE49-F238E27FC236}">
                    <a16:creationId xmlns:a16="http://schemas.microsoft.com/office/drawing/2014/main" id="{549CED3A-C8C2-AA84-A74C-0A57C095A2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12909" b="52943"/>
              <a:stretch/>
            </p:blipFill>
            <p:spPr>
              <a:xfrm>
                <a:off x="4752975" y="1574567"/>
                <a:ext cx="2339310" cy="461665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</p:pic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61A0FCB1-5F7E-E98F-B681-F5AE256689DA}"/>
                  </a:ext>
                </a:extLst>
              </p:cNvPr>
              <p:cNvSpPr txBox="1"/>
              <p:nvPr/>
            </p:nvSpPr>
            <p:spPr>
              <a:xfrm>
                <a:off x="4678005" y="2036232"/>
                <a:ext cx="344421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Palatino Linotype" panose="02040502050505030304" pitchFamily="18" charset="0"/>
                    <a:ea typeface="+mn-ea"/>
                    <a:cs typeface="Arial"/>
                  </a:rPr>
                  <a:t>0          0.5           1</a:t>
                </a:r>
              </a:p>
            </p:txBody>
          </p:sp>
        </p:grp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E3ADC9-0690-A14C-A301-1DE967C1F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611"/>
            <a:stretch/>
          </p:blipFill>
          <p:spPr>
            <a:xfrm>
              <a:off x="703777" y="896369"/>
              <a:ext cx="7418438" cy="5150716"/>
            </a:xfrm>
            <a:prstGeom prst="rect">
              <a:avLst/>
            </a:prstGeom>
          </p:spPr>
        </p:pic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EB3E074A-D09F-60DA-20CE-B48E0A6B80F4}"/>
                </a:ext>
              </a:extLst>
            </p:cNvPr>
            <p:cNvGrpSpPr/>
            <p:nvPr/>
          </p:nvGrpSpPr>
          <p:grpSpPr>
            <a:xfrm>
              <a:off x="703777" y="929278"/>
              <a:ext cx="7418438" cy="5150716"/>
              <a:chOff x="856177" y="1048769"/>
              <a:chExt cx="7418438" cy="5150716"/>
            </a:xfrm>
          </p:grpSpPr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E7D47A88-92C2-7046-6113-2C7FABB968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6611"/>
              <a:stretch/>
            </p:blipFill>
            <p:spPr>
              <a:xfrm>
                <a:off x="856177" y="1048769"/>
                <a:ext cx="7418438" cy="5150716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CC467CA-CB48-351D-F417-1F6D313099F6}"/>
                  </a:ext>
                </a:extLst>
              </p:cNvPr>
              <p:cNvSpPr/>
              <p:nvPr/>
            </p:nvSpPr>
            <p:spPr>
              <a:xfrm>
                <a:off x="1669143" y="1211767"/>
                <a:ext cx="6453072" cy="458159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30197BF-6610-3DC7-7B79-1E2FAD2458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55" b="83956" l="9967" r="89869">
                          <a14:foregroundMark x1="16340" y1="18022" x2="22386" y2="31868"/>
                          <a14:foregroundMark x1="14706" y1="5055" x2="15033" y2="5934"/>
                          <a14:backgroundMark x1="48203" y1="19780" x2="63725" y2="72967"/>
                          <a14:backgroundMark x1="52288" y1="56703" x2="51307" y2="75165"/>
                        </a14:backgroundRemoval>
                      </a14:imgEffect>
                    </a14:imgLayer>
                  </a14:imgProps>
                </a:ext>
              </a:extLst>
            </a:blip>
            <a:srcRect b="6611"/>
            <a:stretch/>
          </p:blipFill>
          <p:spPr>
            <a:xfrm>
              <a:off x="703777" y="929278"/>
              <a:ext cx="7418438" cy="5150716"/>
            </a:xfrm>
            <a:prstGeom prst="rect">
              <a:avLst/>
            </a:prstGeom>
          </p:spPr>
        </p:pic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BC0E28F3-9EA1-405C-F014-15F39B4CA3E9}"/>
              </a:ext>
            </a:extLst>
          </p:cNvPr>
          <p:cNvSpPr txBox="1"/>
          <p:nvPr/>
        </p:nvSpPr>
        <p:spPr>
          <a:xfrm rot="16200000">
            <a:off x="-1754877" y="2966644"/>
            <a:ext cx="39714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q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 = local positive feedback</a:t>
            </a:r>
          </a:p>
        </p:txBody>
      </p:sp>
    </p:spTree>
    <p:extLst>
      <p:ext uri="{BB962C8B-B14F-4D97-AF65-F5344CB8AC3E}">
        <p14:creationId xmlns:p14="http://schemas.microsoft.com/office/powerpoint/2010/main" val="1953326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5F780ADB-B0E8-8C4E-8946-D0541C1E9543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CC4409-C7AF-9135-70A3-0DA3ADC1FA88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id="{39949CD7-9E0A-EB45-B186-8CEA23713DA2}"/>
                </a:ext>
              </a:extLst>
            </p:cNvPr>
            <p:cNvSpPr txBox="1"/>
            <p:nvPr/>
          </p:nvSpPr>
          <p:spPr>
            <a:xfrm>
              <a:off x="4194778" y="90085"/>
              <a:ext cx="380264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Mean-field phase-diagram</a:t>
              </a:r>
            </a:p>
          </p:txBody>
        </p:sp>
      </p:grp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75F89003-4F62-B73A-CD78-BDC4775E8A38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17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30197BF-6610-3DC7-7B79-1E2FAD2458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11"/>
          <a:stretch/>
        </p:blipFill>
        <p:spPr>
          <a:xfrm>
            <a:off x="703777" y="896369"/>
            <a:ext cx="7418438" cy="515071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5D26C1A0-78E2-4F0B-F4E7-269B90ED946C}"/>
              </a:ext>
            </a:extLst>
          </p:cNvPr>
          <p:cNvSpPr txBox="1"/>
          <p:nvPr/>
        </p:nvSpPr>
        <p:spPr>
          <a:xfrm rot="16200000">
            <a:off x="-1754877" y="2966644"/>
            <a:ext cx="39714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q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 = local positive feedback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D4578B5-98E0-0EE6-0ABC-7FB6066D5E54}"/>
              </a:ext>
            </a:extLst>
          </p:cNvPr>
          <p:cNvSpPr txBox="1"/>
          <p:nvPr/>
        </p:nvSpPr>
        <p:spPr>
          <a:xfrm>
            <a:off x="2662393" y="6047085"/>
            <a:ext cx="4429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= reproduction (1-mortality)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A20288A-022E-54DC-2D5F-C94450A4EF73}"/>
              </a:ext>
            </a:extLst>
          </p:cNvPr>
          <p:cNvSpPr txBox="1"/>
          <p:nvPr/>
        </p:nvSpPr>
        <p:spPr>
          <a:xfrm>
            <a:off x="5129666" y="1064643"/>
            <a:ext cx="26860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Vegetation cover</a:t>
            </a: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FFB388A3-53D8-F3F1-DD0A-FD6871921062}"/>
              </a:ext>
            </a:extLst>
          </p:cNvPr>
          <p:cNvGrpSpPr/>
          <p:nvPr/>
        </p:nvGrpSpPr>
        <p:grpSpPr>
          <a:xfrm>
            <a:off x="5129666" y="1497420"/>
            <a:ext cx="3444210" cy="923330"/>
            <a:chOff x="4678005" y="1574567"/>
            <a:chExt cx="3444210" cy="923330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549CED3A-C8C2-AA84-A74C-0A57C095A2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2909" b="52943"/>
            <a:stretch/>
          </p:blipFill>
          <p:spPr>
            <a:xfrm>
              <a:off x="4752975" y="1574567"/>
              <a:ext cx="2339310" cy="46166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61A0FCB1-5F7E-E98F-B681-F5AE256689DA}"/>
                </a:ext>
              </a:extLst>
            </p:cNvPr>
            <p:cNvSpPr txBox="1"/>
            <p:nvPr/>
          </p:nvSpPr>
          <p:spPr>
            <a:xfrm>
              <a:off x="4678005" y="2036232"/>
              <a:ext cx="344421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0          0.5           1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D6957CED-9EDE-73A6-0BD3-62D4D07C4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00" y="3604406"/>
            <a:ext cx="2529114" cy="205701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0981418-5F98-E0E1-B53D-DCC97556A8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6839" y="930579"/>
            <a:ext cx="2525275" cy="205701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84D75C7-F291-1018-F4A9-32733FF3A812}"/>
              </a:ext>
            </a:extLst>
          </p:cNvPr>
          <p:cNvSpPr txBox="1"/>
          <p:nvPr/>
        </p:nvSpPr>
        <p:spPr>
          <a:xfrm>
            <a:off x="9625195" y="5660194"/>
            <a:ext cx="1129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Low 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q</a:t>
            </a: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Palatino Linotype" panose="02040502050505030304" pitchFamily="18" charset="0"/>
              <a:ea typeface="+mn-ea"/>
              <a:cs typeface="Arial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ABDAE57-C606-5BAF-A9D9-435561C1F992}"/>
              </a:ext>
            </a:extLst>
          </p:cNvPr>
          <p:cNvSpPr txBox="1"/>
          <p:nvPr/>
        </p:nvSpPr>
        <p:spPr>
          <a:xfrm>
            <a:off x="9462611" y="2967335"/>
            <a:ext cx="1129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High 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133211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5F780ADB-B0E8-8C4E-8946-D0541C1E9543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CC4409-C7AF-9135-70A3-0DA3ADC1FA88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id="{39949CD7-9E0A-EB45-B186-8CEA23713DA2}"/>
                </a:ext>
              </a:extLst>
            </p:cNvPr>
            <p:cNvSpPr txBox="1"/>
            <p:nvPr/>
          </p:nvSpPr>
          <p:spPr>
            <a:xfrm>
              <a:off x="4194774" y="90085"/>
              <a:ext cx="380264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Mean-field phase-diagram</a:t>
              </a:r>
            </a:p>
          </p:txBody>
        </p:sp>
      </p:grp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75F89003-4F62-B73A-CD78-BDC4775E8A38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18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30197BF-6610-3DC7-7B79-1E2FAD2458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11"/>
          <a:stretch/>
        </p:blipFill>
        <p:spPr>
          <a:xfrm>
            <a:off x="703777" y="896369"/>
            <a:ext cx="7418438" cy="5150716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ED4578B5-98E0-0EE6-0ABC-7FB6066D5E54}"/>
              </a:ext>
            </a:extLst>
          </p:cNvPr>
          <p:cNvSpPr txBox="1"/>
          <p:nvPr/>
        </p:nvSpPr>
        <p:spPr>
          <a:xfrm>
            <a:off x="2662393" y="6047085"/>
            <a:ext cx="4429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= reproduction (1-mortality)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A20288A-022E-54DC-2D5F-C94450A4EF73}"/>
              </a:ext>
            </a:extLst>
          </p:cNvPr>
          <p:cNvSpPr txBox="1"/>
          <p:nvPr/>
        </p:nvSpPr>
        <p:spPr>
          <a:xfrm>
            <a:off x="5129666" y="1064643"/>
            <a:ext cx="26860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Vegetation cover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61A0FCB1-5F7E-E98F-B681-F5AE256689DA}"/>
              </a:ext>
            </a:extLst>
          </p:cNvPr>
          <p:cNvSpPr txBox="1"/>
          <p:nvPr/>
        </p:nvSpPr>
        <p:spPr>
          <a:xfrm>
            <a:off x="5129666" y="1959085"/>
            <a:ext cx="34442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0          0.5           1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6822823-E980-458D-B4E4-464DA7AFE80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630122" y="4497116"/>
            <a:ext cx="2304000" cy="1764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5AB27B9-272B-51C7-DC73-E144F139E41C}"/>
              </a:ext>
            </a:extLst>
          </p:cNvPr>
          <p:cNvSpPr txBox="1"/>
          <p:nvPr/>
        </p:nvSpPr>
        <p:spPr>
          <a:xfrm>
            <a:off x="7815716" y="6249029"/>
            <a:ext cx="4429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= reproduction (1-mortality)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5C15401-312E-7A71-2321-571BC94D862D}"/>
              </a:ext>
            </a:extLst>
          </p:cNvPr>
          <p:cNvSpPr txBox="1"/>
          <p:nvPr/>
        </p:nvSpPr>
        <p:spPr>
          <a:xfrm rot="16200000">
            <a:off x="6939856" y="3112020"/>
            <a:ext cx="27675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Vegetation cover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AB3DF0D-5301-0292-E697-888000BCD84B}"/>
              </a:ext>
            </a:extLst>
          </p:cNvPr>
          <p:cNvSpPr txBox="1"/>
          <p:nvPr/>
        </p:nvSpPr>
        <p:spPr>
          <a:xfrm>
            <a:off x="9489611" y="3811369"/>
            <a:ext cx="10821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q=0</a:t>
            </a:r>
            <a:endParaRPr lang="en-GB" sz="32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180E92E-2853-3B2D-3E8B-B3E039FA81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909" b="52943"/>
          <a:stretch/>
        </p:blipFill>
        <p:spPr>
          <a:xfrm>
            <a:off x="5204636" y="1497420"/>
            <a:ext cx="2339310" cy="4616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BD89566-328D-A401-CC13-D0D06210C4CF}"/>
              </a:ext>
            </a:extLst>
          </p:cNvPr>
          <p:cNvCxnSpPr>
            <a:cxnSpLocks/>
          </p:cNvCxnSpPr>
          <p:nvPr/>
        </p:nvCxnSpPr>
        <p:spPr>
          <a:xfrm>
            <a:off x="7815716" y="5432909"/>
            <a:ext cx="548846" cy="0"/>
          </a:xfrm>
          <a:prstGeom prst="straightConnector1">
            <a:avLst/>
          </a:prstGeom>
          <a:ln w="76200">
            <a:solidFill>
              <a:srgbClr val="FF71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C6EAFAD9-F991-6B28-815B-3BE68E5DFC8C}"/>
              </a:ext>
            </a:extLst>
          </p:cNvPr>
          <p:cNvSpPr txBox="1"/>
          <p:nvPr/>
        </p:nvSpPr>
        <p:spPr>
          <a:xfrm rot="16200000">
            <a:off x="-1754877" y="2966644"/>
            <a:ext cx="39714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q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 = local positive feedback</a:t>
            </a:r>
          </a:p>
        </p:txBody>
      </p:sp>
    </p:spTree>
    <p:extLst>
      <p:ext uri="{BB962C8B-B14F-4D97-AF65-F5344CB8AC3E}">
        <p14:creationId xmlns:p14="http://schemas.microsoft.com/office/powerpoint/2010/main" val="2032939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5F780ADB-B0E8-8C4E-8946-D0541C1E9543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CC4409-C7AF-9135-70A3-0DA3ADC1FA88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id="{39949CD7-9E0A-EB45-B186-8CEA23713DA2}"/>
                </a:ext>
              </a:extLst>
            </p:cNvPr>
            <p:cNvSpPr txBox="1"/>
            <p:nvPr/>
          </p:nvSpPr>
          <p:spPr>
            <a:xfrm>
              <a:off x="4194774" y="90085"/>
              <a:ext cx="380264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Mean-field phase-diagram</a:t>
              </a:r>
            </a:p>
          </p:txBody>
        </p:sp>
      </p:grp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75F89003-4F62-B73A-CD78-BDC4775E8A38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19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30197BF-6610-3DC7-7B79-1E2FAD2458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11"/>
          <a:stretch/>
        </p:blipFill>
        <p:spPr>
          <a:xfrm>
            <a:off x="703777" y="896369"/>
            <a:ext cx="7418438" cy="5150716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ED4578B5-98E0-0EE6-0ABC-7FB6066D5E54}"/>
              </a:ext>
            </a:extLst>
          </p:cNvPr>
          <p:cNvSpPr txBox="1"/>
          <p:nvPr/>
        </p:nvSpPr>
        <p:spPr>
          <a:xfrm>
            <a:off x="2662393" y="6047085"/>
            <a:ext cx="4429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= reproduction (1-mortality)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A20288A-022E-54DC-2D5F-C94450A4EF73}"/>
              </a:ext>
            </a:extLst>
          </p:cNvPr>
          <p:cNvSpPr txBox="1"/>
          <p:nvPr/>
        </p:nvSpPr>
        <p:spPr>
          <a:xfrm>
            <a:off x="5129666" y="1064643"/>
            <a:ext cx="26860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Vegetation cover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61A0FCB1-5F7E-E98F-B681-F5AE256689DA}"/>
              </a:ext>
            </a:extLst>
          </p:cNvPr>
          <p:cNvSpPr txBox="1"/>
          <p:nvPr/>
        </p:nvSpPr>
        <p:spPr>
          <a:xfrm>
            <a:off x="5129666" y="1959085"/>
            <a:ext cx="34442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0          0.5           1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7BA33D9-F984-DC6F-849B-8EE939DD100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630122" y="2597745"/>
            <a:ext cx="2304000" cy="1764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6822823-E980-458D-B4E4-464DA7AFE807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630122" y="4497116"/>
            <a:ext cx="2304000" cy="1764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5AB27B9-272B-51C7-DC73-E144F139E41C}"/>
              </a:ext>
            </a:extLst>
          </p:cNvPr>
          <p:cNvSpPr txBox="1"/>
          <p:nvPr/>
        </p:nvSpPr>
        <p:spPr>
          <a:xfrm>
            <a:off x="7815716" y="6249029"/>
            <a:ext cx="4429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= reproduction (1-mortality)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5C15401-312E-7A71-2321-571BC94D862D}"/>
              </a:ext>
            </a:extLst>
          </p:cNvPr>
          <p:cNvSpPr txBox="1"/>
          <p:nvPr/>
        </p:nvSpPr>
        <p:spPr>
          <a:xfrm rot="16200000">
            <a:off x="6939856" y="3112020"/>
            <a:ext cx="27675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Vegetation cover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1C78F04E-0F31-2939-D9C5-2537CDF0396A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7543946" y="3342852"/>
            <a:ext cx="548846" cy="0"/>
          </a:xfrm>
          <a:prstGeom prst="straightConnector1">
            <a:avLst/>
          </a:prstGeom>
          <a:ln w="76200">
            <a:solidFill>
              <a:srgbClr val="FF71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017346EF-EDA1-54C7-22AC-DB82EAF12B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2909" b="52943"/>
          <a:stretch/>
        </p:blipFill>
        <p:spPr>
          <a:xfrm>
            <a:off x="5204636" y="1497420"/>
            <a:ext cx="2339310" cy="4616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DE4B2C5-D2E8-4A22-8A64-B2E6F6B5F26F}"/>
              </a:ext>
            </a:extLst>
          </p:cNvPr>
          <p:cNvSpPr txBox="1"/>
          <p:nvPr/>
        </p:nvSpPr>
        <p:spPr>
          <a:xfrm rot="16200000">
            <a:off x="-1754877" y="2966644"/>
            <a:ext cx="39714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q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 = local positive feedback</a:t>
            </a:r>
          </a:p>
        </p:txBody>
      </p:sp>
    </p:spTree>
    <p:extLst>
      <p:ext uri="{BB962C8B-B14F-4D97-AF65-F5344CB8AC3E}">
        <p14:creationId xmlns:p14="http://schemas.microsoft.com/office/powerpoint/2010/main" val="1896210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B379D-159F-1CC5-0C69-40C90AD57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45">
            <a:extLst>
              <a:ext uri="{FF2B5EF4-FFF2-40B4-BE49-F238E27FC236}">
                <a16:creationId xmlns:a16="http://schemas.microsoft.com/office/drawing/2014/main" id="{2F196A6D-8C8E-1A66-F9E9-4C3CD7E2F579}"/>
              </a:ext>
            </a:extLst>
          </p:cNvPr>
          <p:cNvSpPr txBox="1"/>
          <p:nvPr/>
        </p:nvSpPr>
        <p:spPr>
          <a:xfrm>
            <a:off x="6003716" y="90085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ea typeface="+mn-ea"/>
              <a:cs typeface="Arial"/>
            </a:endParaRPr>
          </a:p>
        </p:txBody>
      </p:sp>
      <p:cxnSp>
        <p:nvCxnSpPr>
          <p:cNvPr id="89" name="Connecteur : en arc 88">
            <a:extLst>
              <a:ext uri="{FF2B5EF4-FFF2-40B4-BE49-F238E27FC236}">
                <a16:creationId xmlns:a16="http://schemas.microsoft.com/office/drawing/2014/main" id="{4AB8BC0A-EBA0-5400-EAC1-02B374CC5324}"/>
              </a:ext>
            </a:extLst>
          </p:cNvPr>
          <p:cNvCxnSpPr>
            <a:cxnSpLocks/>
          </p:cNvCxnSpPr>
          <p:nvPr/>
        </p:nvCxnSpPr>
        <p:spPr>
          <a:xfrm>
            <a:off x="2846489" y="2052552"/>
            <a:ext cx="936000" cy="684000"/>
          </a:xfrm>
          <a:prstGeom prst="curvedConnector2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77C20DB-8542-824D-A301-02249E43C4CB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BF66EA8-9E3A-0620-5332-EC341600FFF5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rgbClr val="D3E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16" name="TextBox 45">
              <a:extLst>
                <a:ext uri="{FF2B5EF4-FFF2-40B4-BE49-F238E27FC236}">
                  <a16:creationId xmlns:a16="http://schemas.microsoft.com/office/drawing/2014/main" id="{D79A2F02-209E-961B-9E5F-16A2929FF83E}"/>
                </a:ext>
              </a:extLst>
            </p:cNvPr>
            <p:cNvSpPr txBox="1"/>
            <p:nvPr/>
          </p:nvSpPr>
          <p:spPr>
            <a:xfrm>
              <a:off x="2878719" y="90085"/>
              <a:ext cx="643477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>
                  <a:latin typeface="Palatino Linotype" panose="02040502050505030304" pitchFamily="18" charset="0"/>
                </a:rPr>
                <a:t>Spatial patterns emerge from local feedbacks  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91467910-9721-A8E6-B8FD-0055B7464E9A}"/>
              </a:ext>
            </a:extLst>
          </p:cNvPr>
          <p:cNvGrpSpPr/>
          <p:nvPr/>
        </p:nvGrpSpPr>
        <p:grpSpPr>
          <a:xfrm>
            <a:off x="2473160" y="1978691"/>
            <a:ext cx="4950327" cy="3072596"/>
            <a:chOff x="586473" y="1487385"/>
            <a:chExt cx="3903192" cy="242265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CEEC267-4FF6-D9FC-32B2-9958CB1145D0}"/>
                </a:ext>
              </a:extLst>
            </p:cNvPr>
            <p:cNvSpPr/>
            <p:nvPr/>
          </p:nvSpPr>
          <p:spPr>
            <a:xfrm>
              <a:off x="1140347" y="3128365"/>
              <a:ext cx="2754958" cy="205740"/>
            </a:xfrm>
            <a:prstGeom prst="rect">
              <a:avLst/>
            </a:prstGeom>
            <a:gradFill flip="none" rotWithShape="1">
              <a:gsLst>
                <a:gs pos="0">
                  <a:srgbClr val="F8F1EA"/>
                </a:gs>
                <a:gs pos="41000">
                  <a:srgbClr val="ECD0BC"/>
                </a:gs>
                <a:gs pos="72000">
                  <a:srgbClr val="E5BCA1"/>
                </a:gs>
                <a:gs pos="100000">
                  <a:srgbClr val="DEAA87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6ABE34A3-F97B-CA7F-29A8-93CAB5E21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bright="70000" contrast="-70000"/>
            </a:blip>
            <a:srcRect l="11799" r="9224"/>
            <a:stretch/>
          </p:blipFill>
          <p:spPr>
            <a:xfrm>
              <a:off x="1294027" y="1885992"/>
              <a:ext cx="2601277" cy="2024047"/>
            </a:xfrm>
            <a:prstGeom prst="rect">
              <a:avLst/>
            </a:prstGeom>
          </p:spPr>
        </p:pic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7D4D90D2-B8D1-8B65-BF14-BBCDA80A74F3}"/>
                </a:ext>
              </a:extLst>
            </p:cNvPr>
            <p:cNvCxnSpPr>
              <a:cxnSpLocks/>
            </p:cNvCxnSpPr>
            <p:nvPr/>
          </p:nvCxnSpPr>
          <p:spPr>
            <a:xfrm>
              <a:off x="1140347" y="3044545"/>
              <a:ext cx="2628900" cy="0"/>
            </a:xfrm>
            <a:prstGeom prst="straightConnector1">
              <a:avLst/>
            </a:prstGeom>
            <a:ln>
              <a:solidFill>
                <a:srgbClr val="E49F9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714FACDB-A9D5-684C-E1D3-4EA289DA50E5}"/>
                </a:ext>
              </a:extLst>
            </p:cNvPr>
            <p:cNvSpPr txBox="1"/>
            <p:nvPr/>
          </p:nvSpPr>
          <p:spPr>
            <a:xfrm>
              <a:off x="2813593" y="2767546"/>
              <a:ext cx="1676072" cy="291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latino Linotype" panose="02040502050505030304" pitchFamily="18" charset="0"/>
                  <a:cs typeface="Kohinoor Telugu Medium" panose="00000600000000000000" pitchFamily="2" charset="0"/>
                </a:rPr>
                <a:t>Root system range</a:t>
              </a:r>
              <a:endPara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Kohinoor Telugu Medium" panose="00000600000000000000" pitchFamily="2" charset="0"/>
              </a:endParaRPr>
            </a:p>
          </p:txBody>
        </p: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9D269B34-7598-6305-C152-F39AFB3643DA}"/>
                </a:ext>
              </a:extLst>
            </p:cNvPr>
            <p:cNvCxnSpPr>
              <a:cxnSpLocks/>
            </p:cNvCxnSpPr>
            <p:nvPr/>
          </p:nvCxnSpPr>
          <p:spPr>
            <a:xfrm>
              <a:off x="1916966" y="1764385"/>
              <a:ext cx="957259" cy="0"/>
            </a:xfrm>
            <a:prstGeom prst="straightConnector1">
              <a:avLst/>
            </a:prstGeom>
            <a:ln>
              <a:solidFill>
                <a:srgbClr val="78C5E8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88AB5A52-03D5-4586-22DC-4FA72DBEA775}"/>
                </a:ext>
              </a:extLst>
            </p:cNvPr>
            <p:cNvSpPr txBox="1"/>
            <p:nvPr/>
          </p:nvSpPr>
          <p:spPr>
            <a:xfrm>
              <a:off x="1796159" y="1487385"/>
              <a:ext cx="1325932" cy="291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latino Linotype" panose="02040502050505030304" pitchFamily="18" charset="0"/>
                  <a:cs typeface="Kohinoor Telugu Medium" panose="00000600000000000000" pitchFamily="2" charset="0"/>
                </a:rPr>
                <a:t>Crown range</a:t>
              </a:r>
              <a:endPara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Kohinoor Telugu Medium" panose="00000600000000000000" pitchFamily="2" charset="0"/>
              </a:endParaRPr>
            </a:p>
          </p:txBody>
        </p:sp>
        <p:pic>
          <p:nvPicPr>
            <p:cNvPr id="33" name="Picture 8">
              <a:extLst>
                <a:ext uri="{FF2B5EF4-FFF2-40B4-BE49-F238E27FC236}">
                  <a16:creationId xmlns:a16="http://schemas.microsoft.com/office/drawing/2014/main" id="{10976A22-6D5A-F322-BEB4-CD3E3A4697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1243" y="2722022"/>
              <a:ext cx="608624" cy="453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8">
              <a:extLst>
                <a:ext uri="{FF2B5EF4-FFF2-40B4-BE49-F238E27FC236}">
                  <a16:creationId xmlns:a16="http://schemas.microsoft.com/office/drawing/2014/main" id="{6BC1328D-11A1-C685-AA79-FF85320170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28300" y="2787966"/>
              <a:ext cx="323802" cy="380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ZoneTexte 99">
              <a:extLst>
                <a:ext uri="{FF2B5EF4-FFF2-40B4-BE49-F238E27FC236}">
                  <a16:creationId xmlns:a16="http://schemas.microsoft.com/office/drawing/2014/main" id="{036F5AC3-5AAE-2733-9A00-A85321AAA727}"/>
                </a:ext>
              </a:extLst>
            </p:cNvPr>
            <p:cNvSpPr txBox="1"/>
            <p:nvPr/>
          </p:nvSpPr>
          <p:spPr>
            <a:xfrm>
              <a:off x="1953072" y="2279861"/>
              <a:ext cx="1150292" cy="206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 err="1">
                  <a:latin typeface="Palatino Linotype" panose="02040502050505030304" pitchFamily="18" charset="0"/>
                  <a:cs typeface="Kohinoor Telugu Medium" panose="00000600000000000000" pitchFamily="2" charset="0"/>
                </a:rPr>
                <a:t>Facilitating</a:t>
              </a:r>
              <a:r>
                <a:rPr lang="fr-FR" sz="1100" b="1" dirty="0">
                  <a:latin typeface="Palatino Linotype" panose="02040502050505030304" pitchFamily="18" charset="0"/>
                  <a:cs typeface="Kohinoor Telugu Medium" panose="00000600000000000000" pitchFamily="2" charset="0"/>
                </a:rPr>
                <a:t> </a:t>
              </a:r>
              <a:r>
                <a:rPr lang="fr-FR" sz="1100" b="1" dirty="0" err="1">
                  <a:latin typeface="Palatino Linotype" panose="02040502050505030304" pitchFamily="18" charset="0"/>
                  <a:cs typeface="Kohinoor Telugu Medium" panose="00000600000000000000" pitchFamily="2" charset="0"/>
                </a:rPr>
                <a:t>sp</a:t>
              </a:r>
              <a:r>
                <a:rPr lang="fr-FR" sz="1100" b="1" dirty="0">
                  <a:latin typeface="Palatino Linotype" panose="02040502050505030304" pitchFamily="18" charset="0"/>
                  <a:cs typeface="Kohinoor Telugu Medium" panose="00000600000000000000" pitchFamily="2" charset="0"/>
                </a:rPr>
                <a:t>.</a:t>
              </a:r>
              <a:endParaRPr lang="en-GB" sz="1100" b="1" dirty="0">
                <a:latin typeface="Palatino Linotype" panose="02040502050505030304" pitchFamily="18" charset="0"/>
                <a:cs typeface="Kohinoor Telugu Medium" panose="00000600000000000000" pitchFamily="2" charset="0"/>
              </a:endParaRPr>
            </a:p>
          </p:txBody>
        </p:sp>
        <p:sp>
          <p:nvSpPr>
            <p:cNvPr id="103" name="ZoneTexte 102">
              <a:extLst>
                <a:ext uri="{FF2B5EF4-FFF2-40B4-BE49-F238E27FC236}">
                  <a16:creationId xmlns:a16="http://schemas.microsoft.com/office/drawing/2014/main" id="{8ECE7CBB-A652-D7A3-B542-EEABEDCF37D5}"/>
                </a:ext>
              </a:extLst>
            </p:cNvPr>
            <p:cNvSpPr txBox="1"/>
            <p:nvPr/>
          </p:nvSpPr>
          <p:spPr>
            <a:xfrm>
              <a:off x="586473" y="2573210"/>
              <a:ext cx="1277660" cy="24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err="1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Palatino Linotype" panose="02040502050505030304" pitchFamily="18" charset="0"/>
                  <a:cs typeface="Kohinoor Telugu Medium" panose="00000600000000000000" pitchFamily="2" charset="0"/>
                </a:rPr>
                <a:t>Beneficiaries</a:t>
              </a:r>
              <a:r>
                <a:rPr lang="fr-FR" sz="14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Palatino Linotype" panose="02040502050505030304" pitchFamily="18" charset="0"/>
                  <a:cs typeface="Kohinoor Telugu Medium" panose="00000600000000000000" pitchFamily="2" charset="0"/>
                </a:rPr>
                <a:t> </a:t>
              </a:r>
              <a:r>
                <a:rPr lang="fr-FR" sz="1400" b="1" dirty="0" err="1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Palatino Linotype" panose="02040502050505030304" pitchFamily="18" charset="0"/>
                  <a:cs typeface="Kohinoor Telugu Medium" panose="00000600000000000000" pitchFamily="2" charset="0"/>
                </a:rPr>
                <a:t>sp</a:t>
              </a:r>
              <a:r>
                <a:rPr lang="fr-FR" sz="14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Palatino Linotype" panose="02040502050505030304" pitchFamily="18" charset="0"/>
                  <a:cs typeface="Kohinoor Telugu Medium" panose="00000600000000000000" pitchFamily="2" charset="0"/>
                </a:rPr>
                <a:t>.</a:t>
              </a:r>
              <a:endParaRPr lang="en-GB" sz="1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  <a:cs typeface="Kohinoor Telugu Medium" panose="00000600000000000000" pitchFamily="2" charset="0"/>
              </a:endParaRPr>
            </a:p>
          </p:txBody>
        </p:sp>
      </p:grpSp>
      <p:sp>
        <p:nvSpPr>
          <p:cNvPr id="104" name="Arc 103">
            <a:extLst>
              <a:ext uri="{FF2B5EF4-FFF2-40B4-BE49-F238E27FC236}">
                <a16:creationId xmlns:a16="http://schemas.microsoft.com/office/drawing/2014/main" id="{F4313769-501F-F373-A8BC-4C16F425F636}"/>
              </a:ext>
            </a:extLst>
          </p:cNvPr>
          <p:cNvSpPr/>
          <p:nvPr/>
        </p:nvSpPr>
        <p:spPr>
          <a:xfrm rot="3837376" flipH="1">
            <a:off x="4236021" y="4099943"/>
            <a:ext cx="1076851" cy="1065647"/>
          </a:xfrm>
          <a:prstGeom prst="arc">
            <a:avLst>
              <a:gd name="adj1" fmla="val 1196287"/>
              <a:gd name="adj2" fmla="val 18516603"/>
            </a:avLst>
          </a:prstGeom>
          <a:ln w="76200">
            <a:solidFill>
              <a:srgbClr val="C6FF37"/>
            </a:solidFill>
            <a:prstDash val="sysDot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Palatino Linotype" panose="02040502050505030304" pitchFamily="18" charset="0"/>
            </a:endParaRP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5C7DF197-D5D5-C28A-EF40-92C4682A9AB8}"/>
              </a:ext>
            </a:extLst>
          </p:cNvPr>
          <p:cNvSpPr txBox="1"/>
          <p:nvPr/>
        </p:nvSpPr>
        <p:spPr>
          <a:xfrm>
            <a:off x="5372667" y="4072463"/>
            <a:ext cx="679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C6FF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Kohinoor Telugu Medium" panose="00000600000000000000" pitchFamily="2" charset="0"/>
              </a:rPr>
              <a:t>+</a:t>
            </a:r>
            <a:endParaRPr lang="en-GB" sz="4800" b="1" dirty="0">
              <a:solidFill>
                <a:srgbClr val="C6FF3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Kohinoor Telugu Medium" panose="00000600000000000000" pitchFamily="2" charset="0"/>
            </a:endParaRP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B0470BFB-C1F2-3BC0-635A-8991C8472FD9}"/>
              </a:ext>
            </a:extLst>
          </p:cNvPr>
          <p:cNvSpPr txBox="1"/>
          <p:nvPr/>
        </p:nvSpPr>
        <p:spPr>
          <a:xfrm>
            <a:off x="3213793" y="5358433"/>
            <a:ext cx="46445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Increase in infiltration, soil moisture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Shading, limiting evaporation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Seed trap, </a:t>
            </a:r>
            <a:r>
              <a:rPr lang="en-US" sz="1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proxichory</a:t>
            </a:r>
            <a:endParaRPr lang="en-US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Arial"/>
            </a:endParaRPr>
          </a:p>
        </p:txBody>
      </p:sp>
      <p:sp>
        <p:nvSpPr>
          <p:cNvPr id="108" name="TextBox 125">
            <a:extLst>
              <a:ext uri="{FF2B5EF4-FFF2-40B4-BE49-F238E27FC236}">
                <a16:creationId xmlns:a16="http://schemas.microsoft.com/office/drawing/2014/main" id="{DBCBA051-E344-7720-A0AD-24CBA0C58CD3}"/>
              </a:ext>
            </a:extLst>
          </p:cNvPr>
          <p:cNvSpPr txBox="1"/>
          <p:nvPr/>
        </p:nvSpPr>
        <p:spPr>
          <a:xfrm>
            <a:off x="521242" y="5927678"/>
            <a:ext cx="3074505" cy="891591"/>
          </a:xfrm>
          <a:prstGeom prst="rect">
            <a:avLst/>
          </a:prstGeom>
          <a:solidFill>
            <a:schemeClr val="accent2">
              <a:lumMod val="60000"/>
              <a:lumOff val="40000"/>
              <a:alpha val="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Bruno et al., TREE 2003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Callaway 2007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Flores &amp; Jurado, J. </a:t>
            </a:r>
            <a:r>
              <a:rPr lang="en-US" sz="1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vege</a:t>
            </a:r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. science 2003</a:t>
            </a:r>
          </a:p>
          <a:p>
            <a:pPr>
              <a:lnSpc>
                <a:spcPct val="120000"/>
              </a:lnSpc>
            </a:pPr>
            <a:r>
              <a:rPr lang="en-US" sz="1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Koffel</a:t>
            </a:r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 et al., Eco. Mono. 2021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62505DC-3425-6B8E-7435-E5C628E2C412}"/>
              </a:ext>
            </a:extLst>
          </p:cNvPr>
          <p:cNvGrpSpPr/>
          <p:nvPr/>
        </p:nvGrpSpPr>
        <p:grpSpPr>
          <a:xfrm>
            <a:off x="409478" y="953126"/>
            <a:ext cx="1476022" cy="4897764"/>
            <a:chOff x="1084193" y="1867609"/>
            <a:chExt cx="2821109" cy="9361054"/>
          </a:xfrm>
        </p:grpSpPr>
        <p:pic>
          <p:nvPicPr>
            <p:cNvPr id="5" name="Image 4" descr="Une image contenant raie, pain&#10;&#10;Description générée automatiquement">
              <a:extLst>
                <a:ext uri="{FF2B5EF4-FFF2-40B4-BE49-F238E27FC236}">
                  <a16:creationId xmlns:a16="http://schemas.microsoft.com/office/drawing/2014/main" id="{B7A649EF-5F51-F562-54BF-3B5DC67EC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195" y="1867609"/>
              <a:ext cx="2821107" cy="2821108"/>
            </a:xfrm>
            <a:prstGeom prst="rect">
              <a:avLst/>
            </a:prstGeom>
          </p:spPr>
        </p:pic>
        <p:pic>
          <p:nvPicPr>
            <p:cNvPr id="9" name="Image 8" descr="Une image contenant alimentation, pain&#10;&#10;Description générée automatiquement">
              <a:extLst>
                <a:ext uri="{FF2B5EF4-FFF2-40B4-BE49-F238E27FC236}">
                  <a16:creationId xmlns:a16="http://schemas.microsoft.com/office/drawing/2014/main" id="{B3FBA6E8-11BA-B91B-6180-5707A93C1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195" y="5137582"/>
              <a:ext cx="2821107" cy="2821108"/>
            </a:xfrm>
            <a:prstGeom prst="rect">
              <a:avLst/>
            </a:prstGeom>
          </p:spPr>
        </p:pic>
        <p:pic>
          <p:nvPicPr>
            <p:cNvPr id="10" name="Image 9" descr="Une image contenant pierre, fermer&#10;&#10;Description générée automatiquement">
              <a:extLst>
                <a:ext uri="{FF2B5EF4-FFF2-40B4-BE49-F238E27FC236}">
                  <a16:creationId xmlns:a16="http://schemas.microsoft.com/office/drawing/2014/main" id="{02DA3F91-20A2-FAFC-3CFB-97F77F889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193" y="8407555"/>
              <a:ext cx="2821109" cy="2821108"/>
            </a:xfrm>
            <a:prstGeom prst="rect">
              <a:avLst/>
            </a:prstGeom>
          </p:spPr>
        </p:pic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FE3F5E57-A495-C36C-C5DF-6C99B1EB9706}"/>
              </a:ext>
            </a:extLst>
          </p:cNvPr>
          <p:cNvGrpSpPr/>
          <p:nvPr/>
        </p:nvGrpSpPr>
        <p:grpSpPr>
          <a:xfrm>
            <a:off x="1645749" y="1733337"/>
            <a:ext cx="1183685" cy="1947564"/>
            <a:chOff x="4830425" y="972966"/>
            <a:chExt cx="1183685" cy="1947564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8FFD4E9-5BD6-D952-9635-E6152442AD69}"/>
                </a:ext>
              </a:extLst>
            </p:cNvPr>
            <p:cNvSpPr/>
            <p:nvPr/>
          </p:nvSpPr>
          <p:spPr>
            <a:xfrm>
              <a:off x="4956635" y="972966"/>
              <a:ext cx="1038424" cy="918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0" name="Ellipse 1156">
              <a:extLst>
                <a:ext uri="{FF2B5EF4-FFF2-40B4-BE49-F238E27FC236}">
                  <a16:creationId xmlns:a16="http://schemas.microsoft.com/office/drawing/2014/main" id="{BF6C149E-3CC8-8FA7-4AC9-9DDE3FE253FD}"/>
                </a:ext>
              </a:extLst>
            </p:cNvPr>
            <p:cNvSpPr/>
            <p:nvPr/>
          </p:nvSpPr>
          <p:spPr>
            <a:xfrm rot="11112295">
              <a:off x="5414581" y="1827080"/>
              <a:ext cx="108005" cy="69137"/>
            </a:xfrm>
            <a:custGeom>
              <a:avLst/>
              <a:gdLst>
                <a:gd name="connsiteX0" fmla="*/ 0 w 108000"/>
                <a:gd name="connsiteY0" fmla="*/ 54000 h 108000"/>
                <a:gd name="connsiteX1" fmla="*/ 54000 w 108000"/>
                <a:gd name="connsiteY1" fmla="*/ 0 h 108000"/>
                <a:gd name="connsiteX2" fmla="*/ 108000 w 108000"/>
                <a:gd name="connsiteY2" fmla="*/ 54000 h 108000"/>
                <a:gd name="connsiteX3" fmla="*/ 54000 w 108000"/>
                <a:gd name="connsiteY3" fmla="*/ 108000 h 108000"/>
                <a:gd name="connsiteX4" fmla="*/ 0 w 108000"/>
                <a:gd name="connsiteY4" fmla="*/ 54000 h 108000"/>
                <a:gd name="connsiteX0" fmla="*/ 5 w 108005"/>
                <a:gd name="connsiteY0" fmla="*/ 15137 h 69137"/>
                <a:gd name="connsiteX1" fmla="*/ 51624 w 108005"/>
                <a:gd name="connsiteY1" fmla="*/ 8762 h 69137"/>
                <a:gd name="connsiteX2" fmla="*/ 108005 w 108005"/>
                <a:gd name="connsiteY2" fmla="*/ 15137 h 69137"/>
                <a:gd name="connsiteX3" fmla="*/ 54005 w 108005"/>
                <a:gd name="connsiteY3" fmla="*/ 69137 h 69137"/>
                <a:gd name="connsiteX4" fmla="*/ 5 w 108005"/>
                <a:gd name="connsiteY4" fmla="*/ 15137 h 6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05" h="69137">
                  <a:moveTo>
                    <a:pt x="5" y="15137"/>
                  </a:moveTo>
                  <a:cubicBezTo>
                    <a:pt x="-392" y="5075"/>
                    <a:pt x="21801" y="8762"/>
                    <a:pt x="51624" y="8762"/>
                  </a:cubicBezTo>
                  <a:cubicBezTo>
                    <a:pt x="81447" y="8762"/>
                    <a:pt x="108005" y="-14686"/>
                    <a:pt x="108005" y="15137"/>
                  </a:cubicBezTo>
                  <a:cubicBezTo>
                    <a:pt x="108005" y="44960"/>
                    <a:pt x="83828" y="69137"/>
                    <a:pt x="54005" y="69137"/>
                  </a:cubicBezTo>
                  <a:cubicBezTo>
                    <a:pt x="24182" y="69137"/>
                    <a:pt x="402" y="25199"/>
                    <a:pt x="5" y="1513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1" name="Ellipse 1156">
              <a:extLst>
                <a:ext uri="{FF2B5EF4-FFF2-40B4-BE49-F238E27FC236}">
                  <a16:creationId xmlns:a16="http://schemas.microsoft.com/office/drawing/2014/main" id="{7D562E18-5ACD-085C-2B70-B155D383F611}"/>
                </a:ext>
              </a:extLst>
            </p:cNvPr>
            <p:cNvSpPr/>
            <p:nvPr/>
          </p:nvSpPr>
          <p:spPr>
            <a:xfrm rot="11112295">
              <a:off x="5559812" y="1826846"/>
              <a:ext cx="108005" cy="69137"/>
            </a:xfrm>
            <a:custGeom>
              <a:avLst/>
              <a:gdLst>
                <a:gd name="connsiteX0" fmla="*/ 0 w 108000"/>
                <a:gd name="connsiteY0" fmla="*/ 54000 h 108000"/>
                <a:gd name="connsiteX1" fmla="*/ 54000 w 108000"/>
                <a:gd name="connsiteY1" fmla="*/ 0 h 108000"/>
                <a:gd name="connsiteX2" fmla="*/ 108000 w 108000"/>
                <a:gd name="connsiteY2" fmla="*/ 54000 h 108000"/>
                <a:gd name="connsiteX3" fmla="*/ 54000 w 108000"/>
                <a:gd name="connsiteY3" fmla="*/ 108000 h 108000"/>
                <a:gd name="connsiteX4" fmla="*/ 0 w 108000"/>
                <a:gd name="connsiteY4" fmla="*/ 54000 h 108000"/>
                <a:gd name="connsiteX0" fmla="*/ 5 w 108005"/>
                <a:gd name="connsiteY0" fmla="*/ 15137 h 69137"/>
                <a:gd name="connsiteX1" fmla="*/ 51624 w 108005"/>
                <a:gd name="connsiteY1" fmla="*/ 8762 h 69137"/>
                <a:gd name="connsiteX2" fmla="*/ 108005 w 108005"/>
                <a:gd name="connsiteY2" fmla="*/ 15137 h 69137"/>
                <a:gd name="connsiteX3" fmla="*/ 54005 w 108005"/>
                <a:gd name="connsiteY3" fmla="*/ 69137 h 69137"/>
                <a:gd name="connsiteX4" fmla="*/ 5 w 108005"/>
                <a:gd name="connsiteY4" fmla="*/ 15137 h 6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05" h="69137">
                  <a:moveTo>
                    <a:pt x="5" y="15137"/>
                  </a:moveTo>
                  <a:cubicBezTo>
                    <a:pt x="-392" y="5075"/>
                    <a:pt x="21801" y="8762"/>
                    <a:pt x="51624" y="8762"/>
                  </a:cubicBezTo>
                  <a:cubicBezTo>
                    <a:pt x="81447" y="8762"/>
                    <a:pt x="108005" y="-14686"/>
                    <a:pt x="108005" y="15137"/>
                  </a:cubicBezTo>
                  <a:cubicBezTo>
                    <a:pt x="108005" y="44960"/>
                    <a:pt x="83828" y="69137"/>
                    <a:pt x="54005" y="69137"/>
                  </a:cubicBezTo>
                  <a:cubicBezTo>
                    <a:pt x="24182" y="69137"/>
                    <a:pt x="402" y="25199"/>
                    <a:pt x="5" y="1513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9397823-801C-CC69-FCF4-74A45AE5DE6F}"/>
                </a:ext>
              </a:extLst>
            </p:cNvPr>
            <p:cNvSpPr/>
            <p:nvPr/>
          </p:nvSpPr>
          <p:spPr>
            <a:xfrm>
              <a:off x="4830425" y="2692623"/>
              <a:ext cx="219198" cy="227907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3" name="Organigramme : Opération manuelle 1133">
              <a:extLst>
                <a:ext uri="{FF2B5EF4-FFF2-40B4-BE49-F238E27FC236}">
                  <a16:creationId xmlns:a16="http://schemas.microsoft.com/office/drawing/2014/main" id="{0E0D05F7-2FA0-3252-D884-E1BD5CF95E9F}"/>
                </a:ext>
              </a:extLst>
            </p:cNvPr>
            <p:cNvSpPr/>
            <p:nvPr/>
          </p:nvSpPr>
          <p:spPr>
            <a:xfrm>
              <a:off x="4855419" y="1896413"/>
              <a:ext cx="1158691" cy="78322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21084"/>
                <a:gd name="connsiteY0" fmla="*/ 0 h 10000"/>
                <a:gd name="connsiteX1" fmla="*/ 21084 w 21084"/>
                <a:gd name="connsiteY1" fmla="*/ 0 h 10000"/>
                <a:gd name="connsiteX2" fmla="*/ 8000 w 21084"/>
                <a:gd name="connsiteY2" fmla="*/ 10000 h 10000"/>
                <a:gd name="connsiteX3" fmla="*/ 2000 w 21084"/>
                <a:gd name="connsiteY3" fmla="*/ 10000 h 10000"/>
                <a:gd name="connsiteX4" fmla="*/ 0 w 21084"/>
                <a:gd name="connsiteY4" fmla="*/ 0 h 10000"/>
                <a:gd name="connsiteX0" fmla="*/ 0 w 28407"/>
                <a:gd name="connsiteY0" fmla="*/ 0 h 10000"/>
                <a:gd name="connsiteX1" fmla="*/ 28407 w 28407"/>
                <a:gd name="connsiteY1" fmla="*/ 0 h 10000"/>
                <a:gd name="connsiteX2" fmla="*/ 15323 w 28407"/>
                <a:gd name="connsiteY2" fmla="*/ 10000 h 10000"/>
                <a:gd name="connsiteX3" fmla="*/ 9323 w 28407"/>
                <a:gd name="connsiteY3" fmla="*/ 10000 h 10000"/>
                <a:gd name="connsiteX4" fmla="*/ 0 w 28407"/>
                <a:gd name="connsiteY4" fmla="*/ 0 h 10000"/>
                <a:gd name="connsiteX0" fmla="*/ 11319 w 19084"/>
                <a:gd name="connsiteY0" fmla="*/ 0 h 10300"/>
                <a:gd name="connsiteX1" fmla="*/ 19084 w 19084"/>
                <a:gd name="connsiteY1" fmla="*/ 300 h 10300"/>
                <a:gd name="connsiteX2" fmla="*/ 6000 w 19084"/>
                <a:gd name="connsiteY2" fmla="*/ 10300 h 10300"/>
                <a:gd name="connsiteX3" fmla="*/ 0 w 19084"/>
                <a:gd name="connsiteY3" fmla="*/ 10300 h 10300"/>
                <a:gd name="connsiteX4" fmla="*/ 11319 w 19084"/>
                <a:gd name="connsiteY4" fmla="*/ 0 h 10300"/>
                <a:gd name="connsiteX0" fmla="*/ 3017 w 19084"/>
                <a:gd name="connsiteY0" fmla="*/ 2029 h 10000"/>
                <a:gd name="connsiteX1" fmla="*/ 19084 w 19084"/>
                <a:gd name="connsiteY1" fmla="*/ 0 h 10000"/>
                <a:gd name="connsiteX2" fmla="*/ 6000 w 19084"/>
                <a:gd name="connsiteY2" fmla="*/ 10000 h 10000"/>
                <a:gd name="connsiteX3" fmla="*/ 0 w 19084"/>
                <a:gd name="connsiteY3" fmla="*/ 10000 h 10000"/>
                <a:gd name="connsiteX4" fmla="*/ 3017 w 19084"/>
                <a:gd name="connsiteY4" fmla="*/ 2029 h 10000"/>
                <a:gd name="connsiteX0" fmla="*/ 3017 w 34117"/>
                <a:gd name="connsiteY0" fmla="*/ 0 h 7971"/>
                <a:gd name="connsiteX1" fmla="*/ 34117 w 34117"/>
                <a:gd name="connsiteY1" fmla="*/ 74 h 7971"/>
                <a:gd name="connsiteX2" fmla="*/ 6000 w 34117"/>
                <a:gd name="connsiteY2" fmla="*/ 7971 h 7971"/>
                <a:gd name="connsiteX3" fmla="*/ 0 w 34117"/>
                <a:gd name="connsiteY3" fmla="*/ 7971 h 7971"/>
                <a:gd name="connsiteX4" fmla="*/ 3017 w 34117"/>
                <a:gd name="connsiteY4" fmla="*/ 0 h 7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17" h="7971">
                  <a:moveTo>
                    <a:pt x="3017" y="0"/>
                  </a:moveTo>
                  <a:lnTo>
                    <a:pt x="34117" y="74"/>
                  </a:lnTo>
                  <a:lnTo>
                    <a:pt x="6000" y="7971"/>
                  </a:lnTo>
                  <a:lnTo>
                    <a:pt x="0" y="7971"/>
                  </a:lnTo>
                  <a:lnTo>
                    <a:pt x="3017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  <a:alpha val="60000"/>
                  </a:schemeClr>
                </a:gs>
                <a:gs pos="48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D7AE2D5-06B4-6FEE-17BC-7754CD397841}"/>
                </a:ext>
              </a:extLst>
            </p:cNvPr>
            <p:cNvSpPr/>
            <p:nvPr/>
          </p:nvSpPr>
          <p:spPr>
            <a:xfrm>
              <a:off x="5004023" y="1222949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842DA25C-C784-F16A-1EDC-F6775ADF4240}"/>
                </a:ext>
              </a:extLst>
            </p:cNvPr>
            <p:cNvSpPr/>
            <p:nvPr/>
          </p:nvSpPr>
          <p:spPr>
            <a:xfrm>
              <a:off x="5026426" y="1283442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0436E9C6-333F-F5B5-05AC-08A02B333328}"/>
                </a:ext>
              </a:extLst>
            </p:cNvPr>
            <p:cNvSpPr/>
            <p:nvPr/>
          </p:nvSpPr>
          <p:spPr>
            <a:xfrm>
              <a:off x="5080426" y="1235935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E74D7949-A429-6490-94BB-53CA07C48570}"/>
                </a:ext>
              </a:extLst>
            </p:cNvPr>
            <p:cNvSpPr/>
            <p:nvPr/>
          </p:nvSpPr>
          <p:spPr>
            <a:xfrm>
              <a:off x="5102843" y="1313689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EE4FADAB-8A8E-6DFC-88A1-FF916AA09F04}"/>
                </a:ext>
              </a:extLst>
            </p:cNvPr>
            <p:cNvSpPr/>
            <p:nvPr/>
          </p:nvSpPr>
          <p:spPr>
            <a:xfrm>
              <a:off x="5012140" y="1358149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472CBB64-FB97-F9E7-4D7B-936D80C55A57}"/>
                </a:ext>
              </a:extLst>
            </p:cNvPr>
            <p:cNvSpPr/>
            <p:nvPr/>
          </p:nvSpPr>
          <p:spPr>
            <a:xfrm>
              <a:off x="5568400" y="1026430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BB876C13-6D30-D9BC-5BD3-877EBC001168}"/>
                </a:ext>
              </a:extLst>
            </p:cNvPr>
            <p:cNvSpPr/>
            <p:nvPr/>
          </p:nvSpPr>
          <p:spPr>
            <a:xfrm>
              <a:off x="5495349" y="1010879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DED476DB-FF51-34FC-241E-76217DB57CD1}"/>
                </a:ext>
              </a:extLst>
            </p:cNvPr>
            <p:cNvSpPr/>
            <p:nvPr/>
          </p:nvSpPr>
          <p:spPr>
            <a:xfrm>
              <a:off x="5631926" y="1061646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2" name="Ellipse 1156">
              <a:extLst>
                <a:ext uri="{FF2B5EF4-FFF2-40B4-BE49-F238E27FC236}">
                  <a16:creationId xmlns:a16="http://schemas.microsoft.com/office/drawing/2014/main" id="{3B89FB0C-4FC4-1954-624B-04E93865C3BF}"/>
                </a:ext>
              </a:extLst>
            </p:cNvPr>
            <p:cNvSpPr/>
            <p:nvPr/>
          </p:nvSpPr>
          <p:spPr>
            <a:xfrm>
              <a:off x="5474788" y="974654"/>
              <a:ext cx="108005" cy="69137"/>
            </a:xfrm>
            <a:custGeom>
              <a:avLst/>
              <a:gdLst>
                <a:gd name="connsiteX0" fmla="*/ 0 w 108000"/>
                <a:gd name="connsiteY0" fmla="*/ 54000 h 108000"/>
                <a:gd name="connsiteX1" fmla="*/ 54000 w 108000"/>
                <a:gd name="connsiteY1" fmla="*/ 0 h 108000"/>
                <a:gd name="connsiteX2" fmla="*/ 108000 w 108000"/>
                <a:gd name="connsiteY2" fmla="*/ 54000 h 108000"/>
                <a:gd name="connsiteX3" fmla="*/ 54000 w 108000"/>
                <a:gd name="connsiteY3" fmla="*/ 108000 h 108000"/>
                <a:gd name="connsiteX4" fmla="*/ 0 w 108000"/>
                <a:gd name="connsiteY4" fmla="*/ 54000 h 108000"/>
                <a:gd name="connsiteX0" fmla="*/ 5 w 108005"/>
                <a:gd name="connsiteY0" fmla="*/ 15137 h 69137"/>
                <a:gd name="connsiteX1" fmla="*/ 51624 w 108005"/>
                <a:gd name="connsiteY1" fmla="*/ 8762 h 69137"/>
                <a:gd name="connsiteX2" fmla="*/ 108005 w 108005"/>
                <a:gd name="connsiteY2" fmla="*/ 15137 h 69137"/>
                <a:gd name="connsiteX3" fmla="*/ 54005 w 108005"/>
                <a:gd name="connsiteY3" fmla="*/ 69137 h 69137"/>
                <a:gd name="connsiteX4" fmla="*/ 5 w 108005"/>
                <a:gd name="connsiteY4" fmla="*/ 15137 h 6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05" h="69137">
                  <a:moveTo>
                    <a:pt x="5" y="15137"/>
                  </a:moveTo>
                  <a:cubicBezTo>
                    <a:pt x="-392" y="5075"/>
                    <a:pt x="21801" y="8762"/>
                    <a:pt x="51624" y="8762"/>
                  </a:cubicBezTo>
                  <a:cubicBezTo>
                    <a:pt x="81447" y="8762"/>
                    <a:pt x="108005" y="-14686"/>
                    <a:pt x="108005" y="15137"/>
                  </a:cubicBezTo>
                  <a:cubicBezTo>
                    <a:pt x="108005" y="44960"/>
                    <a:pt x="83828" y="69137"/>
                    <a:pt x="54005" y="69137"/>
                  </a:cubicBezTo>
                  <a:cubicBezTo>
                    <a:pt x="24182" y="69137"/>
                    <a:pt x="402" y="25199"/>
                    <a:pt x="5" y="1513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3" name="Ellipse 1156">
              <a:extLst>
                <a:ext uri="{FF2B5EF4-FFF2-40B4-BE49-F238E27FC236}">
                  <a16:creationId xmlns:a16="http://schemas.microsoft.com/office/drawing/2014/main" id="{ED6B706E-1034-A470-EF1E-5D562B2A99D6}"/>
                </a:ext>
              </a:extLst>
            </p:cNvPr>
            <p:cNvSpPr/>
            <p:nvPr/>
          </p:nvSpPr>
          <p:spPr>
            <a:xfrm>
              <a:off x="5622400" y="974420"/>
              <a:ext cx="108005" cy="69137"/>
            </a:xfrm>
            <a:custGeom>
              <a:avLst/>
              <a:gdLst>
                <a:gd name="connsiteX0" fmla="*/ 0 w 108000"/>
                <a:gd name="connsiteY0" fmla="*/ 54000 h 108000"/>
                <a:gd name="connsiteX1" fmla="*/ 54000 w 108000"/>
                <a:gd name="connsiteY1" fmla="*/ 0 h 108000"/>
                <a:gd name="connsiteX2" fmla="*/ 108000 w 108000"/>
                <a:gd name="connsiteY2" fmla="*/ 54000 h 108000"/>
                <a:gd name="connsiteX3" fmla="*/ 54000 w 108000"/>
                <a:gd name="connsiteY3" fmla="*/ 108000 h 108000"/>
                <a:gd name="connsiteX4" fmla="*/ 0 w 108000"/>
                <a:gd name="connsiteY4" fmla="*/ 54000 h 108000"/>
                <a:gd name="connsiteX0" fmla="*/ 5 w 108005"/>
                <a:gd name="connsiteY0" fmla="*/ 15137 h 69137"/>
                <a:gd name="connsiteX1" fmla="*/ 51624 w 108005"/>
                <a:gd name="connsiteY1" fmla="*/ 8762 h 69137"/>
                <a:gd name="connsiteX2" fmla="*/ 108005 w 108005"/>
                <a:gd name="connsiteY2" fmla="*/ 15137 h 69137"/>
                <a:gd name="connsiteX3" fmla="*/ 54005 w 108005"/>
                <a:gd name="connsiteY3" fmla="*/ 69137 h 69137"/>
                <a:gd name="connsiteX4" fmla="*/ 5 w 108005"/>
                <a:gd name="connsiteY4" fmla="*/ 15137 h 6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05" h="69137">
                  <a:moveTo>
                    <a:pt x="5" y="15137"/>
                  </a:moveTo>
                  <a:cubicBezTo>
                    <a:pt x="-392" y="5075"/>
                    <a:pt x="21801" y="8762"/>
                    <a:pt x="51624" y="8762"/>
                  </a:cubicBezTo>
                  <a:cubicBezTo>
                    <a:pt x="81447" y="8762"/>
                    <a:pt x="108005" y="-14686"/>
                    <a:pt x="108005" y="15137"/>
                  </a:cubicBezTo>
                  <a:cubicBezTo>
                    <a:pt x="108005" y="44960"/>
                    <a:pt x="83828" y="69137"/>
                    <a:pt x="54005" y="69137"/>
                  </a:cubicBezTo>
                  <a:cubicBezTo>
                    <a:pt x="24182" y="69137"/>
                    <a:pt x="402" y="25199"/>
                    <a:pt x="5" y="1513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35D059E4-F388-B87F-F7EB-AE8B89D53D6C}"/>
                </a:ext>
              </a:extLst>
            </p:cNvPr>
            <p:cNvSpPr/>
            <p:nvPr/>
          </p:nvSpPr>
          <p:spPr>
            <a:xfrm>
              <a:off x="5539586" y="1102476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02FDCE69-A259-4A83-B719-AA17BE8BCB99}"/>
                </a:ext>
              </a:extLst>
            </p:cNvPr>
            <p:cNvSpPr/>
            <p:nvPr/>
          </p:nvSpPr>
          <p:spPr>
            <a:xfrm>
              <a:off x="5616196" y="1106398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F2D99AC9-EA4F-4948-B002-17CBB226C29B}"/>
                </a:ext>
              </a:extLst>
            </p:cNvPr>
            <p:cNvSpPr/>
            <p:nvPr/>
          </p:nvSpPr>
          <p:spPr>
            <a:xfrm>
              <a:off x="5549349" y="973120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2E7E5DAC-17EB-D078-1245-7F125BC44BA6}"/>
                </a:ext>
              </a:extLst>
            </p:cNvPr>
            <p:cNvSpPr/>
            <p:nvPr/>
          </p:nvSpPr>
          <p:spPr>
            <a:xfrm>
              <a:off x="5548412" y="1666188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6BE921EF-6671-7AC6-B309-6D706B22690C}"/>
                </a:ext>
              </a:extLst>
            </p:cNvPr>
            <p:cNvSpPr/>
            <p:nvPr/>
          </p:nvSpPr>
          <p:spPr>
            <a:xfrm>
              <a:off x="5398676" y="1726520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628C0DA8-52A8-52F0-F595-2CD56EDB8B15}"/>
                </a:ext>
              </a:extLst>
            </p:cNvPr>
            <p:cNvSpPr/>
            <p:nvPr/>
          </p:nvSpPr>
          <p:spPr>
            <a:xfrm>
              <a:off x="5593560" y="1733213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E3D4F21C-1687-AFCE-31FE-62490E013084}"/>
                </a:ext>
              </a:extLst>
            </p:cNvPr>
            <p:cNvSpPr/>
            <p:nvPr/>
          </p:nvSpPr>
          <p:spPr>
            <a:xfrm>
              <a:off x="5467157" y="1733213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F5C7F2E7-938D-3C05-6890-6E29D2A0858C}"/>
                </a:ext>
              </a:extLst>
            </p:cNvPr>
            <p:cNvSpPr/>
            <p:nvPr/>
          </p:nvSpPr>
          <p:spPr>
            <a:xfrm>
              <a:off x="5503263" y="1768089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A72B829B-B4F8-235F-4E5B-F4AB26E340E2}"/>
                </a:ext>
              </a:extLst>
            </p:cNvPr>
            <p:cNvSpPr/>
            <p:nvPr/>
          </p:nvSpPr>
          <p:spPr>
            <a:xfrm>
              <a:off x="4951473" y="1275397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74E29474-A45C-9159-FA6C-F353F7490970}"/>
              </a:ext>
            </a:extLst>
          </p:cNvPr>
          <p:cNvGrpSpPr/>
          <p:nvPr/>
        </p:nvGrpSpPr>
        <p:grpSpPr>
          <a:xfrm>
            <a:off x="10459285" y="2712986"/>
            <a:ext cx="1538440" cy="1661882"/>
            <a:chOff x="5613967" y="2288120"/>
            <a:chExt cx="1651675" cy="1784200"/>
          </a:xfrm>
        </p:grpSpPr>
        <p:pic>
          <p:nvPicPr>
            <p:cNvPr id="91" name="Image 90">
              <a:extLst>
                <a:ext uri="{FF2B5EF4-FFF2-40B4-BE49-F238E27FC236}">
                  <a16:creationId xmlns:a16="http://schemas.microsoft.com/office/drawing/2014/main" id="{5F8BECAC-03FB-C7A6-3331-C6EA84ED9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613967" y="2288120"/>
              <a:ext cx="1267238" cy="1243501"/>
            </a:xfrm>
            <a:prstGeom prst="rect">
              <a:avLst/>
            </a:prstGeom>
          </p:spPr>
        </p:pic>
        <p:pic>
          <p:nvPicPr>
            <p:cNvPr id="92" name="Image 91">
              <a:extLst>
                <a:ext uri="{FF2B5EF4-FFF2-40B4-BE49-F238E27FC236}">
                  <a16:creationId xmlns:a16="http://schemas.microsoft.com/office/drawing/2014/main" id="{0EDADEDB-CD51-2AB1-E96B-1CB165C2A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6018384" y="2821785"/>
              <a:ext cx="1247258" cy="1250535"/>
            </a:xfrm>
            <a:prstGeom prst="rect">
              <a:avLst/>
            </a:prstGeom>
          </p:spPr>
        </p:pic>
      </p:grpSp>
      <p:grpSp>
        <p:nvGrpSpPr>
          <p:cNvPr id="93" name="Groupe 92">
            <a:extLst>
              <a:ext uri="{FF2B5EF4-FFF2-40B4-BE49-F238E27FC236}">
                <a16:creationId xmlns:a16="http://schemas.microsoft.com/office/drawing/2014/main" id="{27B6E44F-C682-A19E-8941-D24EC54A2B52}"/>
              </a:ext>
            </a:extLst>
          </p:cNvPr>
          <p:cNvGrpSpPr/>
          <p:nvPr/>
        </p:nvGrpSpPr>
        <p:grpSpPr>
          <a:xfrm>
            <a:off x="7385083" y="2045822"/>
            <a:ext cx="1385328" cy="1457171"/>
            <a:chOff x="2546933" y="1719017"/>
            <a:chExt cx="1385328" cy="1457171"/>
          </a:xfrm>
        </p:grpSpPr>
        <p:pic>
          <p:nvPicPr>
            <p:cNvPr id="132" name="Image 131">
              <a:extLst>
                <a:ext uri="{FF2B5EF4-FFF2-40B4-BE49-F238E27FC236}">
                  <a16:creationId xmlns:a16="http://schemas.microsoft.com/office/drawing/2014/main" id="{C4DF8591-72AA-F85A-56D9-3E75416CB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546933" y="1719017"/>
              <a:ext cx="1031097" cy="1042023"/>
            </a:xfrm>
            <a:prstGeom prst="rect">
              <a:avLst/>
            </a:prstGeom>
          </p:spPr>
        </p:pic>
        <p:pic>
          <p:nvPicPr>
            <p:cNvPr id="133" name="Image 132">
              <a:extLst>
                <a:ext uri="{FF2B5EF4-FFF2-40B4-BE49-F238E27FC236}">
                  <a16:creationId xmlns:a16="http://schemas.microsoft.com/office/drawing/2014/main" id="{7AD373A9-FB1E-DD98-5C73-5E57B9B5D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01106" y="2134164"/>
              <a:ext cx="1031155" cy="1042024"/>
            </a:xfrm>
            <a:prstGeom prst="rect">
              <a:avLst/>
            </a:prstGeom>
          </p:spPr>
        </p:pic>
      </p:grpSp>
      <p:grpSp>
        <p:nvGrpSpPr>
          <p:cNvPr id="134" name="Groupe 133">
            <a:extLst>
              <a:ext uri="{FF2B5EF4-FFF2-40B4-BE49-F238E27FC236}">
                <a16:creationId xmlns:a16="http://schemas.microsoft.com/office/drawing/2014/main" id="{5E2921FD-525F-5719-FD3D-78D02DA4AE2F}"/>
              </a:ext>
            </a:extLst>
          </p:cNvPr>
          <p:cNvGrpSpPr/>
          <p:nvPr/>
        </p:nvGrpSpPr>
        <p:grpSpPr>
          <a:xfrm>
            <a:off x="8945801" y="2403185"/>
            <a:ext cx="1383743" cy="1399543"/>
            <a:chOff x="3863509" y="881661"/>
            <a:chExt cx="1666688" cy="1685719"/>
          </a:xfrm>
        </p:grpSpPr>
        <p:pic>
          <p:nvPicPr>
            <p:cNvPr id="135" name="Image 134">
              <a:extLst>
                <a:ext uri="{FF2B5EF4-FFF2-40B4-BE49-F238E27FC236}">
                  <a16:creationId xmlns:a16="http://schemas.microsoft.com/office/drawing/2014/main" id="{873582A9-BF2E-484D-1DE2-931A01A5D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863509" y="881661"/>
              <a:ext cx="1252706" cy="1281277"/>
            </a:xfrm>
            <a:prstGeom prst="rect">
              <a:avLst/>
            </a:prstGeom>
          </p:spPr>
        </p:pic>
        <p:pic>
          <p:nvPicPr>
            <p:cNvPr id="136" name="Image 135">
              <a:extLst>
                <a:ext uri="{FF2B5EF4-FFF2-40B4-BE49-F238E27FC236}">
                  <a16:creationId xmlns:a16="http://schemas.microsoft.com/office/drawing/2014/main" id="{C6A095AD-AD66-E0EE-16BE-F162445D0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282941" y="1306907"/>
              <a:ext cx="1247256" cy="1260473"/>
            </a:xfrm>
            <a:prstGeom prst="rect">
              <a:avLst/>
            </a:prstGeom>
          </p:spPr>
        </p:pic>
      </p:grpSp>
      <p:cxnSp>
        <p:nvCxnSpPr>
          <p:cNvPr id="137" name="Connecteur : en arc 136">
            <a:extLst>
              <a:ext uri="{FF2B5EF4-FFF2-40B4-BE49-F238E27FC236}">
                <a16:creationId xmlns:a16="http://schemas.microsoft.com/office/drawing/2014/main" id="{4C5AB80D-D0D3-2A79-7586-59CCC33D8F5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185013" y="3984948"/>
            <a:ext cx="366590" cy="563800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 : en arc 137">
            <a:extLst>
              <a:ext uri="{FF2B5EF4-FFF2-40B4-BE49-F238E27FC236}">
                <a16:creationId xmlns:a16="http://schemas.microsoft.com/office/drawing/2014/main" id="{D7D38368-4DC2-D568-52D0-4F0FABF028AF}"/>
              </a:ext>
            </a:extLst>
          </p:cNvPr>
          <p:cNvCxnSpPr>
            <a:cxnSpLocks/>
          </p:cNvCxnSpPr>
          <p:nvPr/>
        </p:nvCxnSpPr>
        <p:spPr>
          <a:xfrm flipV="1">
            <a:off x="9723264" y="3850600"/>
            <a:ext cx="135846" cy="319626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 : en arc 138">
            <a:extLst>
              <a:ext uri="{FF2B5EF4-FFF2-40B4-BE49-F238E27FC236}">
                <a16:creationId xmlns:a16="http://schemas.microsoft.com/office/drawing/2014/main" id="{1C7B6CE7-A499-79EE-D784-8DD6973791F4}"/>
              </a:ext>
            </a:extLst>
          </p:cNvPr>
          <p:cNvCxnSpPr>
            <a:cxnSpLocks/>
          </p:cNvCxnSpPr>
          <p:nvPr/>
        </p:nvCxnSpPr>
        <p:spPr>
          <a:xfrm flipV="1">
            <a:off x="8416946" y="3543786"/>
            <a:ext cx="88263" cy="189180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7E1EF8D4-35C2-B8EA-C413-DAF59EFF800D}"/>
              </a:ext>
            </a:extLst>
          </p:cNvPr>
          <p:cNvCxnSpPr>
            <a:cxnSpLocks/>
          </p:cNvCxnSpPr>
          <p:nvPr/>
        </p:nvCxnSpPr>
        <p:spPr>
          <a:xfrm flipV="1">
            <a:off x="8160041" y="3799226"/>
            <a:ext cx="0" cy="150373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ZoneTexte 140">
            <a:extLst>
              <a:ext uri="{FF2B5EF4-FFF2-40B4-BE49-F238E27FC236}">
                <a16:creationId xmlns:a16="http://schemas.microsoft.com/office/drawing/2014/main" id="{804155A6-E26B-DA14-4923-878307245D43}"/>
              </a:ext>
            </a:extLst>
          </p:cNvPr>
          <p:cNvSpPr txBox="1"/>
          <p:nvPr/>
        </p:nvSpPr>
        <p:spPr>
          <a:xfrm rot="16200000">
            <a:off x="6711265" y="4249476"/>
            <a:ext cx="17959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Vegetation cover</a:t>
            </a:r>
          </a:p>
        </p:txBody>
      </p:sp>
      <p:sp>
        <p:nvSpPr>
          <p:cNvPr id="142" name="Forme libre : forme 141">
            <a:extLst>
              <a:ext uri="{FF2B5EF4-FFF2-40B4-BE49-F238E27FC236}">
                <a16:creationId xmlns:a16="http://schemas.microsoft.com/office/drawing/2014/main" id="{E28E9405-7741-EDB9-F2E2-2C06A8E84B3F}"/>
              </a:ext>
            </a:extLst>
          </p:cNvPr>
          <p:cNvSpPr/>
          <p:nvPr/>
        </p:nvSpPr>
        <p:spPr>
          <a:xfrm>
            <a:off x="8186936" y="4083553"/>
            <a:ext cx="2358241" cy="966660"/>
          </a:xfrm>
          <a:custGeom>
            <a:avLst/>
            <a:gdLst>
              <a:gd name="connsiteX0" fmla="*/ 0 w 2297237"/>
              <a:gd name="connsiteY0" fmla="*/ 0 h 779929"/>
              <a:gd name="connsiteX1" fmla="*/ 923364 w 2297237"/>
              <a:gd name="connsiteY1" fmla="*/ 206188 h 779929"/>
              <a:gd name="connsiteX2" fmla="*/ 2079812 w 2297237"/>
              <a:gd name="connsiteY2" fmla="*/ 609600 h 779929"/>
              <a:gd name="connsiteX3" fmla="*/ 2294964 w 2297237"/>
              <a:gd name="connsiteY3" fmla="*/ 779929 h 779929"/>
              <a:gd name="connsiteX0" fmla="*/ 0 w 2358241"/>
              <a:gd name="connsiteY0" fmla="*/ 0 h 762000"/>
              <a:gd name="connsiteX1" fmla="*/ 923364 w 2358241"/>
              <a:gd name="connsiteY1" fmla="*/ 206188 h 762000"/>
              <a:gd name="connsiteX2" fmla="*/ 2079812 w 2358241"/>
              <a:gd name="connsiteY2" fmla="*/ 609600 h 762000"/>
              <a:gd name="connsiteX3" fmla="*/ 2357717 w 2358241"/>
              <a:gd name="connsiteY3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8241" h="762000">
                <a:moveTo>
                  <a:pt x="0" y="0"/>
                </a:moveTo>
                <a:cubicBezTo>
                  <a:pt x="288364" y="52294"/>
                  <a:pt x="576729" y="104588"/>
                  <a:pt x="923364" y="206188"/>
                </a:cubicBezTo>
                <a:cubicBezTo>
                  <a:pt x="1269999" y="307788"/>
                  <a:pt x="1851212" y="513977"/>
                  <a:pt x="2079812" y="609600"/>
                </a:cubicBezTo>
                <a:cubicBezTo>
                  <a:pt x="2308412" y="705224"/>
                  <a:pt x="2364441" y="724647"/>
                  <a:pt x="2357717" y="762000"/>
                </a:cubicBezTo>
              </a:path>
            </a:pathLst>
          </a:cu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ZoneTexte 142">
            <a:extLst>
              <a:ext uri="{FF2B5EF4-FFF2-40B4-BE49-F238E27FC236}">
                <a16:creationId xmlns:a16="http://schemas.microsoft.com/office/drawing/2014/main" id="{D18D22E7-5641-3ACC-1E0E-EE4CC6784795}"/>
              </a:ext>
            </a:extLst>
          </p:cNvPr>
          <p:cNvSpPr txBox="1"/>
          <p:nvPr/>
        </p:nvSpPr>
        <p:spPr>
          <a:xfrm>
            <a:off x="9848208" y="5447105"/>
            <a:ext cx="1290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Aridity</a:t>
            </a:r>
          </a:p>
        </p:txBody>
      </p:sp>
      <p:cxnSp>
        <p:nvCxnSpPr>
          <p:cNvPr id="144" name="Connecteur droit avec flèche 143">
            <a:extLst>
              <a:ext uri="{FF2B5EF4-FFF2-40B4-BE49-F238E27FC236}">
                <a16:creationId xmlns:a16="http://schemas.microsoft.com/office/drawing/2014/main" id="{982E0F2B-4F8A-D132-469E-CB34046BC3E1}"/>
              </a:ext>
            </a:extLst>
          </p:cNvPr>
          <p:cNvCxnSpPr>
            <a:cxnSpLocks/>
          </p:cNvCxnSpPr>
          <p:nvPr/>
        </p:nvCxnSpPr>
        <p:spPr>
          <a:xfrm>
            <a:off x="8143359" y="5306442"/>
            <a:ext cx="3692631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avec flèche 144">
            <a:extLst>
              <a:ext uri="{FF2B5EF4-FFF2-40B4-BE49-F238E27FC236}">
                <a16:creationId xmlns:a16="http://schemas.microsoft.com/office/drawing/2014/main" id="{6F799F0B-53E9-2374-5597-625F92B462A5}"/>
              </a:ext>
            </a:extLst>
          </p:cNvPr>
          <p:cNvCxnSpPr>
            <a:cxnSpLocks/>
          </p:cNvCxnSpPr>
          <p:nvPr/>
        </p:nvCxnSpPr>
        <p:spPr>
          <a:xfrm>
            <a:off x="10887653" y="5662668"/>
            <a:ext cx="70948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avec flèche 145">
            <a:extLst>
              <a:ext uri="{FF2B5EF4-FFF2-40B4-BE49-F238E27FC236}">
                <a16:creationId xmlns:a16="http://schemas.microsoft.com/office/drawing/2014/main" id="{C06D06BC-D68F-2B79-70AE-4EC371DC4362}"/>
              </a:ext>
            </a:extLst>
          </p:cNvPr>
          <p:cNvCxnSpPr>
            <a:cxnSpLocks/>
          </p:cNvCxnSpPr>
          <p:nvPr/>
        </p:nvCxnSpPr>
        <p:spPr>
          <a:xfrm>
            <a:off x="8929815" y="5662668"/>
            <a:ext cx="86981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Groupe 146">
            <a:extLst>
              <a:ext uri="{FF2B5EF4-FFF2-40B4-BE49-F238E27FC236}">
                <a16:creationId xmlns:a16="http://schemas.microsoft.com/office/drawing/2014/main" id="{8C1EF28E-A152-63DC-85EB-1B358A0A3BB5}"/>
              </a:ext>
            </a:extLst>
          </p:cNvPr>
          <p:cNvGrpSpPr/>
          <p:nvPr/>
        </p:nvGrpSpPr>
        <p:grpSpPr>
          <a:xfrm>
            <a:off x="9246741" y="3792466"/>
            <a:ext cx="1059418" cy="644586"/>
            <a:chOff x="8599834" y="4030774"/>
            <a:chExt cx="1059418" cy="644586"/>
          </a:xfrm>
        </p:grpSpPr>
        <p:sp>
          <p:nvSpPr>
            <p:cNvPr id="148" name="Ellipse 147">
              <a:extLst>
                <a:ext uri="{FF2B5EF4-FFF2-40B4-BE49-F238E27FC236}">
                  <a16:creationId xmlns:a16="http://schemas.microsoft.com/office/drawing/2014/main" id="{C5C48EF5-10A9-0610-E2D8-F2E39C498EB7}"/>
                </a:ext>
              </a:extLst>
            </p:cNvPr>
            <p:cNvSpPr/>
            <p:nvPr/>
          </p:nvSpPr>
          <p:spPr>
            <a:xfrm>
              <a:off x="8599834" y="4510213"/>
              <a:ext cx="165147" cy="16514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chemeClr val="bg1"/>
                </a:solidFill>
              </a:endParaRPr>
            </a:p>
          </p:txBody>
        </p:sp>
        <p:grpSp>
          <p:nvGrpSpPr>
            <p:cNvPr id="149" name="Groupe 148">
              <a:extLst>
                <a:ext uri="{FF2B5EF4-FFF2-40B4-BE49-F238E27FC236}">
                  <a16:creationId xmlns:a16="http://schemas.microsoft.com/office/drawing/2014/main" id="{2143B925-FEC2-D79C-BEE4-5CC1EF91783A}"/>
                </a:ext>
              </a:extLst>
            </p:cNvPr>
            <p:cNvGrpSpPr/>
            <p:nvPr/>
          </p:nvGrpSpPr>
          <p:grpSpPr>
            <a:xfrm>
              <a:off x="8619863" y="4030774"/>
              <a:ext cx="1039389" cy="503624"/>
              <a:chOff x="6982954" y="2125975"/>
              <a:chExt cx="1039389" cy="503624"/>
            </a:xfrm>
          </p:grpSpPr>
          <p:cxnSp>
            <p:nvCxnSpPr>
              <p:cNvPr id="150" name="Connecteur droit 149">
                <a:extLst>
                  <a:ext uri="{FF2B5EF4-FFF2-40B4-BE49-F238E27FC236}">
                    <a16:creationId xmlns:a16="http://schemas.microsoft.com/office/drawing/2014/main" id="{9AB24B4F-7FE7-42CC-FE4D-D987600AEAE9}"/>
                  </a:ext>
                </a:extLst>
              </p:cNvPr>
              <p:cNvCxnSpPr>
                <a:cxnSpLocks/>
                <a:stCxn id="148" idx="7"/>
              </p:cNvCxnSpPr>
              <p:nvPr/>
            </p:nvCxnSpPr>
            <p:spPr>
              <a:xfrm flipV="1">
                <a:off x="7103887" y="2125975"/>
                <a:ext cx="918456" cy="503624"/>
              </a:xfrm>
              <a:prstGeom prst="line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51" name="Connecteur droit 150">
                <a:extLst>
                  <a:ext uri="{FF2B5EF4-FFF2-40B4-BE49-F238E27FC236}">
                    <a16:creationId xmlns:a16="http://schemas.microsoft.com/office/drawing/2014/main" id="{CF470866-4290-2DCC-771E-FEF18238DE57}"/>
                  </a:ext>
                </a:extLst>
              </p:cNvPr>
              <p:cNvCxnSpPr>
                <a:cxnSpLocks/>
                <a:stCxn id="148" idx="1"/>
              </p:cNvCxnSpPr>
              <p:nvPr/>
            </p:nvCxnSpPr>
            <p:spPr>
              <a:xfrm flipH="1" flipV="1">
                <a:off x="6982954" y="2143608"/>
                <a:ext cx="4156" cy="485991"/>
              </a:xfrm>
              <a:prstGeom prst="line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2" name="Groupe 151">
            <a:extLst>
              <a:ext uri="{FF2B5EF4-FFF2-40B4-BE49-F238E27FC236}">
                <a16:creationId xmlns:a16="http://schemas.microsoft.com/office/drawing/2014/main" id="{0006E341-D76E-61B6-0551-633CCEA7E14F}"/>
              </a:ext>
            </a:extLst>
          </p:cNvPr>
          <p:cNvGrpSpPr/>
          <p:nvPr/>
        </p:nvGrpSpPr>
        <p:grpSpPr>
          <a:xfrm>
            <a:off x="7710276" y="3479146"/>
            <a:ext cx="1075468" cy="687523"/>
            <a:chOff x="6549572" y="3563828"/>
            <a:chExt cx="1075468" cy="687523"/>
          </a:xfrm>
        </p:grpSpPr>
        <p:sp>
          <p:nvSpPr>
            <p:cNvPr id="153" name="Ellipse 152">
              <a:extLst>
                <a:ext uri="{FF2B5EF4-FFF2-40B4-BE49-F238E27FC236}">
                  <a16:creationId xmlns:a16="http://schemas.microsoft.com/office/drawing/2014/main" id="{6D8D6F79-EFBC-A61F-4AFD-764E6AF9F003}"/>
                </a:ext>
              </a:extLst>
            </p:cNvPr>
            <p:cNvSpPr/>
            <p:nvPr/>
          </p:nvSpPr>
          <p:spPr>
            <a:xfrm>
              <a:off x="7306767" y="4086204"/>
              <a:ext cx="165147" cy="16514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chemeClr val="bg1"/>
                </a:solidFill>
              </a:endParaRPr>
            </a:p>
          </p:txBody>
        </p:sp>
        <p:grpSp>
          <p:nvGrpSpPr>
            <p:cNvPr id="154" name="Groupe 153">
              <a:extLst>
                <a:ext uri="{FF2B5EF4-FFF2-40B4-BE49-F238E27FC236}">
                  <a16:creationId xmlns:a16="http://schemas.microsoft.com/office/drawing/2014/main" id="{C9528383-5FAA-3A23-BB74-A6BD845DE460}"/>
                </a:ext>
              </a:extLst>
            </p:cNvPr>
            <p:cNvGrpSpPr/>
            <p:nvPr/>
          </p:nvGrpSpPr>
          <p:grpSpPr>
            <a:xfrm>
              <a:off x="6549572" y="3563828"/>
              <a:ext cx="1075468" cy="604950"/>
              <a:chOff x="4912663" y="1659029"/>
              <a:chExt cx="1075468" cy="604950"/>
            </a:xfrm>
          </p:grpSpPr>
          <p:cxnSp>
            <p:nvCxnSpPr>
              <p:cNvPr id="155" name="Connecteur droit 154">
                <a:extLst>
                  <a:ext uri="{FF2B5EF4-FFF2-40B4-BE49-F238E27FC236}">
                    <a16:creationId xmlns:a16="http://schemas.microsoft.com/office/drawing/2014/main" id="{D8F10281-0A61-9737-AA0D-99B6A5C0D05F}"/>
                  </a:ext>
                </a:extLst>
              </p:cNvPr>
              <p:cNvCxnSpPr>
                <a:cxnSpLocks/>
                <a:stCxn id="153" idx="6"/>
              </p:cNvCxnSpPr>
              <p:nvPr/>
            </p:nvCxnSpPr>
            <p:spPr>
              <a:xfrm flipV="1">
                <a:off x="5835005" y="1659029"/>
                <a:ext cx="153126" cy="604950"/>
              </a:xfrm>
              <a:prstGeom prst="line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56" name="Connecteur droit 155">
                <a:extLst>
                  <a:ext uri="{FF2B5EF4-FFF2-40B4-BE49-F238E27FC236}">
                    <a16:creationId xmlns:a16="http://schemas.microsoft.com/office/drawing/2014/main" id="{89B1FC4E-BE67-84C6-AE2F-8FDC4BA522BE}"/>
                  </a:ext>
                </a:extLst>
              </p:cNvPr>
              <p:cNvCxnSpPr>
                <a:cxnSpLocks/>
                <a:stCxn id="153" idx="1"/>
              </p:cNvCxnSpPr>
              <p:nvPr/>
            </p:nvCxnSpPr>
            <p:spPr>
              <a:xfrm flipH="1" flipV="1">
                <a:off x="4912663" y="1680627"/>
                <a:ext cx="781380" cy="524963"/>
              </a:xfrm>
              <a:prstGeom prst="line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7" name="Groupe 156">
            <a:extLst>
              <a:ext uri="{FF2B5EF4-FFF2-40B4-BE49-F238E27FC236}">
                <a16:creationId xmlns:a16="http://schemas.microsoft.com/office/drawing/2014/main" id="{8C9B02D1-F7AC-B475-870D-2A790394DD10}"/>
              </a:ext>
            </a:extLst>
          </p:cNvPr>
          <p:cNvGrpSpPr/>
          <p:nvPr/>
        </p:nvGrpSpPr>
        <p:grpSpPr>
          <a:xfrm>
            <a:off x="10236186" y="4363935"/>
            <a:ext cx="1759339" cy="473896"/>
            <a:chOff x="6630479" y="3172361"/>
            <a:chExt cx="1759339" cy="473896"/>
          </a:xfrm>
        </p:grpSpPr>
        <p:sp>
          <p:nvSpPr>
            <p:cNvPr id="158" name="Ellipse 157">
              <a:extLst>
                <a:ext uri="{FF2B5EF4-FFF2-40B4-BE49-F238E27FC236}">
                  <a16:creationId xmlns:a16="http://schemas.microsoft.com/office/drawing/2014/main" id="{196958BE-075C-347E-52D6-5E381B445DD8}"/>
                </a:ext>
              </a:extLst>
            </p:cNvPr>
            <p:cNvSpPr/>
            <p:nvPr/>
          </p:nvSpPr>
          <p:spPr>
            <a:xfrm flipH="1">
              <a:off x="6630479" y="3481110"/>
              <a:ext cx="174324" cy="16514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chemeClr val="bg1"/>
                </a:solidFill>
              </a:endParaRPr>
            </a:p>
          </p:txBody>
        </p:sp>
        <p:grpSp>
          <p:nvGrpSpPr>
            <p:cNvPr id="159" name="Groupe 158">
              <a:extLst>
                <a:ext uri="{FF2B5EF4-FFF2-40B4-BE49-F238E27FC236}">
                  <a16:creationId xmlns:a16="http://schemas.microsoft.com/office/drawing/2014/main" id="{6701DF47-71E2-EA4A-8AE8-E4A060087ED6}"/>
                </a:ext>
              </a:extLst>
            </p:cNvPr>
            <p:cNvGrpSpPr/>
            <p:nvPr/>
          </p:nvGrpSpPr>
          <p:grpSpPr>
            <a:xfrm flipH="1">
              <a:off x="6717644" y="3172361"/>
              <a:ext cx="1672174" cy="391323"/>
              <a:chOff x="7363244" y="2514587"/>
              <a:chExt cx="1584143" cy="391323"/>
            </a:xfrm>
          </p:grpSpPr>
          <p:cxnSp>
            <p:nvCxnSpPr>
              <p:cNvPr id="160" name="Connecteur droit 159">
                <a:extLst>
                  <a:ext uri="{FF2B5EF4-FFF2-40B4-BE49-F238E27FC236}">
                    <a16:creationId xmlns:a16="http://schemas.microsoft.com/office/drawing/2014/main" id="{FC5F0385-2520-9D8E-806C-F5115A592949}"/>
                  </a:ext>
                </a:extLst>
              </p:cNvPr>
              <p:cNvCxnSpPr>
                <a:cxnSpLocks/>
                <a:stCxn id="158" idx="2"/>
              </p:cNvCxnSpPr>
              <p:nvPr/>
            </p:nvCxnSpPr>
            <p:spPr>
              <a:xfrm flipH="1" flipV="1">
                <a:off x="7363244" y="2529000"/>
                <a:ext cx="1501569" cy="376910"/>
              </a:xfrm>
              <a:prstGeom prst="line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61" name="Connecteur droit 160">
                <a:extLst>
                  <a:ext uri="{FF2B5EF4-FFF2-40B4-BE49-F238E27FC236}">
                    <a16:creationId xmlns:a16="http://schemas.microsoft.com/office/drawing/2014/main" id="{08495226-95A2-F32C-570D-01CDF7FC024E}"/>
                  </a:ext>
                </a:extLst>
              </p:cNvPr>
              <p:cNvCxnSpPr>
                <a:cxnSpLocks/>
                <a:stCxn id="158" idx="0"/>
              </p:cNvCxnSpPr>
              <p:nvPr/>
            </p:nvCxnSpPr>
            <p:spPr>
              <a:xfrm flipH="1" flipV="1">
                <a:off x="8445992" y="2514587"/>
                <a:ext cx="501395" cy="308749"/>
              </a:xfrm>
              <a:prstGeom prst="line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  <p:sp>
        <p:nvSpPr>
          <p:cNvPr id="162" name="ZoneTexte 161">
            <a:extLst>
              <a:ext uri="{FF2B5EF4-FFF2-40B4-BE49-F238E27FC236}">
                <a16:creationId xmlns:a16="http://schemas.microsoft.com/office/drawing/2014/main" id="{C82AE7A7-3AAE-5B9A-2EF9-AE14AF9046C3}"/>
              </a:ext>
            </a:extLst>
          </p:cNvPr>
          <p:cNvSpPr txBox="1"/>
          <p:nvPr/>
        </p:nvSpPr>
        <p:spPr>
          <a:xfrm>
            <a:off x="10344785" y="4708939"/>
            <a:ext cx="6557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FF71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Kohinoor Telugu Medium" panose="00000600000000000000" pitchFamily="2" charset="0"/>
              </a:rPr>
              <a:t>x</a:t>
            </a:r>
            <a:endParaRPr lang="en-GB" sz="3200" dirty="0">
              <a:solidFill>
                <a:srgbClr val="FF717C"/>
              </a:solidFill>
            </a:endParaRP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EE614C82-1A4A-5CA1-4544-F13DE59E26DD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2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40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5" grpId="0"/>
      <p:bldP spid="107" grpId="0"/>
      <p:bldP spid="108" grpId="0" animBg="1"/>
      <p:bldP spid="141" grpId="0"/>
      <p:bldP spid="142" grpId="0" animBg="1"/>
      <p:bldP spid="143" grpId="0"/>
      <p:bldP spid="16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5F780ADB-B0E8-8C4E-8946-D0541C1E9543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CC4409-C7AF-9135-70A3-0DA3ADC1FA88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id="{39949CD7-9E0A-EB45-B186-8CEA23713DA2}"/>
                </a:ext>
              </a:extLst>
            </p:cNvPr>
            <p:cNvSpPr txBox="1"/>
            <p:nvPr/>
          </p:nvSpPr>
          <p:spPr>
            <a:xfrm>
              <a:off x="4194774" y="90085"/>
              <a:ext cx="380264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Mean-field phase-diagram</a:t>
              </a:r>
            </a:p>
          </p:txBody>
        </p:sp>
      </p:grp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75F89003-4F62-B73A-CD78-BDC4775E8A38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20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30197BF-6610-3DC7-7B79-1E2FAD2458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11"/>
          <a:stretch/>
        </p:blipFill>
        <p:spPr>
          <a:xfrm>
            <a:off x="703777" y="896369"/>
            <a:ext cx="7418438" cy="5150716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ED4578B5-98E0-0EE6-0ABC-7FB6066D5E54}"/>
              </a:ext>
            </a:extLst>
          </p:cNvPr>
          <p:cNvSpPr txBox="1"/>
          <p:nvPr/>
        </p:nvSpPr>
        <p:spPr>
          <a:xfrm>
            <a:off x="2662393" y="6047085"/>
            <a:ext cx="4429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= reproduction (1-mortality)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A20288A-022E-54DC-2D5F-C94450A4EF73}"/>
              </a:ext>
            </a:extLst>
          </p:cNvPr>
          <p:cNvSpPr txBox="1"/>
          <p:nvPr/>
        </p:nvSpPr>
        <p:spPr>
          <a:xfrm>
            <a:off x="5129666" y="1064643"/>
            <a:ext cx="26860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Vegetation cover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61A0FCB1-5F7E-E98F-B681-F5AE256689DA}"/>
              </a:ext>
            </a:extLst>
          </p:cNvPr>
          <p:cNvSpPr txBox="1"/>
          <p:nvPr/>
        </p:nvSpPr>
        <p:spPr>
          <a:xfrm>
            <a:off x="5129666" y="1959085"/>
            <a:ext cx="34442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0          0.5           1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68EA0A-0B3D-DFE9-A190-C3B3B7FFA8A1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630122" y="799384"/>
            <a:ext cx="2304000" cy="1764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7BA33D9-F984-DC6F-849B-8EE939DD100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630122" y="2597745"/>
            <a:ext cx="2304000" cy="1764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6822823-E980-458D-B4E4-464DA7AFE807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630122" y="4497116"/>
            <a:ext cx="2304000" cy="1764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5AB27B9-272B-51C7-DC73-E144F139E41C}"/>
              </a:ext>
            </a:extLst>
          </p:cNvPr>
          <p:cNvSpPr txBox="1"/>
          <p:nvPr/>
        </p:nvSpPr>
        <p:spPr>
          <a:xfrm>
            <a:off x="7815716" y="6249029"/>
            <a:ext cx="4429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= reproduction (1-mortality)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5C15401-312E-7A71-2321-571BC94D862D}"/>
              </a:ext>
            </a:extLst>
          </p:cNvPr>
          <p:cNvSpPr txBox="1"/>
          <p:nvPr/>
        </p:nvSpPr>
        <p:spPr>
          <a:xfrm rot="16200000">
            <a:off x="6939856" y="3112020"/>
            <a:ext cx="27675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Vegetation cover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E1C9E529-FF24-237B-5920-AFA3FD87CCBB}"/>
              </a:ext>
            </a:extLst>
          </p:cNvPr>
          <p:cNvCxnSpPr>
            <a:cxnSpLocks/>
          </p:cNvCxnSpPr>
          <p:nvPr/>
        </p:nvCxnSpPr>
        <p:spPr>
          <a:xfrm flipV="1">
            <a:off x="7726452" y="2206171"/>
            <a:ext cx="517662" cy="214579"/>
          </a:xfrm>
          <a:prstGeom prst="straightConnector1">
            <a:avLst/>
          </a:prstGeom>
          <a:ln w="76200">
            <a:solidFill>
              <a:srgbClr val="FF71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52E17806-3140-330C-D225-F25839F1AE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2909" b="52943"/>
          <a:stretch/>
        </p:blipFill>
        <p:spPr>
          <a:xfrm>
            <a:off x="5204636" y="1497420"/>
            <a:ext cx="2339310" cy="4616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2EA47B3-C04B-A764-0EDD-1E65179D2795}"/>
              </a:ext>
            </a:extLst>
          </p:cNvPr>
          <p:cNvSpPr txBox="1"/>
          <p:nvPr/>
        </p:nvSpPr>
        <p:spPr>
          <a:xfrm rot="16200000">
            <a:off x="-1754877" y="2966644"/>
            <a:ext cx="39714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q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 = local positive feedback</a:t>
            </a:r>
          </a:p>
        </p:txBody>
      </p:sp>
    </p:spTree>
    <p:extLst>
      <p:ext uri="{BB962C8B-B14F-4D97-AF65-F5344CB8AC3E}">
        <p14:creationId xmlns:p14="http://schemas.microsoft.com/office/powerpoint/2010/main" val="2761841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D6CFB48E-A9EE-FDAC-3B98-E3F1F02BF49D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757047" y="756173"/>
            <a:ext cx="1800000" cy="1800000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34E91BE-1491-427E-A6E9-04BD1843A892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911328" y="785950"/>
            <a:ext cx="1800000" cy="1800000"/>
          </a:xfrm>
          <a:prstGeom prst="rect">
            <a:avLst/>
          </a:prstGeom>
          <a:ln w="57150">
            <a:solidFill>
              <a:schemeClr val="accent5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64DF2E8-DE9C-7655-BFF9-9581E74F13CE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758424" y="4701156"/>
            <a:ext cx="1800000" cy="1800000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D4FA052-5167-6C4F-DD3E-F1A506583ACE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911328" y="4722480"/>
            <a:ext cx="1800000" cy="1800000"/>
          </a:xfrm>
          <a:prstGeom prst="rect">
            <a:avLst/>
          </a:prstGeom>
          <a:ln w="57150">
            <a:solidFill>
              <a:schemeClr val="accent5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282CFC4-57DA-5F94-B5C8-4ED8516BE0EA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37530" y="4701156"/>
            <a:ext cx="1800000" cy="1800000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F24C2CA-4118-53FA-05BC-492DBBDCFFA2}"/>
              </a:ext>
            </a:extLst>
          </p:cNvPr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428476" y="4701156"/>
            <a:ext cx="1800000" cy="1800000"/>
          </a:xfrm>
          <a:prstGeom prst="rect">
            <a:avLst/>
          </a:prstGeom>
          <a:ln w="57150">
            <a:solidFill>
              <a:schemeClr val="accent5"/>
            </a:solidFill>
          </a:ln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AF78D5F6-00B2-7B72-DEEC-47DCFBA14C83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F9920FB-9322-B91A-985F-95EEFE7DC6EA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22" name="TextBox 45">
              <a:extLst>
                <a:ext uri="{FF2B5EF4-FFF2-40B4-BE49-F238E27FC236}">
                  <a16:creationId xmlns:a16="http://schemas.microsoft.com/office/drawing/2014/main" id="{FA7A306E-21F9-7F53-3F79-22082812A8EA}"/>
                </a:ext>
              </a:extLst>
            </p:cNvPr>
            <p:cNvSpPr txBox="1"/>
            <p:nvPr/>
          </p:nvSpPr>
          <p:spPr>
            <a:xfrm>
              <a:off x="1992460" y="90085"/>
              <a:ext cx="82072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Ability to generate spatial structure close to observed ones 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EA6F25D5-9CE4-8A09-D742-AACD0BA2D981}"/>
              </a:ext>
            </a:extLst>
          </p:cNvPr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480672" y="936894"/>
            <a:ext cx="1800000" cy="1800000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2624507-E644-8CE0-AE89-32C219CAD779}"/>
              </a:ext>
            </a:extLst>
          </p:cNvPr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2634953" y="936894"/>
            <a:ext cx="1800000" cy="1800000"/>
          </a:xfrm>
          <a:prstGeom prst="rect">
            <a:avLst/>
          </a:prstGeom>
          <a:ln w="57150">
            <a:solidFill>
              <a:schemeClr val="accent5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9B2B500C-BB34-6DDB-3097-5C6F5FBEA7BD}"/>
              </a:ext>
            </a:extLst>
          </p:cNvPr>
          <p:cNvSpPr/>
          <p:nvPr/>
        </p:nvSpPr>
        <p:spPr>
          <a:xfrm>
            <a:off x="4992914" y="3256289"/>
            <a:ext cx="360000" cy="360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6ED7947-E8A3-55BB-7652-51A89726DFF1}"/>
              </a:ext>
            </a:extLst>
          </p:cNvPr>
          <p:cNvSpPr/>
          <p:nvPr/>
        </p:nvSpPr>
        <p:spPr>
          <a:xfrm>
            <a:off x="4989353" y="3823038"/>
            <a:ext cx="360000" cy="360000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D5630A7-EC26-B012-DD2B-C46A01502BDD}"/>
              </a:ext>
            </a:extLst>
          </p:cNvPr>
          <p:cNvSpPr txBox="1"/>
          <p:nvPr/>
        </p:nvSpPr>
        <p:spPr>
          <a:xfrm>
            <a:off x="5436440" y="3198167"/>
            <a:ext cx="1959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Observation</a:t>
            </a:r>
            <a:endParaRPr lang="en-GB" sz="2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E7B2519-591B-58F3-71FD-FA83130EA282}"/>
              </a:ext>
            </a:extLst>
          </p:cNvPr>
          <p:cNvSpPr txBox="1"/>
          <p:nvPr/>
        </p:nvSpPr>
        <p:spPr>
          <a:xfrm>
            <a:off x="5436439" y="3808459"/>
            <a:ext cx="1959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Simulation</a:t>
            </a:r>
            <a:endParaRPr lang="en-GB" sz="2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16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5F780ADB-B0E8-8C4E-8946-D0541C1E9543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CC4409-C7AF-9135-70A3-0DA3ADC1FA88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id="{39949CD7-9E0A-EB45-B186-8CEA23713DA2}"/>
                </a:ext>
              </a:extLst>
            </p:cNvPr>
            <p:cNvSpPr txBox="1"/>
            <p:nvPr/>
          </p:nvSpPr>
          <p:spPr>
            <a:xfrm>
              <a:off x="2148744" y="90085"/>
              <a:ext cx="78946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Using a minimal model to make quantitative predictions</a:t>
              </a:r>
            </a:p>
          </p:txBody>
        </p:sp>
      </p:grpSp>
      <p:pic>
        <p:nvPicPr>
          <p:cNvPr id="3" name="Image 2" descr="Une image contenant raie, pain&#10;&#10;Description générée automatiquement">
            <a:extLst>
              <a:ext uri="{FF2B5EF4-FFF2-40B4-BE49-F238E27FC236}">
                <a16:creationId xmlns:a16="http://schemas.microsoft.com/office/drawing/2014/main" id="{E8EB6528-4816-1147-375F-FC33B9E68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67" y="2336739"/>
            <a:ext cx="2821108" cy="2821108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9215E01-D2A4-3C96-422E-1843D01BBDCE}"/>
              </a:ext>
            </a:extLst>
          </p:cNvPr>
          <p:cNvCxnSpPr>
            <a:cxnSpLocks/>
          </p:cNvCxnSpPr>
          <p:nvPr/>
        </p:nvCxnSpPr>
        <p:spPr>
          <a:xfrm>
            <a:off x="4113829" y="3260849"/>
            <a:ext cx="4177553" cy="0"/>
          </a:xfrm>
          <a:prstGeom prst="straightConnector1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64FE8C43-B766-43AD-B6B7-AE539715C081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22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B14A29-D363-B552-3627-0B8E6F6F2347}"/>
              </a:ext>
            </a:extLst>
          </p:cNvPr>
          <p:cNvSpPr/>
          <p:nvPr/>
        </p:nvSpPr>
        <p:spPr>
          <a:xfrm>
            <a:off x="3933629" y="2359254"/>
            <a:ext cx="4537047" cy="1612869"/>
          </a:xfrm>
          <a:prstGeom prst="rect">
            <a:avLst/>
          </a:prstGeom>
          <a:noFill/>
          <a:ln w="76200">
            <a:solidFill>
              <a:srgbClr val="DEEB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91FF678-16D5-9ECE-D4CB-873F831B9763}"/>
              </a:ext>
            </a:extLst>
          </p:cNvPr>
          <p:cNvSpPr txBox="1"/>
          <p:nvPr/>
        </p:nvSpPr>
        <p:spPr>
          <a:xfrm>
            <a:off x="1196121" y="1696846"/>
            <a:ext cx="2030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Observation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82E91A8-1A42-42D7-2BA6-61E83153517A}"/>
              </a:ext>
            </a:extLst>
          </p:cNvPr>
          <p:cNvCxnSpPr/>
          <p:nvPr/>
        </p:nvCxnSpPr>
        <p:spPr>
          <a:xfrm flipV="1">
            <a:off x="8514056" y="4257784"/>
            <a:ext cx="0" cy="198536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A37FC27E-0571-EF84-F802-063D69BD032F}"/>
              </a:ext>
            </a:extLst>
          </p:cNvPr>
          <p:cNvCxnSpPr>
            <a:cxnSpLocks/>
          </p:cNvCxnSpPr>
          <p:nvPr/>
        </p:nvCxnSpPr>
        <p:spPr>
          <a:xfrm>
            <a:off x="8514056" y="6243145"/>
            <a:ext cx="3502938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569D141-D630-A7C1-7457-5B5DCD288C41}"/>
              </a:ext>
            </a:extLst>
          </p:cNvPr>
          <p:cNvCxnSpPr>
            <a:cxnSpLocks/>
          </p:cNvCxnSpPr>
          <p:nvPr/>
        </p:nvCxnSpPr>
        <p:spPr>
          <a:xfrm flipV="1">
            <a:off x="9082325" y="4742331"/>
            <a:ext cx="0" cy="319876"/>
          </a:xfrm>
          <a:prstGeom prst="straightConnector1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08EDFD29-3CDC-48BF-50FF-F91B1FD9309F}"/>
              </a:ext>
            </a:extLst>
          </p:cNvPr>
          <p:cNvCxnSpPr>
            <a:cxnSpLocks/>
          </p:cNvCxnSpPr>
          <p:nvPr/>
        </p:nvCxnSpPr>
        <p:spPr>
          <a:xfrm>
            <a:off x="10839903" y="4061811"/>
            <a:ext cx="0" cy="104903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FECEED1C-4C85-94BB-DF54-A1595C2975CB}"/>
              </a:ext>
            </a:extLst>
          </p:cNvPr>
          <p:cNvSpPr txBox="1"/>
          <p:nvPr/>
        </p:nvSpPr>
        <p:spPr>
          <a:xfrm>
            <a:off x="8406841" y="4017620"/>
            <a:ext cx="1355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Current state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91DCB58-AD74-3CA5-C923-B14493FBD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9220" y="1939128"/>
            <a:ext cx="1731290" cy="1462602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B0E2C253-2C62-7B71-F8D6-9925229F7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0131894" y="2450798"/>
            <a:ext cx="1794931" cy="1516366"/>
          </a:xfrm>
          <a:prstGeom prst="rect">
            <a:avLst/>
          </a:prstGeom>
        </p:spPr>
      </p:pic>
      <p:pic>
        <p:nvPicPr>
          <p:cNvPr id="34" name="Image 33" descr="Une image contenant raie, pain&#10;&#10;Description générée automatiquement">
            <a:extLst>
              <a:ext uri="{FF2B5EF4-FFF2-40B4-BE49-F238E27FC236}">
                <a16:creationId xmlns:a16="http://schemas.microsoft.com/office/drawing/2014/main" id="{E669E978-1433-0867-0150-296C26E0E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110" y="5175055"/>
            <a:ext cx="988236" cy="988236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B52CC79F-1271-FF98-A55F-EABB2FFD6497}"/>
              </a:ext>
            </a:extLst>
          </p:cNvPr>
          <p:cNvSpPr txBox="1"/>
          <p:nvPr/>
        </p:nvSpPr>
        <p:spPr>
          <a:xfrm>
            <a:off x="9371569" y="6248550"/>
            <a:ext cx="20771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Model parameter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FC8B621D-DE08-EB5C-D140-AF36087B8FF4}"/>
              </a:ext>
            </a:extLst>
          </p:cNvPr>
          <p:cNvSpPr txBox="1"/>
          <p:nvPr/>
        </p:nvSpPr>
        <p:spPr>
          <a:xfrm rot="16200000">
            <a:off x="7093390" y="4869317"/>
            <a:ext cx="17959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Vegetation cover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BF705C3A-F8A7-5A87-9F49-55157917023F}"/>
              </a:ext>
            </a:extLst>
          </p:cNvPr>
          <p:cNvCxnSpPr>
            <a:cxnSpLocks/>
          </p:cNvCxnSpPr>
          <p:nvPr/>
        </p:nvCxnSpPr>
        <p:spPr>
          <a:xfrm>
            <a:off x="11339481" y="6435977"/>
            <a:ext cx="70948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100F634A-3EF6-B35E-E7DA-2E560A2D535B}"/>
              </a:ext>
            </a:extLst>
          </p:cNvPr>
          <p:cNvCxnSpPr>
            <a:cxnSpLocks/>
          </p:cNvCxnSpPr>
          <p:nvPr/>
        </p:nvCxnSpPr>
        <p:spPr>
          <a:xfrm>
            <a:off x="8509449" y="6421909"/>
            <a:ext cx="86981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orme libre : forme 40">
            <a:extLst>
              <a:ext uri="{FF2B5EF4-FFF2-40B4-BE49-F238E27FC236}">
                <a16:creationId xmlns:a16="http://schemas.microsoft.com/office/drawing/2014/main" id="{34AAFAF0-5CFE-F864-BB19-E94C7FB37058}"/>
              </a:ext>
            </a:extLst>
          </p:cNvPr>
          <p:cNvSpPr/>
          <p:nvPr/>
        </p:nvSpPr>
        <p:spPr>
          <a:xfrm flipH="1">
            <a:off x="8550591" y="4532136"/>
            <a:ext cx="2738894" cy="1449825"/>
          </a:xfrm>
          <a:custGeom>
            <a:avLst/>
            <a:gdLst>
              <a:gd name="connsiteX0" fmla="*/ 2382697 w 2382697"/>
              <a:gd name="connsiteY0" fmla="*/ 0 h 1041010"/>
              <a:gd name="connsiteX1" fmla="*/ 1440162 w 2382697"/>
              <a:gd name="connsiteY1" fmla="*/ 239151 h 1041010"/>
              <a:gd name="connsiteX2" fmla="*/ 722710 w 2382697"/>
              <a:gd name="connsiteY2" fmla="*/ 464234 h 1041010"/>
              <a:gd name="connsiteX3" fmla="*/ 160002 w 2382697"/>
              <a:gd name="connsiteY3" fmla="*/ 745588 h 1041010"/>
              <a:gd name="connsiteX4" fmla="*/ 5257 w 2382697"/>
              <a:gd name="connsiteY4" fmla="*/ 942536 h 1041010"/>
              <a:gd name="connsiteX5" fmla="*/ 33393 w 2382697"/>
              <a:gd name="connsiteY5" fmla="*/ 1041010 h 1041010"/>
              <a:gd name="connsiteX0" fmla="*/ 2377440 w 2377440"/>
              <a:gd name="connsiteY0" fmla="*/ 0 h 942536"/>
              <a:gd name="connsiteX1" fmla="*/ 1434905 w 2377440"/>
              <a:gd name="connsiteY1" fmla="*/ 239151 h 942536"/>
              <a:gd name="connsiteX2" fmla="*/ 717453 w 2377440"/>
              <a:gd name="connsiteY2" fmla="*/ 464234 h 942536"/>
              <a:gd name="connsiteX3" fmla="*/ 154745 w 2377440"/>
              <a:gd name="connsiteY3" fmla="*/ 745588 h 942536"/>
              <a:gd name="connsiteX4" fmla="*/ 0 w 2377440"/>
              <a:gd name="connsiteY4" fmla="*/ 942536 h 942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440" h="942536">
                <a:moveTo>
                  <a:pt x="2377440" y="0"/>
                </a:moveTo>
                <a:cubicBezTo>
                  <a:pt x="2044504" y="80889"/>
                  <a:pt x="1711569" y="161779"/>
                  <a:pt x="1434905" y="239151"/>
                </a:cubicBezTo>
                <a:cubicBezTo>
                  <a:pt x="1158241" y="316523"/>
                  <a:pt x="930813" y="379828"/>
                  <a:pt x="717453" y="464234"/>
                </a:cubicBezTo>
                <a:cubicBezTo>
                  <a:pt x="504093" y="548640"/>
                  <a:pt x="274320" y="665871"/>
                  <a:pt x="154745" y="745588"/>
                </a:cubicBezTo>
                <a:cubicBezTo>
                  <a:pt x="35169" y="825305"/>
                  <a:pt x="21101" y="893299"/>
                  <a:pt x="0" y="942536"/>
                </a:cubicBezTo>
              </a:path>
            </a:pathLst>
          </a:cu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BB3C571-4529-1520-55F2-9E0FD2162EC0}"/>
              </a:ext>
            </a:extLst>
          </p:cNvPr>
          <p:cNvSpPr txBox="1"/>
          <p:nvPr/>
        </p:nvSpPr>
        <p:spPr>
          <a:xfrm>
            <a:off x="3715824" y="2609547"/>
            <a:ext cx="49036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Inferring model parameters</a:t>
            </a:r>
          </a:p>
        </p:txBody>
      </p:sp>
      <p:pic>
        <p:nvPicPr>
          <p:cNvPr id="6" name="Picture 6" descr="Baby yoda">
            <a:extLst>
              <a:ext uri="{FF2B5EF4-FFF2-40B4-BE49-F238E27FC236}">
                <a16:creationId xmlns:a16="http://schemas.microsoft.com/office/drawing/2014/main" id="{6D498078-59CA-1CD7-7B74-48AA72598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" t="2682" r="1754" b="5613"/>
          <a:stretch/>
        </p:blipFill>
        <p:spPr bwMode="auto">
          <a:xfrm>
            <a:off x="9045579" y="3260849"/>
            <a:ext cx="380815" cy="28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6F7E3E-1136-ACF0-3A06-0E9687D58C4B}"/>
              </a:ext>
            </a:extLst>
          </p:cNvPr>
          <p:cNvSpPr txBox="1"/>
          <p:nvPr/>
        </p:nvSpPr>
        <p:spPr>
          <a:xfrm>
            <a:off x="4486568" y="3190473"/>
            <a:ext cx="13023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 = ?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FED5CB9-A528-406E-F048-D893B00E23B2}"/>
              </a:ext>
            </a:extLst>
          </p:cNvPr>
          <p:cNvSpPr txBox="1"/>
          <p:nvPr/>
        </p:nvSpPr>
        <p:spPr>
          <a:xfrm>
            <a:off x="6138896" y="3190473"/>
            <a:ext cx="18257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q = ?</a:t>
            </a:r>
          </a:p>
        </p:txBody>
      </p:sp>
    </p:spTree>
    <p:extLst>
      <p:ext uri="{BB962C8B-B14F-4D97-AF65-F5344CB8AC3E}">
        <p14:creationId xmlns:p14="http://schemas.microsoft.com/office/powerpoint/2010/main" val="185630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AB6C273C-2886-5FEE-BBB0-69D0B4DC7525}"/>
              </a:ext>
            </a:extLst>
          </p:cNvPr>
          <p:cNvCxnSpPr/>
          <p:nvPr/>
        </p:nvCxnSpPr>
        <p:spPr>
          <a:xfrm>
            <a:off x="4881513" y="1803544"/>
            <a:ext cx="89857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ADD31F0C-2936-8DB1-4F53-8A9447AD20FA}"/>
              </a:ext>
            </a:extLst>
          </p:cNvPr>
          <p:cNvSpPr txBox="1"/>
          <p:nvPr/>
        </p:nvSpPr>
        <p:spPr>
          <a:xfrm>
            <a:off x="86310" y="678381"/>
            <a:ext cx="2114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A model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4E284C0-7D79-F045-B899-C2B8CBCE3AE1}"/>
              </a:ext>
            </a:extLst>
          </p:cNvPr>
          <p:cNvSpPr txBox="1"/>
          <p:nvPr/>
        </p:nvSpPr>
        <p:spPr>
          <a:xfrm>
            <a:off x="56915" y="1175449"/>
            <a:ext cx="3272257" cy="1669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= reproduction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q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= local positive 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       feedback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+ Scale layer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ea typeface="+mn-ea"/>
              <a:cs typeface="Arial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E3C1C4F-48BB-EFBC-CF2E-611942F70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031" y="735739"/>
            <a:ext cx="2051845" cy="173340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CBFC9B9F-4AA2-C22E-8A4B-0E63286DE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481259" y="1411095"/>
            <a:ext cx="2051845" cy="1733409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992AC385-1DF5-DDEC-3A50-BB3958E094D3}"/>
              </a:ext>
            </a:extLst>
          </p:cNvPr>
          <p:cNvSpPr txBox="1"/>
          <p:nvPr/>
        </p:nvSpPr>
        <p:spPr>
          <a:xfrm>
            <a:off x="2144168" y="3210767"/>
            <a:ext cx="27373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Simulating over parameter space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A6601CA-90CE-F8CB-D3DC-3EBC0326A977}"/>
              </a:ext>
            </a:extLst>
          </p:cNvPr>
          <p:cNvSpPr txBox="1"/>
          <p:nvPr/>
        </p:nvSpPr>
        <p:spPr>
          <a:xfrm>
            <a:off x="6026198" y="744519"/>
            <a:ext cx="2900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Closest simulations kept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FFAD342E-37FC-8D53-5481-C5639DEEC12E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23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3918770C-E7CE-3BB0-3596-FA5A2685AD6D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6BFB2B2-F19A-D3B9-CD25-321CC6FFE996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35" name="TextBox 45">
              <a:extLst>
                <a:ext uri="{FF2B5EF4-FFF2-40B4-BE49-F238E27FC236}">
                  <a16:creationId xmlns:a16="http://schemas.microsoft.com/office/drawing/2014/main" id="{B116546C-3426-31CD-1899-61F11B987DEE}"/>
                </a:ext>
              </a:extLst>
            </p:cNvPr>
            <p:cNvSpPr txBox="1"/>
            <p:nvPr/>
          </p:nvSpPr>
          <p:spPr>
            <a:xfrm>
              <a:off x="1737913" y="90085"/>
              <a:ext cx="87162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Approximate Bayesian Computing for vegetation landscapes</a:t>
              </a:r>
            </a:p>
          </p:txBody>
        </p:sp>
      </p:grpSp>
      <p:sp>
        <p:nvSpPr>
          <p:cNvPr id="39" name="Ellipse 38">
            <a:extLst>
              <a:ext uri="{FF2B5EF4-FFF2-40B4-BE49-F238E27FC236}">
                <a16:creationId xmlns:a16="http://schemas.microsoft.com/office/drawing/2014/main" id="{3AA97750-5B24-06A0-E75E-F0F1F74A4A56}"/>
              </a:ext>
            </a:extLst>
          </p:cNvPr>
          <p:cNvSpPr/>
          <p:nvPr/>
        </p:nvSpPr>
        <p:spPr>
          <a:xfrm>
            <a:off x="6937407" y="2045775"/>
            <a:ext cx="705168" cy="705168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6BA42B15-0DCA-2DF2-E376-108951FC0B47}"/>
              </a:ext>
            </a:extLst>
          </p:cNvPr>
          <p:cNvGrpSpPr/>
          <p:nvPr/>
        </p:nvGrpSpPr>
        <p:grpSpPr>
          <a:xfrm>
            <a:off x="6382035" y="1404833"/>
            <a:ext cx="2143511" cy="1727010"/>
            <a:chOff x="6394284" y="3246325"/>
            <a:chExt cx="1010780" cy="814377"/>
          </a:xfrm>
        </p:grpSpPr>
        <p:cxnSp>
          <p:nvCxnSpPr>
            <p:cNvPr id="41" name="Connecteur droit avec flèche 40">
              <a:extLst>
                <a:ext uri="{FF2B5EF4-FFF2-40B4-BE49-F238E27FC236}">
                  <a16:creationId xmlns:a16="http://schemas.microsoft.com/office/drawing/2014/main" id="{C28E934D-66AC-735E-D9E7-07DC431956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4284" y="3246325"/>
              <a:ext cx="0" cy="809159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>
              <a:extLst>
                <a:ext uri="{FF2B5EF4-FFF2-40B4-BE49-F238E27FC236}">
                  <a16:creationId xmlns:a16="http://schemas.microsoft.com/office/drawing/2014/main" id="{5A0BFF53-B1C7-40F7-779E-D35DE2E73836}"/>
                </a:ext>
              </a:extLst>
            </p:cNvPr>
            <p:cNvCxnSpPr>
              <a:cxnSpLocks/>
            </p:cNvCxnSpPr>
            <p:nvPr/>
          </p:nvCxnSpPr>
          <p:spPr>
            <a:xfrm>
              <a:off x="6395477" y="4060702"/>
              <a:ext cx="1009587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ZoneTexte 42">
            <a:extLst>
              <a:ext uri="{FF2B5EF4-FFF2-40B4-BE49-F238E27FC236}">
                <a16:creationId xmlns:a16="http://schemas.microsoft.com/office/drawing/2014/main" id="{58EB2BAC-CAB5-C068-75AE-F226A40BCD64}"/>
              </a:ext>
            </a:extLst>
          </p:cNvPr>
          <p:cNvSpPr txBox="1"/>
          <p:nvPr/>
        </p:nvSpPr>
        <p:spPr>
          <a:xfrm>
            <a:off x="7263005" y="2062449"/>
            <a:ext cx="26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x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11596711-99F6-E531-D663-F7F29A003E1B}"/>
              </a:ext>
            </a:extLst>
          </p:cNvPr>
          <p:cNvSpPr txBox="1"/>
          <p:nvPr/>
        </p:nvSpPr>
        <p:spPr>
          <a:xfrm>
            <a:off x="6645740" y="1995133"/>
            <a:ext cx="26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x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B9FDBE26-AE46-8953-CA03-9C6A0F0CE9AA}"/>
              </a:ext>
            </a:extLst>
          </p:cNvPr>
          <p:cNvSpPr txBox="1"/>
          <p:nvPr/>
        </p:nvSpPr>
        <p:spPr>
          <a:xfrm>
            <a:off x="6649225" y="2498286"/>
            <a:ext cx="26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x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05861159-4A3E-3BAD-9C9B-BE875BF7EC16}"/>
              </a:ext>
            </a:extLst>
          </p:cNvPr>
          <p:cNvSpPr txBox="1"/>
          <p:nvPr/>
        </p:nvSpPr>
        <p:spPr>
          <a:xfrm>
            <a:off x="7194078" y="2445749"/>
            <a:ext cx="26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x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204DDACF-922C-16DD-6833-BD2754BA9FB4}"/>
              </a:ext>
            </a:extLst>
          </p:cNvPr>
          <p:cNvSpPr txBox="1"/>
          <p:nvPr/>
        </p:nvSpPr>
        <p:spPr>
          <a:xfrm>
            <a:off x="6950191" y="2149166"/>
            <a:ext cx="26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x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7C785578-9969-AEC0-06D0-666E53276B8D}"/>
              </a:ext>
            </a:extLst>
          </p:cNvPr>
          <p:cNvSpPr txBox="1"/>
          <p:nvPr/>
        </p:nvSpPr>
        <p:spPr>
          <a:xfrm>
            <a:off x="7476366" y="2604146"/>
            <a:ext cx="26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x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F035D822-3ECA-01B9-34A6-64DFB7414963}"/>
              </a:ext>
            </a:extLst>
          </p:cNvPr>
          <p:cNvSpPr txBox="1"/>
          <p:nvPr/>
        </p:nvSpPr>
        <p:spPr>
          <a:xfrm>
            <a:off x="6961691" y="2731910"/>
            <a:ext cx="26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x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26AD02D1-67CB-A3DE-50E8-00CC8C7D638C}"/>
              </a:ext>
            </a:extLst>
          </p:cNvPr>
          <p:cNvSpPr txBox="1"/>
          <p:nvPr/>
        </p:nvSpPr>
        <p:spPr>
          <a:xfrm>
            <a:off x="7085511" y="1958694"/>
            <a:ext cx="26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x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F4695338-F0E8-2A0A-257E-A16E7DAD3D54}"/>
              </a:ext>
            </a:extLst>
          </p:cNvPr>
          <p:cNvSpPr txBox="1"/>
          <p:nvPr/>
        </p:nvSpPr>
        <p:spPr>
          <a:xfrm>
            <a:off x="7467014" y="2138171"/>
            <a:ext cx="1441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Observation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A1D9AA67-76F0-2210-5623-489FD9FE820F}"/>
              </a:ext>
            </a:extLst>
          </p:cNvPr>
          <p:cNvSpPr txBox="1"/>
          <p:nvPr/>
        </p:nvSpPr>
        <p:spPr>
          <a:xfrm>
            <a:off x="7076004" y="2056263"/>
            <a:ext cx="262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x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2E22B49D-751C-753C-C09C-BB1AC87F2323}"/>
              </a:ext>
            </a:extLst>
          </p:cNvPr>
          <p:cNvSpPr txBox="1"/>
          <p:nvPr/>
        </p:nvSpPr>
        <p:spPr>
          <a:xfrm>
            <a:off x="7355712" y="1404833"/>
            <a:ext cx="1283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Accepted simulations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1D867D20-99C3-981E-E593-C64E7CDABA03}"/>
              </a:ext>
            </a:extLst>
          </p:cNvPr>
          <p:cNvSpPr txBox="1"/>
          <p:nvPr/>
        </p:nvSpPr>
        <p:spPr>
          <a:xfrm>
            <a:off x="7816579" y="2560383"/>
            <a:ext cx="26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x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AFD9DC00-8042-704E-5C64-4C543F2E2F1D}"/>
              </a:ext>
            </a:extLst>
          </p:cNvPr>
          <p:cNvSpPr txBox="1"/>
          <p:nvPr/>
        </p:nvSpPr>
        <p:spPr>
          <a:xfrm>
            <a:off x="7085510" y="1541013"/>
            <a:ext cx="26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x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124CC1ED-141D-A50E-7B9E-8342093F9FF0}"/>
              </a:ext>
            </a:extLst>
          </p:cNvPr>
          <p:cNvSpPr txBox="1"/>
          <p:nvPr/>
        </p:nvSpPr>
        <p:spPr>
          <a:xfrm>
            <a:off x="6754808" y="1524261"/>
            <a:ext cx="26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x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72" name="TextBox 125">
            <a:extLst>
              <a:ext uri="{FF2B5EF4-FFF2-40B4-BE49-F238E27FC236}">
                <a16:creationId xmlns:a16="http://schemas.microsoft.com/office/drawing/2014/main" id="{8B6A4B20-1505-4C24-C654-4E7B6A91E45B}"/>
              </a:ext>
            </a:extLst>
          </p:cNvPr>
          <p:cNvSpPr txBox="1"/>
          <p:nvPr/>
        </p:nvSpPr>
        <p:spPr>
          <a:xfrm>
            <a:off x="120777" y="5987285"/>
            <a:ext cx="3109755" cy="688458"/>
          </a:xfrm>
          <a:prstGeom prst="rect">
            <a:avLst/>
          </a:prstGeom>
          <a:solidFill>
            <a:schemeClr val="accent2">
              <a:lumMod val="60000"/>
              <a:lumOff val="40000"/>
              <a:alpha val="0"/>
            </a:schemeClr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sz="1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Beaumont et al.,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Genetics, 2002</a:t>
            </a:r>
          </a:p>
          <a:p>
            <a:pPr lvl="0">
              <a:lnSpc>
                <a:spcPct val="120000"/>
              </a:lnSpc>
              <a:defRPr/>
            </a:pPr>
            <a:r>
              <a:rPr lang="en-US" sz="1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Marjoram et al., PNAS 2003</a:t>
            </a:r>
          </a:p>
          <a:p>
            <a:pPr lvl="0">
              <a:lnSpc>
                <a:spcPct val="120000"/>
              </a:lnSpc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Hartig et al.,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Biogeoscience</a:t>
            </a:r>
            <a:r>
              <a:rPr kumimoji="0" lang="en-US" sz="11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 2014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ea typeface="+mn-ea"/>
              <a:cs typeface="Arial"/>
            </a:endParaRPr>
          </a:p>
        </p:txBody>
      </p:sp>
      <p:pic>
        <p:nvPicPr>
          <p:cNvPr id="7" name="Image 6" descr="Une image contenant raie, pain&#10;&#10;Description générée automatiquement">
            <a:extLst>
              <a:ext uri="{FF2B5EF4-FFF2-40B4-BE49-F238E27FC236}">
                <a16:creationId xmlns:a16="http://schemas.microsoft.com/office/drawing/2014/main" id="{8A3D47D7-DD24-C52D-12BC-E42CA1B93108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05" y="764488"/>
            <a:ext cx="1914907" cy="191490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DB3C852-2567-5DA3-6DA4-2E1C3C17D1D4}"/>
              </a:ext>
            </a:extLst>
          </p:cNvPr>
          <p:cNvSpPr txBox="1"/>
          <p:nvPr/>
        </p:nvSpPr>
        <p:spPr>
          <a:xfrm>
            <a:off x="9070685" y="2714708"/>
            <a:ext cx="2737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Observation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DE9F6F4-FD50-DE4E-8BC6-DFAAA4C8447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3820575" y="4253767"/>
            <a:ext cx="1576192" cy="129190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9E85319-E566-E791-4D96-0B168A46B08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50355" y="4253767"/>
            <a:ext cx="1576192" cy="129190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5988B6C-0B00-A089-33FF-4D7A880DBC01}"/>
              </a:ext>
            </a:extLst>
          </p:cNvPr>
          <p:cNvSpPr txBox="1"/>
          <p:nvPr/>
        </p:nvSpPr>
        <p:spPr>
          <a:xfrm>
            <a:off x="4351249" y="5439513"/>
            <a:ext cx="7289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Palatino Linotype" panose="02040502050505030304" pitchFamily="18" charset="0"/>
                <a:cs typeface="Arial"/>
              </a:rPr>
              <a:t>p</a:t>
            </a:r>
            <a:r>
              <a:rPr lang="en-US" sz="2400" i="1" baseline="-25000" dirty="0">
                <a:solidFill>
                  <a:schemeClr val="bg1"/>
                </a:solidFill>
                <a:latin typeface="Palatino Linotype" panose="02040502050505030304" pitchFamily="18" charset="0"/>
                <a:cs typeface="Arial"/>
              </a:rPr>
              <a:t>est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1BC60A6-B355-1CB2-5139-D33B1CD392F9}"/>
              </a:ext>
            </a:extLst>
          </p:cNvPr>
          <p:cNvSpPr txBox="1"/>
          <p:nvPr/>
        </p:nvSpPr>
        <p:spPr>
          <a:xfrm>
            <a:off x="5733530" y="5450296"/>
            <a:ext cx="757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/>
              </a:rPr>
              <a:t>q</a:t>
            </a:r>
            <a:r>
              <a:rPr lang="en-US" sz="2400" i="1" baseline="-25000" dirty="0" err="1">
                <a:solidFill>
                  <a:schemeClr val="bg1"/>
                </a:solidFill>
                <a:latin typeface="Palatino Linotype" panose="02040502050505030304" pitchFamily="18" charset="0"/>
                <a:cs typeface="Arial"/>
              </a:rPr>
              <a:t>est</a:t>
            </a:r>
            <a:endParaRPr lang="en-US" sz="2400" i="1" baseline="-25000" dirty="0">
              <a:solidFill>
                <a:schemeClr val="bg1"/>
              </a:solidFill>
              <a:latin typeface="Palatino Linotype" panose="02040502050505030304" pitchFamily="18" charset="0"/>
              <a:cs typeface="Arial"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839F83C-73EE-BAEE-8485-A8BF2171AE0E}"/>
              </a:ext>
            </a:extLst>
          </p:cNvPr>
          <p:cNvCxnSpPr>
            <a:cxnSpLocks/>
          </p:cNvCxnSpPr>
          <p:nvPr/>
        </p:nvCxnSpPr>
        <p:spPr>
          <a:xfrm flipH="1">
            <a:off x="6058353" y="3360926"/>
            <a:ext cx="275607" cy="55435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F32A167A-C324-048E-B6F6-BFC4271AA5C8}"/>
              </a:ext>
            </a:extLst>
          </p:cNvPr>
          <p:cNvCxnSpPr>
            <a:cxnSpLocks/>
          </p:cNvCxnSpPr>
          <p:nvPr/>
        </p:nvCxnSpPr>
        <p:spPr>
          <a:xfrm>
            <a:off x="6831409" y="4810623"/>
            <a:ext cx="523128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35F1E48-CB5A-37A2-5936-78635DA01D71}"/>
              </a:ext>
            </a:extLst>
          </p:cNvPr>
          <p:cNvSpPr/>
          <p:nvPr/>
        </p:nvSpPr>
        <p:spPr>
          <a:xfrm>
            <a:off x="11665004" y="4550368"/>
            <a:ext cx="115451" cy="489531"/>
          </a:xfrm>
          <a:prstGeom prst="rect">
            <a:avLst/>
          </a:prstGeom>
          <a:solidFill>
            <a:srgbClr val="FFA3AA"/>
          </a:solidFill>
          <a:ln>
            <a:solidFill>
              <a:srgbClr val="FF71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254416-BE20-8A13-0A20-927CBAAA67A9}"/>
              </a:ext>
            </a:extLst>
          </p:cNvPr>
          <p:cNvSpPr/>
          <p:nvPr/>
        </p:nvSpPr>
        <p:spPr>
          <a:xfrm>
            <a:off x="11222456" y="4876932"/>
            <a:ext cx="115451" cy="165537"/>
          </a:xfrm>
          <a:prstGeom prst="rect">
            <a:avLst/>
          </a:prstGeom>
          <a:solidFill>
            <a:srgbClr val="FFA3AA"/>
          </a:solidFill>
          <a:ln>
            <a:solidFill>
              <a:srgbClr val="FF71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C1DA7B-DFE8-12A6-697A-C5BD508202CE}"/>
              </a:ext>
            </a:extLst>
          </p:cNvPr>
          <p:cNvSpPr/>
          <p:nvPr/>
        </p:nvSpPr>
        <p:spPr>
          <a:xfrm>
            <a:off x="11331864" y="4314458"/>
            <a:ext cx="115451" cy="725905"/>
          </a:xfrm>
          <a:prstGeom prst="rect">
            <a:avLst/>
          </a:prstGeom>
          <a:solidFill>
            <a:srgbClr val="FFA3AA"/>
          </a:solidFill>
          <a:ln>
            <a:solidFill>
              <a:srgbClr val="FF71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677B8D-23C7-2593-2AA3-A2DF54BC42C2}"/>
              </a:ext>
            </a:extLst>
          </p:cNvPr>
          <p:cNvSpPr/>
          <p:nvPr/>
        </p:nvSpPr>
        <p:spPr>
          <a:xfrm>
            <a:off x="11447031" y="3997534"/>
            <a:ext cx="115451" cy="1044798"/>
          </a:xfrm>
          <a:prstGeom prst="rect">
            <a:avLst/>
          </a:prstGeom>
          <a:solidFill>
            <a:srgbClr val="FFA3AA"/>
          </a:solidFill>
          <a:ln>
            <a:solidFill>
              <a:srgbClr val="FF71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651304-5D16-53BB-2BE5-976E707731BF}"/>
              </a:ext>
            </a:extLst>
          </p:cNvPr>
          <p:cNvSpPr/>
          <p:nvPr/>
        </p:nvSpPr>
        <p:spPr>
          <a:xfrm>
            <a:off x="11778630" y="4893079"/>
            <a:ext cx="115451" cy="145952"/>
          </a:xfrm>
          <a:prstGeom prst="rect">
            <a:avLst/>
          </a:prstGeom>
          <a:solidFill>
            <a:srgbClr val="FFA3AA"/>
          </a:solidFill>
          <a:ln>
            <a:solidFill>
              <a:srgbClr val="FF71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A50C3D-178B-463A-1F5C-D48E04C9BBA6}"/>
              </a:ext>
            </a:extLst>
          </p:cNvPr>
          <p:cNvSpPr/>
          <p:nvPr/>
        </p:nvSpPr>
        <p:spPr>
          <a:xfrm>
            <a:off x="11558008" y="4343732"/>
            <a:ext cx="115451" cy="698600"/>
          </a:xfrm>
          <a:prstGeom prst="rect">
            <a:avLst/>
          </a:prstGeom>
          <a:solidFill>
            <a:srgbClr val="FFA3AA"/>
          </a:solidFill>
          <a:ln>
            <a:solidFill>
              <a:srgbClr val="FF71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20" name="Connecteur : en arc 19">
            <a:extLst>
              <a:ext uri="{FF2B5EF4-FFF2-40B4-BE49-F238E27FC236}">
                <a16:creationId xmlns:a16="http://schemas.microsoft.com/office/drawing/2014/main" id="{F5E99E39-EEA4-99B9-4B44-792C9D2B04E9}"/>
              </a:ext>
            </a:extLst>
          </p:cNvPr>
          <p:cNvCxnSpPr>
            <a:cxnSpLocks/>
          </p:cNvCxnSpPr>
          <p:nvPr/>
        </p:nvCxnSpPr>
        <p:spPr>
          <a:xfrm>
            <a:off x="7924723" y="5455632"/>
            <a:ext cx="2191186" cy="9727"/>
          </a:xfrm>
          <a:prstGeom prst="curvedConnector3">
            <a:avLst>
              <a:gd name="adj1" fmla="val 50000"/>
            </a:avLst>
          </a:prstGeom>
          <a:ln w="28575">
            <a:solidFill>
              <a:schemeClr val="bg1"/>
            </a:solidFill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 : en arc 21">
            <a:extLst>
              <a:ext uri="{FF2B5EF4-FFF2-40B4-BE49-F238E27FC236}">
                <a16:creationId xmlns:a16="http://schemas.microsoft.com/office/drawing/2014/main" id="{2257D5E3-9508-63CE-B5FC-10A8B207C61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070402" y="4598322"/>
            <a:ext cx="1728092" cy="1"/>
          </a:xfrm>
          <a:prstGeom prst="curvedConnector3">
            <a:avLst>
              <a:gd name="adj1" fmla="val 50000"/>
            </a:avLst>
          </a:prstGeom>
          <a:ln w="28575">
            <a:solidFill>
              <a:schemeClr val="bg1"/>
            </a:solidFill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4D677605-5555-DEA4-E03E-BA17B6ADC82E}"/>
              </a:ext>
            </a:extLst>
          </p:cNvPr>
          <p:cNvSpPr txBox="1"/>
          <p:nvPr/>
        </p:nvSpPr>
        <p:spPr>
          <a:xfrm>
            <a:off x="9567704" y="3607484"/>
            <a:ext cx="813283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Palatino Linotype" panose="02040502050505030304" pitchFamily="18" charset="0"/>
                <a:cs typeface="Arial"/>
              </a:rPr>
              <a:t>p</a:t>
            </a:r>
            <a:r>
              <a:rPr lang="en-US" sz="2000" i="1" baseline="-25000" dirty="0">
                <a:solidFill>
                  <a:schemeClr val="bg1"/>
                </a:solidFill>
                <a:latin typeface="Palatino Linotype" panose="02040502050505030304" pitchFamily="18" charset="0"/>
                <a:cs typeface="Arial"/>
              </a:rPr>
              <a:t>est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36DBC43-B013-057D-96F8-0DD026A23796}"/>
              </a:ext>
            </a:extLst>
          </p:cNvPr>
          <p:cNvSpPr txBox="1"/>
          <p:nvPr/>
        </p:nvSpPr>
        <p:spPr>
          <a:xfrm>
            <a:off x="9906271" y="5450296"/>
            <a:ext cx="58435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Palatino Linotype" panose="02040502050505030304" pitchFamily="18" charset="0"/>
                <a:cs typeface="Arial"/>
              </a:rPr>
              <a:t>p</a:t>
            </a:r>
            <a:endParaRPr lang="en-GB" sz="2000" i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8FF17E50-A756-816A-BDF6-48AF17FC6CEB}"/>
              </a:ext>
            </a:extLst>
          </p:cNvPr>
          <p:cNvCxnSpPr>
            <a:cxnSpLocks/>
          </p:cNvCxnSpPr>
          <p:nvPr/>
        </p:nvCxnSpPr>
        <p:spPr>
          <a:xfrm>
            <a:off x="7934447" y="5295251"/>
            <a:ext cx="33419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Forme libre : forme 27">
            <a:extLst>
              <a:ext uri="{FF2B5EF4-FFF2-40B4-BE49-F238E27FC236}">
                <a16:creationId xmlns:a16="http://schemas.microsoft.com/office/drawing/2014/main" id="{A82A357F-A9B8-EB92-E4B3-7042836ACF2F}"/>
              </a:ext>
            </a:extLst>
          </p:cNvPr>
          <p:cNvSpPr/>
          <p:nvPr/>
        </p:nvSpPr>
        <p:spPr>
          <a:xfrm>
            <a:off x="8250110" y="3899222"/>
            <a:ext cx="1348146" cy="997978"/>
          </a:xfrm>
          <a:custGeom>
            <a:avLst/>
            <a:gdLst>
              <a:gd name="connsiteX0" fmla="*/ 3421 w 1717921"/>
              <a:gd name="connsiteY0" fmla="*/ 1303020 h 1303020"/>
              <a:gd name="connsiteX1" fmla="*/ 270121 w 1717921"/>
              <a:gd name="connsiteY1" fmla="*/ 861060 h 1303020"/>
              <a:gd name="connsiteX2" fmla="*/ 1717921 w 1717921"/>
              <a:gd name="connsiteY2" fmla="*/ 0 h 1303020"/>
              <a:gd name="connsiteX0" fmla="*/ 1313 w 1761533"/>
              <a:gd name="connsiteY0" fmla="*/ 1303020 h 1303020"/>
              <a:gd name="connsiteX1" fmla="*/ 313733 w 1761533"/>
              <a:gd name="connsiteY1" fmla="*/ 861060 h 1303020"/>
              <a:gd name="connsiteX2" fmla="*/ 1761533 w 1761533"/>
              <a:gd name="connsiteY2" fmla="*/ 0 h 1303020"/>
              <a:gd name="connsiteX0" fmla="*/ 0 w 1760220"/>
              <a:gd name="connsiteY0" fmla="*/ 1303020 h 1303020"/>
              <a:gd name="connsiteX1" fmla="*/ 312420 w 1760220"/>
              <a:gd name="connsiteY1" fmla="*/ 861060 h 1303020"/>
              <a:gd name="connsiteX2" fmla="*/ 1760220 w 1760220"/>
              <a:gd name="connsiteY2" fmla="*/ 0 h 130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60220" h="1303020">
                <a:moveTo>
                  <a:pt x="0" y="1303020"/>
                </a:moveTo>
                <a:cubicBezTo>
                  <a:pt x="43815" y="1175385"/>
                  <a:pt x="26670" y="1078230"/>
                  <a:pt x="312420" y="861060"/>
                </a:cubicBezTo>
                <a:cubicBezTo>
                  <a:pt x="598170" y="643890"/>
                  <a:pt x="1529080" y="129540"/>
                  <a:pt x="1760220" y="0"/>
                </a:cubicBezTo>
              </a:path>
            </a:pathLst>
          </a:cu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9" name="Triangle isocèle 28">
            <a:extLst>
              <a:ext uri="{FF2B5EF4-FFF2-40B4-BE49-F238E27FC236}">
                <a16:creationId xmlns:a16="http://schemas.microsoft.com/office/drawing/2014/main" id="{6A123828-FF18-AEFA-E23D-CFD32DEF90B2}"/>
              </a:ext>
            </a:extLst>
          </p:cNvPr>
          <p:cNvSpPr/>
          <p:nvPr/>
        </p:nvSpPr>
        <p:spPr>
          <a:xfrm>
            <a:off x="9511145" y="3842048"/>
            <a:ext cx="100675" cy="100675"/>
          </a:xfrm>
          <a:prstGeom prst="triangle">
            <a:avLst/>
          </a:prstGeom>
          <a:solidFill>
            <a:srgbClr val="A9D18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31" name="Connecteur : en arc 30">
            <a:extLst>
              <a:ext uri="{FF2B5EF4-FFF2-40B4-BE49-F238E27FC236}">
                <a16:creationId xmlns:a16="http://schemas.microsoft.com/office/drawing/2014/main" id="{B2D18D2A-5D6B-5655-D093-7E5F7CC76B61}"/>
              </a:ext>
            </a:extLst>
          </p:cNvPr>
          <p:cNvCxnSpPr>
            <a:cxnSpLocks/>
          </p:cNvCxnSpPr>
          <p:nvPr/>
        </p:nvCxnSpPr>
        <p:spPr>
          <a:xfrm>
            <a:off x="8268639" y="4904381"/>
            <a:ext cx="1329617" cy="12700"/>
          </a:xfrm>
          <a:prstGeom prst="curvedConnector3">
            <a:avLst>
              <a:gd name="adj1" fmla="val 50000"/>
            </a:avLst>
          </a:prstGeom>
          <a:ln w="38100">
            <a:solidFill>
              <a:srgbClr val="FF939B"/>
            </a:solidFill>
            <a:headEnd type="stealth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B2916A9C-6683-40CB-92F8-9B7E494C63A6}"/>
              </a:ext>
            </a:extLst>
          </p:cNvPr>
          <p:cNvSpPr txBox="1"/>
          <p:nvPr/>
        </p:nvSpPr>
        <p:spPr>
          <a:xfrm>
            <a:off x="8603110" y="4904381"/>
            <a:ext cx="868746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i="1" dirty="0" err="1">
                <a:solidFill>
                  <a:srgbClr val="FF939B"/>
                </a:solidFill>
                <a:latin typeface="Palatino Linotype" panose="02040502050505030304" pitchFamily="18" charset="0"/>
                <a:cs typeface="Arial"/>
              </a:rPr>
              <a:t>Dist</a:t>
            </a:r>
            <a:endParaRPr lang="en-GB" sz="2000" b="1" i="1" dirty="0">
              <a:solidFill>
                <a:srgbClr val="FF939B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36" name="Connecteur : en arc 35">
            <a:extLst>
              <a:ext uri="{FF2B5EF4-FFF2-40B4-BE49-F238E27FC236}">
                <a16:creationId xmlns:a16="http://schemas.microsoft.com/office/drawing/2014/main" id="{CBE3716E-C36C-4634-2A17-B5A43BAE9976}"/>
              </a:ext>
            </a:extLst>
          </p:cNvPr>
          <p:cNvCxnSpPr>
            <a:cxnSpLocks/>
          </p:cNvCxnSpPr>
          <p:nvPr/>
        </p:nvCxnSpPr>
        <p:spPr>
          <a:xfrm>
            <a:off x="10248856" y="4892956"/>
            <a:ext cx="725792" cy="0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 : en arc 37">
            <a:extLst>
              <a:ext uri="{FF2B5EF4-FFF2-40B4-BE49-F238E27FC236}">
                <a16:creationId xmlns:a16="http://schemas.microsoft.com/office/drawing/2014/main" id="{6B2D7B3A-CABA-A953-3DC7-0F350E2FC04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533522" y="4415719"/>
            <a:ext cx="1240752" cy="0"/>
          </a:xfrm>
          <a:prstGeom prst="curvedConnector3">
            <a:avLst>
              <a:gd name="adj1" fmla="val 50000"/>
            </a:avLst>
          </a:prstGeom>
          <a:solidFill>
            <a:srgbClr val="FF9B9B"/>
          </a:solidFill>
          <a:ln w="28575">
            <a:solidFill>
              <a:schemeClr val="bg1"/>
            </a:solidFill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2ABFB8B4-355C-C670-E97A-40BA5FFFD32E}"/>
              </a:ext>
            </a:extLst>
          </p:cNvPr>
          <p:cNvSpPr txBox="1"/>
          <p:nvPr/>
        </p:nvSpPr>
        <p:spPr>
          <a:xfrm>
            <a:off x="11268336" y="5039403"/>
            <a:ext cx="74682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/>
              </a:rPr>
              <a:t>Dist</a:t>
            </a:r>
            <a:endParaRPr lang="en-GB" sz="2000" i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45" name="Connecteur : en arc 44">
            <a:extLst>
              <a:ext uri="{FF2B5EF4-FFF2-40B4-BE49-F238E27FC236}">
                <a16:creationId xmlns:a16="http://schemas.microsoft.com/office/drawing/2014/main" id="{5C934EF7-2DD7-ACC2-1780-59AC075B5146}"/>
              </a:ext>
            </a:extLst>
          </p:cNvPr>
          <p:cNvCxnSpPr>
            <a:cxnSpLocks/>
          </p:cNvCxnSpPr>
          <p:nvPr/>
        </p:nvCxnSpPr>
        <p:spPr>
          <a:xfrm>
            <a:off x="11147698" y="5044591"/>
            <a:ext cx="989308" cy="0"/>
          </a:xfrm>
          <a:prstGeom prst="curvedConnector3">
            <a:avLst>
              <a:gd name="adj1" fmla="val 50000"/>
            </a:avLst>
          </a:prstGeom>
          <a:solidFill>
            <a:srgbClr val="FF9B9B"/>
          </a:solidFill>
          <a:ln w="28575">
            <a:solidFill>
              <a:schemeClr val="bg1"/>
            </a:solidFill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 : en arc 49">
            <a:extLst>
              <a:ext uri="{FF2B5EF4-FFF2-40B4-BE49-F238E27FC236}">
                <a16:creationId xmlns:a16="http://schemas.microsoft.com/office/drawing/2014/main" id="{3697345E-D079-0E08-236A-D808D584F6AD}"/>
              </a:ext>
            </a:extLst>
          </p:cNvPr>
          <p:cNvCxnSpPr>
            <a:cxnSpLocks/>
          </p:cNvCxnSpPr>
          <p:nvPr/>
        </p:nvCxnSpPr>
        <p:spPr>
          <a:xfrm rot="10800000">
            <a:off x="7895045" y="5833712"/>
            <a:ext cx="2176640" cy="9727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6B96181C-F651-574D-65AC-299154978165}"/>
              </a:ext>
            </a:extLst>
          </p:cNvPr>
          <p:cNvSpPr txBox="1"/>
          <p:nvPr/>
        </p:nvSpPr>
        <p:spPr>
          <a:xfrm rot="16200000">
            <a:off x="6524145" y="4558284"/>
            <a:ext cx="2374536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alatino Linotype" panose="02040502050505030304" pitchFamily="18" charset="0"/>
                <a:cs typeface="Arial"/>
              </a:rPr>
              <a:t>Vegetation cover</a:t>
            </a:r>
            <a:endParaRPr lang="en-GB" sz="2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A1B4003C-4A00-ABC6-DE4F-6F93C87082D9}"/>
              </a:ext>
            </a:extLst>
          </p:cNvPr>
          <p:cNvSpPr txBox="1"/>
          <p:nvPr/>
        </p:nvSpPr>
        <p:spPr>
          <a:xfrm>
            <a:off x="7529105" y="5932739"/>
            <a:ext cx="3109755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alatino Linotype" panose="02040502050505030304" pitchFamily="18" charset="0"/>
                <a:cs typeface="Arial"/>
              </a:rPr>
              <a:t>Environmental gradient</a:t>
            </a:r>
            <a:endParaRPr lang="en-GB" sz="2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01C3C30C-851B-CB3B-4190-60F76C05FCE7}"/>
              </a:ext>
            </a:extLst>
          </p:cNvPr>
          <p:cNvSpPr txBox="1"/>
          <p:nvPr/>
        </p:nvSpPr>
        <p:spPr>
          <a:xfrm>
            <a:off x="7933854" y="4451721"/>
            <a:ext cx="58435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FF939B"/>
                </a:solidFill>
                <a:latin typeface="Palatino Linotype" panose="02040502050505030304" pitchFamily="18" charset="0"/>
                <a:cs typeface="Arial"/>
              </a:rPr>
              <a:t>p</a:t>
            </a:r>
            <a:r>
              <a:rPr lang="en-US" sz="2000" b="1" i="1" baseline="-25000" dirty="0">
                <a:solidFill>
                  <a:srgbClr val="FF939B"/>
                </a:solidFill>
                <a:latin typeface="Palatino Linotype" panose="02040502050505030304" pitchFamily="18" charset="0"/>
                <a:cs typeface="Arial"/>
              </a:rPr>
              <a:t>c</a:t>
            </a:r>
            <a:endParaRPr lang="en-GB" sz="2000" b="1" i="1" dirty="0">
              <a:solidFill>
                <a:srgbClr val="FF939B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55363B71-0737-E80D-2C94-C38BC0A3420F}"/>
              </a:ext>
            </a:extLst>
          </p:cNvPr>
          <p:cNvSpPr txBox="1"/>
          <p:nvPr/>
        </p:nvSpPr>
        <p:spPr>
          <a:xfrm>
            <a:off x="8110499" y="4665128"/>
            <a:ext cx="58435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7575"/>
                </a:solidFill>
                <a:latin typeface="Palatino Linotype" panose="02040502050505030304" pitchFamily="18" charset="0"/>
                <a:ea typeface="Cambria" panose="02040503050406030204" pitchFamily="18" charset="0"/>
                <a:cs typeface="Arial"/>
              </a:rPr>
              <a:t>x</a:t>
            </a:r>
            <a:endParaRPr lang="en-GB" sz="2000" b="1" dirty="0">
              <a:solidFill>
                <a:srgbClr val="FF7575"/>
              </a:solidFill>
              <a:latin typeface="Palatino Linotype" panose="02040502050505030304" pitchFamily="18" charset="0"/>
              <a:ea typeface="Cambria" panose="02040503050406030204" pitchFamily="18" charset="0"/>
            </a:endParaRPr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C7D9157B-F90B-EF43-EBE1-E896F7461B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0256" y="3939170"/>
            <a:ext cx="770329" cy="87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0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9" grpId="0" animBg="1"/>
      <p:bldP spid="43" grpId="0"/>
      <p:bldP spid="46" grpId="0"/>
      <p:bldP spid="47" grpId="0"/>
      <p:bldP spid="48" grpId="0"/>
      <p:bldP spid="49" grpId="0"/>
      <p:bldP spid="60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8" grpId="0"/>
      <p:bldP spid="5" grpId="0"/>
      <p:bldP spid="6" grpId="0"/>
      <p:bldP spid="12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3" grpId="0"/>
      <p:bldP spid="24" grpId="0"/>
      <p:bldP spid="28" grpId="0" animBg="1"/>
      <p:bldP spid="29" grpId="0" animBg="1"/>
      <p:bldP spid="32" grpId="0"/>
      <p:bldP spid="44" grpId="0"/>
      <p:bldP spid="51" grpId="0"/>
      <p:bldP spid="52" grpId="0"/>
      <p:bldP spid="53" grpId="0"/>
      <p:bldP spid="5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5F780ADB-B0E8-8C4E-8946-D0541C1E9543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CC4409-C7AF-9135-70A3-0DA3ADC1FA88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id="{39949CD7-9E0A-EB45-B186-8CEA23713DA2}"/>
                </a:ext>
              </a:extLst>
            </p:cNvPr>
            <p:cNvSpPr txBox="1"/>
            <p:nvPr/>
          </p:nvSpPr>
          <p:spPr>
            <a:xfrm>
              <a:off x="2148744" y="90085"/>
              <a:ext cx="78946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Using a minimal model to make quantitative predictions</a:t>
              </a:r>
            </a:p>
          </p:txBody>
        </p:sp>
      </p:grpSp>
      <p:pic>
        <p:nvPicPr>
          <p:cNvPr id="3" name="Image 2" descr="Une image contenant raie, pain&#10;&#10;Description générée automatiquement">
            <a:extLst>
              <a:ext uri="{FF2B5EF4-FFF2-40B4-BE49-F238E27FC236}">
                <a16:creationId xmlns:a16="http://schemas.microsoft.com/office/drawing/2014/main" id="{E8EB6528-4816-1147-375F-FC33B9E68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67" y="2336739"/>
            <a:ext cx="2821108" cy="2821108"/>
          </a:xfrm>
          <a:prstGeom prst="rect">
            <a:avLst/>
          </a:prstGeom>
        </p:spPr>
      </p:pic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64FE8C43-B766-43AD-B6B7-AE539715C081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24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B14A29-D363-B552-3627-0B8E6F6F2347}"/>
              </a:ext>
            </a:extLst>
          </p:cNvPr>
          <p:cNvSpPr/>
          <p:nvPr/>
        </p:nvSpPr>
        <p:spPr>
          <a:xfrm flipH="1">
            <a:off x="641024" y="1621411"/>
            <a:ext cx="3151991" cy="3708923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888D735-F4F6-70AB-4FD5-DCC32882D0D2}"/>
              </a:ext>
            </a:extLst>
          </p:cNvPr>
          <p:cNvSpPr txBox="1"/>
          <p:nvPr/>
        </p:nvSpPr>
        <p:spPr>
          <a:xfrm>
            <a:off x="1196121" y="1696846"/>
            <a:ext cx="2030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Observation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A7EFE088-7AE1-9D00-F290-4AFF33B072F5}"/>
              </a:ext>
            </a:extLst>
          </p:cNvPr>
          <p:cNvCxnSpPr/>
          <p:nvPr/>
        </p:nvCxnSpPr>
        <p:spPr>
          <a:xfrm flipV="1">
            <a:off x="8514056" y="4257784"/>
            <a:ext cx="0" cy="198536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B180C968-922E-FAD8-6750-8B23E9CF4006}"/>
              </a:ext>
            </a:extLst>
          </p:cNvPr>
          <p:cNvCxnSpPr>
            <a:cxnSpLocks/>
          </p:cNvCxnSpPr>
          <p:nvPr/>
        </p:nvCxnSpPr>
        <p:spPr>
          <a:xfrm>
            <a:off x="8514056" y="6243145"/>
            <a:ext cx="3502938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77D32661-4356-EF70-B0CE-7916DAFE6897}"/>
              </a:ext>
            </a:extLst>
          </p:cNvPr>
          <p:cNvCxnSpPr>
            <a:cxnSpLocks/>
          </p:cNvCxnSpPr>
          <p:nvPr/>
        </p:nvCxnSpPr>
        <p:spPr>
          <a:xfrm flipV="1">
            <a:off x="9082325" y="4742331"/>
            <a:ext cx="0" cy="319876"/>
          </a:xfrm>
          <a:prstGeom prst="straightConnector1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BA307547-161E-1C35-E06D-18BD7644D45B}"/>
              </a:ext>
            </a:extLst>
          </p:cNvPr>
          <p:cNvCxnSpPr>
            <a:cxnSpLocks/>
          </p:cNvCxnSpPr>
          <p:nvPr/>
        </p:nvCxnSpPr>
        <p:spPr>
          <a:xfrm>
            <a:off x="10839903" y="4061811"/>
            <a:ext cx="0" cy="104903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872F1D07-51BB-5E59-2A0A-B5DC2AE93D5A}"/>
              </a:ext>
            </a:extLst>
          </p:cNvPr>
          <p:cNvSpPr txBox="1"/>
          <p:nvPr/>
        </p:nvSpPr>
        <p:spPr>
          <a:xfrm>
            <a:off x="8406841" y="4017620"/>
            <a:ext cx="1355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Current state</a:t>
            </a: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F41D42CF-A287-4A0C-834D-66C1C9082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9220" y="1939128"/>
            <a:ext cx="1731290" cy="1462602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F5D78292-64D0-3F74-BE3B-D60E5C5BC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0131894" y="2450798"/>
            <a:ext cx="1794931" cy="1516366"/>
          </a:xfrm>
          <a:prstGeom prst="rect">
            <a:avLst/>
          </a:prstGeom>
        </p:spPr>
      </p:pic>
      <p:pic>
        <p:nvPicPr>
          <p:cNvPr id="49" name="Image 48" descr="Une image contenant raie, pain&#10;&#10;Description générée automatiquement">
            <a:extLst>
              <a:ext uri="{FF2B5EF4-FFF2-40B4-BE49-F238E27FC236}">
                <a16:creationId xmlns:a16="http://schemas.microsoft.com/office/drawing/2014/main" id="{ADE094A5-A061-59A6-6740-0D86BCE3D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110" y="5175055"/>
            <a:ext cx="988236" cy="988236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13E1937F-6185-64AB-D9E4-3C041634F085}"/>
              </a:ext>
            </a:extLst>
          </p:cNvPr>
          <p:cNvSpPr txBox="1"/>
          <p:nvPr/>
        </p:nvSpPr>
        <p:spPr>
          <a:xfrm>
            <a:off x="9371569" y="6248550"/>
            <a:ext cx="20771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Model parameter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F1AC645-C58C-0D38-E39F-2D4D10038258}"/>
              </a:ext>
            </a:extLst>
          </p:cNvPr>
          <p:cNvSpPr txBox="1"/>
          <p:nvPr/>
        </p:nvSpPr>
        <p:spPr>
          <a:xfrm rot="16200000">
            <a:off x="7093390" y="4869317"/>
            <a:ext cx="17959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Vegetation cover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F7155842-FC4B-9220-C236-423297BB8B3C}"/>
              </a:ext>
            </a:extLst>
          </p:cNvPr>
          <p:cNvCxnSpPr>
            <a:cxnSpLocks/>
          </p:cNvCxnSpPr>
          <p:nvPr/>
        </p:nvCxnSpPr>
        <p:spPr>
          <a:xfrm>
            <a:off x="11339481" y="6435977"/>
            <a:ext cx="70948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2D2386DD-5BAD-3D08-BD91-7B44305EEB19}"/>
              </a:ext>
            </a:extLst>
          </p:cNvPr>
          <p:cNvCxnSpPr>
            <a:cxnSpLocks/>
          </p:cNvCxnSpPr>
          <p:nvPr/>
        </p:nvCxnSpPr>
        <p:spPr>
          <a:xfrm>
            <a:off x="8509449" y="6421909"/>
            <a:ext cx="86981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orme libre : forme 53">
            <a:extLst>
              <a:ext uri="{FF2B5EF4-FFF2-40B4-BE49-F238E27FC236}">
                <a16:creationId xmlns:a16="http://schemas.microsoft.com/office/drawing/2014/main" id="{3737BDDE-A773-0E60-396E-86BCC9CAFA2E}"/>
              </a:ext>
            </a:extLst>
          </p:cNvPr>
          <p:cNvSpPr/>
          <p:nvPr/>
        </p:nvSpPr>
        <p:spPr>
          <a:xfrm flipH="1">
            <a:off x="8550591" y="4532136"/>
            <a:ext cx="2738894" cy="1449825"/>
          </a:xfrm>
          <a:custGeom>
            <a:avLst/>
            <a:gdLst>
              <a:gd name="connsiteX0" fmla="*/ 2382697 w 2382697"/>
              <a:gd name="connsiteY0" fmla="*/ 0 h 1041010"/>
              <a:gd name="connsiteX1" fmla="*/ 1440162 w 2382697"/>
              <a:gd name="connsiteY1" fmla="*/ 239151 h 1041010"/>
              <a:gd name="connsiteX2" fmla="*/ 722710 w 2382697"/>
              <a:gd name="connsiteY2" fmla="*/ 464234 h 1041010"/>
              <a:gd name="connsiteX3" fmla="*/ 160002 w 2382697"/>
              <a:gd name="connsiteY3" fmla="*/ 745588 h 1041010"/>
              <a:gd name="connsiteX4" fmla="*/ 5257 w 2382697"/>
              <a:gd name="connsiteY4" fmla="*/ 942536 h 1041010"/>
              <a:gd name="connsiteX5" fmla="*/ 33393 w 2382697"/>
              <a:gd name="connsiteY5" fmla="*/ 1041010 h 1041010"/>
              <a:gd name="connsiteX0" fmla="*/ 2377440 w 2377440"/>
              <a:gd name="connsiteY0" fmla="*/ 0 h 942536"/>
              <a:gd name="connsiteX1" fmla="*/ 1434905 w 2377440"/>
              <a:gd name="connsiteY1" fmla="*/ 239151 h 942536"/>
              <a:gd name="connsiteX2" fmla="*/ 717453 w 2377440"/>
              <a:gd name="connsiteY2" fmla="*/ 464234 h 942536"/>
              <a:gd name="connsiteX3" fmla="*/ 154745 w 2377440"/>
              <a:gd name="connsiteY3" fmla="*/ 745588 h 942536"/>
              <a:gd name="connsiteX4" fmla="*/ 0 w 2377440"/>
              <a:gd name="connsiteY4" fmla="*/ 942536 h 942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440" h="942536">
                <a:moveTo>
                  <a:pt x="2377440" y="0"/>
                </a:moveTo>
                <a:cubicBezTo>
                  <a:pt x="2044504" y="80889"/>
                  <a:pt x="1711569" y="161779"/>
                  <a:pt x="1434905" y="239151"/>
                </a:cubicBezTo>
                <a:cubicBezTo>
                  <a:pt x="1158241" y="316523"/>
                  <a:pt x="930813" y="379828"/>
                  <a:pt x="717453" y="464234"/>
                </a:cubicBezTo>
                <a:cubicBezTo>
                  <a:pt x="504093" y="548640"/>
                  <a:pt x="274320" y="665871"/>
                  <a:pt x="154745" y="745588"/>
                </a:cubicBezTo>
                <a:cubicBezTo>
                  <a:pt x="35169" y="825305"/>
                  <a:pt x="21101" y="893299"/>
                  <a:pt x="0" y="942536"/>
                </a:cubicBezTo>
              </a:path>
            </a:pathLst>
          </a:cu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7C570760-41DC-B922-A422-C06A5AC37AEE}"/>
              </a:ext>
            </a:extLst>
          </p:cNvPr>
          <p:cNvCxnSpPr>
            <a:cxnSpLocks/>
          </p:cNvCxnSpPr>
          <p:nvPr/>
        </p:nvCxnSpPr>
        <p:spPr>
          <a:xfrm>
            <a:off x="4113829" y="3260849"/>
            <a:ext cx="4177553" cy="0"/>
          </a:xfrm>
          <a:prstGeom prst="straightConnector1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6C799756-E2C6-DEBF-DF8C-0226462FB510}"/>
              </a:ext>
            </a:extLst>
          </p:cNvPr>
          <p:cNvSpPr txBox="1"/>
          <p:nvPr/>
        </p:nvSpPr>
        <p:spPr>
          <a:xfrm>
            <a:off x="3715824" y="2609547"/>
            <a:ext cx="49036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Inferring model parameters</a:t>
            </a:r>
          </a:p>
        </p:txBody>
      </p:sp>
    </p:spTree>
    <p:extLst>
      <p:ext uri="{BB962C8B-B14F-4D97-AF65-F5344CB8AC3E}">
        <p14:creationId xmlns:p14="http://schemas.microsoft.com/office/powerpoint/2010/main" val="4002006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C0454A5-B9E4-2B96-B0A9-308B22C1341F}"/>
              </a:ext>
            </a:extLst>
          </p:cNvPr>
          <p:cNvSpPr txBox="1"/>
          <p:nvPr/>
        </p:nvSpPr>
        <p:spPr>
          <a:xfrm>
            <a:off x="1587500" y="3013501"/>
            <a:ext cx="9017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MS Gothic" panose="020B0609070205080204" pitchFamily="49" charset="-128"/>
                <a:cs typeface="Arial"/>
              </a:rPr>
              <a:t>Validation using simulations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6772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6" descr="Baby yoda">
            <a:extLst>
              <a:ext uri="{FF2B5EF4-FFF2-40B4-BE49-F238E27FC236}">
                <a16:creationId xmlns:a16="http://schemas.microsoft.com/office/drawing/2014/main" id="{5E4841E6-CA16-A2AB-C77C-3FA64882F6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" t="2682" r="1754" b="5613"/>
          <a:stretch/>
        </p:blipFill>
        <p:spPr bwMode="auto">
          <a:xfrm>
            <a:off x="10144893" y="3704407"/>
            <a:ext cx="789286" cy="59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5F780ADB-B0E8-8C4E-8946-D0541C1E9543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CC4409-C7AF-9135-70A3-0DA3ADC1FA88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rgbClr val="D6BC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id="{39949CD7-9E0A-EB45-B186-8CEA23713DA2}"/>
                </a:ext>
              </a:extLst>
            </p:cNvPr>
            <p:cNvSpPr txBox="1"/>
            <p:nvPr/>
          </p:nvSpPr>
          <p:spPr>
            <a:xfrm>
              <a:off x="3226963" y="90085"/>
              <a:ext cx="573830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Validating the method using simulations</a:t>
              </a:r>
            </a:p>
          </p:txBody>
        </p:sp>
      </p:grp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BC34E9-5E13-EF97-9FB8-E57C12B72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26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125">
            <a:extLst>
              <a:ext uri="{FF2B5EF4-FFF2-40B4-BE49-F238E27FC236}">
                <a16:creationId xmlns:a16="http://schemas.microsoft.com/office/drawing/2014/main" id="{470AD5D1-EFB6-D70E-F37A-1146EC27C182}"/>
              </a:ext>
            </a:extLst>
          </p:cNvPr>
          <p:cNvSpPr txBox="1"/>
          <p:nvPr/>
        </p:nvSpPr>
        <p:spPr>
          <a:xfrm>
            <a:off x="10420432" y="6007653"/>
            <a:ext cx="1866735" cy="282193"/>
          </a:xfrm>
          <a:prstGeom prst="rect">
            <a:avLst/>
          </a:prstGeom>
          <a:solidFill>
            <a:schemeClr val="accent2">
              <a:lumMod val="60000"/>
              <a:lumOff val="40000"/>
              <a:alpha val="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Kéfi et al., TPB 2007</a:t>
            </a:r>
          </a:p>
        </p:txBody>
      </p:sp>
      <p:sp>
        <p:nvSpPr>
          <p:cNvPr id="8" name="TextBox 125">
            <a:extLst>
              <a:ext uri="{FF2B5EF4-FFF2-40B4-BE49-F238E27FC236}">
                <a16:creationId xmlns:a16="http://schemas.microsoft.com/office/drawing/2014/main" id="{A791BD41-AD63-09CB-2DED-C8729AF6530C}"/>
              </a:ext>
            </a:extLst>
          </p:cNvPr>
          <p:cNvSpPr txBox="1"/>
          <p:nvPr/>
        </p:nvSpPr>
        <p:spPr>
          <a:xfrm>
            <a:off x="9678" y="6326383"/>
            <a:ext cx="2299824" cy="485326"/>
          </a:xfrm>
          <a:prstGeom prst="rect">
            <a:avLst/>
          </a:prstGeom>
          <a:solidFill>
            <a:schemeClr val="accent2">
              <a:lumMod val="60000"/>
              <a:lumOff val="40000"/>
              <a:alpha val="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Guichard</a:t>
            </a:r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 et al., Am’ Nat’ 2003</a:t>
            </a:r>
          </a:p>
          <a:p>
            <a:pPr>
              <a:lnSpc>
                <a:spcPct val="120000"/>
              </a:lnSpc>
            </a:pPr>
            <a:r>
              <a:rPr lang="en-GB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Pascual and </a:t>
            </a:r>
            <a:r>
              <a:rPr lang="en-GB" sz="1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Guichard</a:t>
            </a:r>
            <a:r>
              <a:rPr lang="en-GB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, 2005</a:t>
            </a:r>
            <a:endParaRPr lang="en-US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Arial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69622433-AD24-991D-E223-1B057AE252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5411" t="2439"/>
          <a:stretch/>
        </p:blipFill>
        <p:spPr>
          <a:xfrm>
            <a:off x="3128615" y="793928"/>
            <a:ext cx="5735002" cy="5775118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F6DCBFC9-94AB-60DF-0C2A-A8D77E2C61B8}"/>
              </a:ext>
            </a:extLst>
          </p:cNvPr>
          <p:cNvGrpSpPr/>
          <p:nvPr/>
        </p:nvGrpSpPr>
        <p:grpSpPr>
          <a:xfrm>
            <a:off x="387727" y="1089754"/>
            <a:ext cx="2570243" cy="2164778"/>
            <a:chOff x="7010357" y="1217149"/>
            <a:chExt cx="4479923" cy="3773197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216FDDF6-1F6A-7631-D3AA-4F74279A5059}"/>
                </a:ext>
              </a:extLst>
            </p:cNvPr>
            <p:cNvSpPr/>
            <p:nvPr/>
          </p:nvSpPr>
          <p:spPr>
            <a:xfrm>
              <a:off x="7635711" y="3570898"/>
              <a:ext cx="720000" cy="7200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>
                <a:solidFill>
                  <a:schemeClr val="bg1"/>
                </a:solidFill>
              </a:endParaRPr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395AFD73-A157-67A0-6D73-7E12B3A1008F}"/>
                </a:ext>
              </a:extLst>
            </p:cNvPr>
            <p:cNvSpPr/>
            <p:nvPr/>
          </p:nvSpPr>
          <p:spPr>
            <a:xfrm>
              <a:off x="10151212" y="3592664"/>
              <a:ext cx="720000" cy="720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 dirty="0">
                <a:solidFill>
                  <a:schemeClr val="bg1"/>
                </a:solidFill>
              </a:endParaRPr>
            </a:p>
          </p:txBody>
        </p: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66C452F0-E0B5-EEFE-C979-026E246556C3}"/>
                </a:ext>
              </a:extLst>
            </p:cNvPr>
            <p:cNvCxnSpPr>
              <a:cxnSpLocks/>
              <a:stCxn id="5" idx="0"/>
              <a:endCxn id="13" idx="6"/>
            </p:cNvCxnSpPr>
            <p:nvPr/>
          </p:nvCxnSpPr>
          <p:spPr>
            <a:xfrm flipH="1" flipV="1">
              <a:off x="9490556" y="2057486"/>
              <a:ext cx="1020656" cy="153517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551EEFF8-67A7-9B68-0CCD-FCA84DCBB66E}"/>
                </a:ext>
              </a:extLst>
            </p:cNvPr>
            <p:cNvCxnSpPr>
              <a:cxnSpLocks/>
              <a:stCxn id="4" idx="6"/>
              <a:endCxn id="5" idx="2"/>
            </p:cNvCxnSpPr>
            <p:nvPr/>
          </p:nvCxnSpPr>
          <p:spPr>
            <a:xfrm>
              <a:off x="8355711" y="3930898"/>
              <a:ext cx="1795501" cy="2176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F1771DC0-7FE9-A4B9-7223-8912F4D8F293}"/>
                </a:ext>
              </a:extLst>
            </p:cNvPr>
            <p:cNvCxnSpPr>
              <a:cxnSpLocks/>
              <a:stCxn id="13" idx="2"/>
              <a:endCxn id="4" idx="0"/>
            </p:cNvCxnSpPr>
            <p:nvPr/>
          </p:nvCxnSpPr>
          <p:spPr>
            <a:xfrm flipH="1">
              <a:off x="7995711" y="2057486"/>
              <a:ext cx="774845" cy="151341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7EB03985-B3E3-C461-78DC-D30B5268C277}"/>
                </a:ext>
              </a:extLst>
            </p:cNvPr>
            <p:cNvSpPr/>
            <p:nvPr/>
          </p:nvSpPr>
          <p:spPr>
            <a:xfrm>
              <a:off x="8770556" y="1697486"/>
              <a:ext cx="720000" cy="720000"/>
            </a:xfrm>
            <a:prstGeom prst="ellipse">
              <a:avLst/>
            </a:prstGeom>
            <a:solidFill>
              <a:srgbClr val="437BA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>
                <a:solidFill>
                  <a:schemeClr val="bg1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1162AE3-11FA-C07E-1DB7-9EF6393EA92E}"/>
                </a:ext>
              </a:extLst>
            </p:cNvPr>
            <p:cNvSpPr txBox="1"/>
            <p:nvPr/>
          </p:nvSpPr>
          <p:spPr>
            <a:xfrm>
              <a:off x="8488050" y="1217149"/>
              <a:ext cx="1530819" cy="536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err="1">
                  <a:solidFill>
                    <a:schemeClr val="bg1"/>
                  </a:solidFill>
                  <a:latin typeface="Palatino Linotype" panose="02040502050505030304" pitchFamily="18" charset="0"/>
                </a:rPr>
                <a:t>Mussel</a:t>
              </a:r>
              <a:endParaRPr lang="en-GB" sz="1400" b="1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83CD447-2228-47B8-9051-3B6A75120A6A}"/>
                </a:ext>
              </a:extLst>
            </p:cNvPr>
            <p:cNvSpPr txBox="1"/>
            <p:nvPr/>
          </p:nvSpPr>
          <p:spPr>
            <a:xfrm>
              <a:off x="9959461" y="4438704"/>
              <a:ext cx="1530819" cy="536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err="1">
                  <a:solidFill>
                    <a:schemeClr val="bg1"/>
                  </a:solidFill>
                  <a:latin typeface="Palatino Linotype" panose="02040502050505030304" pitchFamily="18" charset="0"/>
                </a:rPr>
                <a:t>Empty</a:t>
              </a:r>
              <a:endParaRPr lang="en-GB" sz="1400" b="1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8DFA619-EB3F-417A-1BD6-0EE25EFFC921}"/>
                </a:ext>
              </a:extLst>
            </p:cNvPr>
            <p:cNvSpPr txBox="1"/>
            <p:nvPr/>
          </p:nvSpPr>
          <p:spPr>
            <a:xfrm>
              <a:off x="7010357" y="4453892"/>
              <a:ext cx="1970708" cy="536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err="1">
                  <a:solidFill>
                    <a:schemeClr val="bg1"/>
                  </a:solidFill>
                  <a:latin typeface="Palatino Linotype" panose="02040502050505030304" pitchFamily="18" charset="0"/>
                </a:rPr>
                <a:t>Degraded</a:t>
              </a:r>
              <a:r>
                <a:rPr lang="fr-FR" sz="1400" b="1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 </a:t>
              </a:r>
              <a:endParaRPr lang="en-GB" sz="1400" b="1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C0341CD-FACF-2EB5-B3B8-B65FB1F5568D}"/>
              </a:ext>
            </a:extLst>
          </p:cNvPr>
          <p:cNvGrpSpPr/>
          <p:nvPr/>
        </p:nvGrpSpPr>
        <p:grpSpPr>
          <a:xfrm>
            <a:off x="9279528" y="793928"/>
            <a:ext cx="2203586" cy="2522860"/>
            <a:chOff x="1366006" y="1085409"/>
            <a:chExt cx="3445703" cy="3944945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5167E460-B3F2-5639-A976-CE78EBA169B5}"/>
                </a:ext>
              </a:extLst>
            </p:cNvPr>
            <p:cNvGrpSpPr/>
            <p:nvPr/>
          </p:nvGrpSpPr>
          <p:grpSpPr>
            <a:xfrm>
              <a:off x="1744705" y="3638600"/>
              <a:ext cx="2600971" cy="720000"/>
              <a:chOff x="825565" y="1847323"/>
              <a:chExt cx="2600971" cy="720000"/>
            </a:xfrm>
          </p:grpSpPr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C70066F8-F11B-026B-360F-10AF4B08328B}"/>
                  </a:ext>
                </a:extLst>
              </p:cNvPr>
              <p:cNvSpPr/>
              <p:nvPr/>
            </p:nvSpPr>
            <p:spPr>
              <a:xfrm>
                <a:off x="825565" y="1847323"/>
                <a:ext cx="720000" cy="72000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AC9C3E7A-B5FB-7199-7FF6-83EB27BE4952}"/>
                  </a:ext>
                </a:extLst>
              </p:cNvPr>
              <p:cNvSpPr/>
              <p:nvPr/>
            </p:nvSpPr>
            <p:spPr>
              <a:xfrm>
                <a:off x="2706536" y="1847323"/>
                <a:ext cx="720000" cy="7200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8635DC67-3BC6-951E-5099-2ECAA23B65E5}"/>
                </a:ext>
              </a:extLst>
            </p:cNvPr>
            <p:cNvCxnSpPr>
              <a:cxnSpLocks/>
              <a:stCxn id="27" idx="6"/>
              <a:endCxn id="35" idx="0"/>
            </p:cNvCxnSpPr>
            <p:nvPr/>
          </p:nvCxnSpPr>
          <p:spPr>
            <a:xfrm>
              <a:off x="3234068" y="2065563"/>
              <a:ext cx="751608" cy="1573037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E657AEBA-2BD9-117B-F5A6-86EBE57197DD}"/>
                </a:ext>
              </a:extLst>
            </p:cNvPr>
            <p:cNvCxnSpPr>
              <a:cxnSpLocks/>
              <a:stCxn id="35" idx="3"/>
              <a:endCxn id="34" idx="5"/>
            </p:cNvCxnSpPr>
            <p:nvPr/>
          </p:nvCxnSpPr>
          <p:spPr>
            <a:xfrm flipH="1">
              <a:off x="2359263" y="4253158"/>
              <a:ext cx="1371855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F1A2E566-4BBA-5FE5-F0A7-5B88B2FF6F17}"/>
                </a:ext>
              </a:extLst>
            </p:cNvPr>
            <p:cNvCxnSpPr>
              <a:cxnSpLocks/>
              <a:stCxn id="34" idx="7"/>
              <a:endCxn id="35" idx="1"/>
            </p:cNvCxnSpPr>
            <p:nvPr/>
          </p:nvCxnSpPr>
          <p:spPr>
            <a:xfrm>
              <a:off x="2359263" y="3744042"/>
              <a:ext cx="1371855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91E8C4AD-65FA-48BF-0896-9BCED020452C}"/>
                </a:ext>
              </a:extLst>
            </p:cNvPr>
            <p:cNvCxnSpPr>
              <a:cxnSpLocks/>
              <a:stCxn id="27" idx="4"/>
            </p:cNvCxnSpPr>
            <p:nvPr/>
          </p:nvCxnSpPr>
          <p:spPr>
            <a:xfrm>
              <a:off x="2874068" y="2425563"/>
              <a:ext cx="0" cy="975287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95047B3A-C857-174D-88CC-BD44DC8BAD4A}"/>
                </a:ext>
              </a:extLst>
            </p:cNvPr>
            <p:cNvSpPr/>
            <p:nvPr/>
          </p:nvSpPr>
          <p:spPr>
            <a:xfrm>
              <a:off x="2514068" y="1705563"/>
              <a:ext cx="720000" cy="720000"/>
            </a:xfrm>
            <a:prstGeom prst="ellipse">
              <a:avLst/>
            </a:prstGeom>
            <a:solidFill>
              <a:srgbClr val="66875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>
                <a:solidFill>
                  <a:schemeClr val="bg1"/>
                </a:solidFill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03DA9B1C-148A-D2AB-7C78-33E885367E85}"/>
                </a:ext>
              </a:extLst>
            </p:cNvPr>
            <p:cNvSpPr txBox="1"/>
            <p:nvPr/>
          </p:nvSpPr>
          <p:spPr>
            <a:xfrm>
              <a:off x="1366006" y="4549089"/>
              <a:ext cx="1800982" cy="481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err="1">
                  <a:solidFill>
                    <a:schemeClr val="bg1"/>
                  </a:solidFill>
                  <a:latin typeface="Palatino Linotype" panose="02040502050505030304" pitchFamily="18" charset="0"/>
                </a:rPr>
                <a:t>Degraded</a:t>
              </a:r>
              <a:r>
                <a:rPr lang="fr-FR" sz="1400" b="1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 </a:t>
              </a:r>
              <a:endParaRPr lang="en-GB" sz="1400" b="1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DF17AFD9-74C5-6248-C3C8-B72D6BB70C1D}"/>
                </a:ext>
              </a:extLst>
            </p:cNvPr>
            <p:cNvSpPr txBox="1"/>
            <p:nvPr/>
          </p:nvSpPr>
          <p:spPr>
            <a:xfrm>
              <a:off x="2051877" y="1085409"/>
              <a:ext cx="1986626" cy="481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err="1">
                  <a:solidFill>
                    <a:schemeClr val="bg1"/>
                  </a:solidFill>
                  <a:latin typeface="Palatino Linotype" panose="02040502050505030304" pitchFamily="18" charset="0"/>
                </a:rPr>
                <a:t>Vegetation</a:t>
              </a:r>
              <a:endParaRPr lang="en-GB" sz="1400" b="1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55F3CCD0-56E3-FA55-9E2F-B02910C7F3A3}"/>
                </a:ext>
              </a:extLst>
            </p:cNvPr>
            <p:cNvSpPr txBox="1"/>
            <p:nvPr/>
          </p:nvSpPr>
          <p:spPr>
            <a:xfrm>
              <a:off x="3430875" y="4507716"/>
              <a:ext cx="1380834" cy="481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err="1">
                  <a:solidFill>
                    <a:schemeClr val="bg1"/>
                  </a:solidFill>
                  <a:latin typeface="Palatino Linotype" panose="02040502050505030304" pitchFamily="18" charset="0"/>
                </a:rPr>
                <a:t>Empty</a:t>
              </a:r>
              <a:endParaRPr lang="en-GB" sz="1400" b="1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</p:txBody>
        </p:sp>
        <p:cxnSp>
          <p:nvCxnSpPr>
            <p:cNvPr id="33" name="Connecteur : en arc 32">
              <a:extLst>
                <a:ext uri="{FF2B5EF4-FFF2-40B4-BE49-F238E27FC236}">
                  <a16:creationId xmlns:a16="http://schemas.microsoft.com/office/drawing/2014/main" id="{D3716CBD-2AA1-3703-5460-7B2719010346}"/>
                </a:ext>
              </a:extLst>
            </p:cNvPr>
            <p:cNvCxnSpPr>
              <a:cxnSpLocks/>
              <a:stCxn id="35" idx="6"/>
              <a:endCxn id="27" idx="7"/>
            </p:cNvCxnSpPr>
            <p:nvPr/>
          </p:nvCxnSpPr>
          <p:spPr>
            <a:xfrm flipH="1" flipV="1">
              <a:off x="3128626" y="1811005"/>
              <a:ext cx="1217050" cy="2187595"/>
            </a:xfrm>
            <a:prstGeom prst="curvedConnector4">
              <a:avLst>
                <a:gd name="adj1" fmla="val -9242"/>
                <a:gd name="adj2" fmla="val 99346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6619C7C3-521D-2F37-9F31-F90F415DD54A}"/>
              </a:ext>
            </a:extLst>
          </p:cNvPr>
          <p:cNvGrpSpPr/>
          <p:nvPr/>
        </p:nvGrpSpPr>
        <p:grpSpPr>
          <a:xfrm>
            <a:off x="9521712" y="3321759"/>
            <a:ext cx="2006461" cy="2351527"/>
            <a:chOff x="2781500" y="160688"/>
            <a:chExt cx="1225448" cy="1436197"/>
          </a:xfrm>
        </p:grpSpPr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14053896-ECAA-DAA6-7ED3-ED2BDA3AEA65}"/>
                </a:ext>
              </a:extLst>
            </p:cNvPr>
            <p:cNvSpPr/>
            <p:nvPr/>
          </p:nvSpPr>
          <p:spPr>
            <a:xfrm flipH="1">
              <a:off x="3049209" y="728059"/>
              <a:ext cx="665425" cy="669017"/>
            </a:xfrm>
            <a:prstGeom prst="arc">
              <a:avLst>
                <a:gd name="adj1" fmla="val 20046634"/>
                <a:gd name="adj2" fmla="val 12931934"/>
              </a:avLst>
            </a:prstGeom>
            <a:ln w="76200">
              <a:solidFill>
                <a:schemeClr val="bg1"/>
              </a:solidFill>
              <a:prstDash val="sysDot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2" descr="Water drop drawing Royalty Free Stock SVG Vector">
              <a:extLst>
                <a:ext uri="{FF2B5EF4-FFF2-40B4-BE49-F238E27FC236}">
                  <a16:creationId xmlns:a16="http://schemas.microsoft.com/office/drawing/2014/main" id="{FA1AD483-8DE5-C3AD-7A35-9C1CBC2A20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7913" y="1281481"/>
              <a:ext cx="259275" cy="259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FD9BC7C1-B6C8-8FC1-EE98-EBCE65D66B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1500" y="160688"/>
              <a:ext cx="1225448" cy="730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Water drop drawing Royalty Free Stock SVG Vector">
              <a:extLst>
                <a:ext uri="{FF2B5EF4-FFF2-40B4-BE49-F238E27FC236}">
                  <a16:creationId xmlns:a16="http://schemas.microsoft.com/office/drawing/2014/main" id="{28435507-B56C-BC14-64AC-93237A9449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0047" y="1131204"/>
              <a:ext cx="465681" cy="465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F1BDD315-746E-7040-6D08-AE9FF62177D4}"/>
                </a:ext>
              </a:extLst>
            </p:cNvPr>
            <p:cNvSpPr txBox="1"/>
            <p:nvPr/>
          </p:nvSpPr>
          <p:spPr>
            <a:xfrm>
              <a:off x="3207396" y="771444"/>
              <a:ext cx="238101" cy="3571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E742104B-459E-89E2-EB3E-63DCCF6F560B}"/>
              </a:ext>
            </a:extLst>
          </p:cNvPr>
          <p:cNvGrpSpPr/>
          <p:nvPr/>
        </p:nvGrpSpPr>
        <p:grpSpPr>
          <a:xfrm>
            <a:off x="842410" y="3816048"/>
            <a:ext cx="1523455" cy="1827829"/>
            <a:chOff x="7467448" y="466677"/>
            <a:chExt cx="815621" cy="978575"/>
          </a:xfrm>
        </p:grpSpPr>
        <p:pic>
          <p:nvPicPr>
            <p:cNvPr id="39" name="Picture 4" descr="mussels 152357 - Free Download - silhouetteAC">
              <a:extLst>
                <a:ext uri="{FF2B5EF4-FFF2-40B4-BE49-F238E27FC236}">
                  <a16:creationId xmlns:a16="http://schemas.microsoft.com/office/drawing/2014/main" id="{4EDB4F89-9498-5860-8FF8-1312EB4DD2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3529" l="10000" r="90000">
                          <a14:foregroundMark x1="34118" y1="93529" x2="33235" y2="897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448" y="466677"/>
              <a:ext cx="692333" cy="692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" descr="mussels 152357 - Free Download - silhouetteAC">
              <a:extLst>
                <a:ext uri="{FF2B5EF4-FFF2-40B4-BE49-F238E27FC236}">
                  <a16:creationId xmlns:a16="http://schemas.microsoft.com/office/drawing/2014/main" id="{3BDFFFC4-87F5-E3CD-9B84-96858B2520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3529" l="10000" r="90000">
                          <a14:foregroundMark x1="34118" y1="93529" x2="33235" y2="897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6960" y="758286"/>
              <a:ext cx="356109" cy="356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 descr="mussels 152357 - Free Download - silhouetteAC">
              <a:extLst>
                <a:ext uri="{FF2B5EF4-FFF2-40B4-BE49-F238E27FC236}">
                  <a16:creationId xmlns:a16="http://schemas.microsoft.com/office/drawing/2014/main" id="{7066E439-C1BF-937C-9ED4-2F643FDDC4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3529" l="10000" r="90000">
                          <a14:foregroundMark x1="34118" y1="93529" x2="33235" y2="897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50277">
              <a:off x="7495028" y="564178"/>
              <a:ext cx="250841" cy="250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33E73F20-5418-4EBB-A350-9315E466538D}"/>
                </a:ext>
              </a:extLst>
            </p:cNvPr>
            <p:cNvSpPr/>
            <p:nvPr/>
          </p:nvSpPr>
          <p:spPr>
            <a:xfrm flipH="1">
              <a:off x="7520019" y="776235"/>
              <a:ext cx="665425" cy="669017"/>
            </a:xfrm>
            <a:prstGeom prst="arc">
              <a:avLst>
                <a:gd name="adj1" fmla="val 514215"/>
                <a:gd name="adj2" fmla="val 10933390"/>
              </a:avLst>
            </a:prstGeom>
            <a:ln w="76200">
              <a:solidFill>
                <a:schemeClr val="bg1"/>
              </a:solidFill>
              <a:prstDash val="sysDot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DC1973E6-9FC6-21E6-16CE-303CA9E0EAF8}"/>
                </a:ext>
              </a:extLst>
            </p:cNvPr>
            <p:cNvSpPr txBox="1"/>
            <p:nvPr/>
          </p:nvSpPr>
          <p:spPr>
            <a:xfrm>
              <a:off x="7714082" y="1026524"/>
              <a:ext cx="208716" cy="313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8252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5F780ADB-B0E8-8C4E-8946-D0541C1E9543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CC4409-C7AF-9135-70A3-0DA3ADC1FA88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rgbClr val="D6BC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id="{39949CD7-9E0A-EB45-B186-8CEA23713DA2}"/>
                </a:ext>
              </a:extLst>
            </p:cNvPr>
            <p:cNvSpPr txBox="1"/>
            <p:nvPr/>
          </p:nvSpPr>
          <p:spPr>
            <a:xfrm>
              <a:off x="2254328" y="90085"/>
              <a:ext cx="768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Comparing theoretical predictions with estimated ones</a:t>
              </a:r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67988AEB-4870-633D-6178-096EC8185B4C}"/>
              </a:ext>
            </a:extLst>
          </p:cNvPr>
          <p:cNvGrpSpPr/>
          <p:nvPr/>
        </p:nvGrpSpPr>
        <p:grpSpPr>
          <a:xfrm>
            <a:off x="316151" y="1325131"/>
            <a:ext cx="3693577" cy="2154332"/>
            <a:chOff x="316151" y="1325749"/>
            <a:chExt cx="3693577" cy="2154332"/>
          </a:xfrm>
        </p:grpSpPr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E9284B60-219A-7557-FBB0-2B2B8EE51EEF}"/>
                </a:ext>
              </a:extLst>
            </p:cNvPr>
            <p:cNvCxnSpPr>
              <a:cxnSpLocks/>
            </p:cNvCxnSpPr>
            <p:nvPr/>
          </p:nvCxnSpPr>
          <p:spPr>
            <a:xfrm>
              <a:off x="1204236" y="2838274"/>
              <a:ext cx="2805492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56B30B3-8CA1-DC8A-F889-0E9D8756D97C}"/>
                </a:ext>
              </a:extLst>
            </p:cNvPr>
            <p:cNvSpPr txBox="1"/>
            <p:nvPr/>
          </p:nvSpPr>
          <p:spPr>
            <a:xfrm rot="16200000">
              <a:off x="-227858" y="1869758"/>
              <a:ext cx="179590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latino Linotype" panose="02040502050505030304" pitchFamily="18" charset="0"/>
                  <a:cs typeface="Arial"/>
                </a:rPr>
                <a:t>Vegetation cover</a:t>
              </a:r>
            </a:p>
          </p:txBody>
        </p: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06DBA22A-C241-244E-8E0B-EBAB413A91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1799" y="1325749"/>
              <a:ext cx="0" cy="1503736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3EB29459-494F-5B2C-0053-4FBE72F8AE8B}"/>
                </a:ext>
              </a:extLst>
            </p:cNvPr>
            <p:cNvSpPr txBox="1"/>
            <p:nvPr/>
          </p:nvSpPr>
          <p:spPr>
            <a:xfrm>
              <a:off x="1834558" y="2833750"/>
              <a:ext cx="18001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latino Linotype" panose="02040502050505030304" pitchFamily="18" charset="0"/>
                  <a:cs typeface="Arial"/>
                </a:rPr>
                <a:t>Decreasing recruitment</a:t>
              </a: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D2BF70F-1576-F0C5-D2BD-1AB511438887}"/>
              </a:ext>
            </a:extLst>
          </p:cNvPr>
          <p:cNvGrpSpPr/>
          <p:nvPr/>
        </p:nvGrpSpPr>
        <p:grpSpPr>
          <a:xfrm>
            <a:off x="7920735" y="1028106"/>
            <a:ext cx="3574934" cy="2052975"/>
            <a:chOff x="7470793" y="1110141"/>
            <a:chExt cx="3574934" cy="2052975"/>
          </a:xfrm>
        </p:grpSpPr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64554C87-5DEB-786F-ACAA-FD18378866C5}"/>
                </a:ext>
              </a:extLst>
            </p:cNvPr>
            <p:cNvCxnSpPr>
              <a:cxnSpLocks/>
            </p:cNvCxnSpPr>
            <p:nvPr/>
          </p:nvCxnSpPr>
          <p:spPr>
            <a:xfrm>
              <a:off x="8240235" y="2838274"/>
              <a:ext cx="2805492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32859BE1-A0BA-C0B1-54D6-020C681C7040}"/>
                </a:ext>
              </a:extLst>
            </p:cNvPr>
            <p:cNvSpPr txBox="1"/>
            <p:nvPr/>
          </p:nvSpPr>
          <p:spPr>
            <a:xfrm rot="16200000">
              <a:off x="6926784" y="1654150"/>
              <a:ext cx="179590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latino Linotype" panose="02040502050505030304" pitchFamily="18" charset="0"/>
                  <a:cs typeface="Arial"/>
                </a:rPr>
                <a:t>Vegetation cover</a:t>
              </a:r>
            </a:p>
          </p:txBody>
        </p: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3D4D3682-2202-8397-A1B1-A8A351443B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67798" y="1325749"/>
              <a:ext cx="0" cy="1503736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A3B9627F-D302-30FE-8821-4DF867881D6B}"/>
                </a:ext>
              </a:extLst>
            </p:cNvPr>
            <p:cNvCxnSpPr>
              <a:cxnSpLocks/>
            </p:cNvCxnSpPr>
            <p:nvPr/>
          </p:nvCxnSpPr>
          <p:spPr>
            <a:xfrm>
              <a:off x="10403629" y="3163116"/>
              <a:ext cx="593596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Connecteur : en arc 41">
            <a:extLst>
              <a:ext uri="{FF2B5EF4-FFF2-40B4-BE49-F238E27FC236}">
                <a16:creationId xmlns:a16="http://schemas.microsoft.com/office/drawing/2014/main" id="{4F0096A4-DB7B-2B8D-A188-92E71BF44D90}"/>
              </a:ext>
            </a:extLst>
          </p:cNvPr>
          <p:cNvCxnSpPr>
            <a:cxnSpLocks/>
          </p:cNvCxnSpPr>
          <p:nvPr/>
        </p:nvCxnSpPr>
        <p:spPr>
          <a:xfrm>
            <a:off x="4037292" y="2010756"/>
            <a:ext cx="2058708" cy="2007992"/>
          </a:xfrm>
          <a:prstGeom prst="curvedConnector2">
            <a:avLst/>
          </a:prstGeom>
          <a:ln w="76200">
            <a:solidFill>
              <a:srgbClr val="EADCF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 : en arc 49">
            <a:extLst>
              <a:ext uri="{FF2B5EF4-FFF2-40B4-BE49-F238E27FC236}">
                <a16:creationId xmlns:a16="http://schemas.microsoft.com/office/drawing/2014/main" id="{0C5A9AD2-4394-A31B-5F78-A2ABA133D452}"/>
              </a:ext>
            </a:extLst>
          </p:cNvPr>
          <p:cNvCxnSpPr>
            <a:cxnSpLocks/>
            <a:stCxn id="36" idx="0"/>
          </p:cNvCxnSpPr>
          <p:nvPr/>
        </p:nvCxnSpPr>
        <p:spPr>
          <a:xfrm rot="10800000" flipV="1">
            <a:off x="6096001" y="1926058"/>
            <a:ext cx="1824735" cy="2092688"/>
          </a:xfrm>
          <a:prstGeom prst="curvedConnector2">
            <a:avLst/>
          </a:prstGeom>
          <a:ln w="76200">
            <a:solidFill>
              <a:srgbClr val="EADCF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82751901-0011-3F1C-E2DA-C09C61CB84C7}"/>
              </a:ext>
            </a:extLst>
          </p:cNvPr>
          <p:cNvSpPr/>
          <p:nvPr/>
        </p:nvSpPr>
        <p:spPr>
          <a:xfrm>
            <a:off x="2330153" y="1740023"/>
            <a:ext cx="165147" cy="16514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bg1"/>
              </a:solidFill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F43F14BF-48FF-45E7-80E9-D30150AF58B7}"/>
              </a:ext>
            </a:extLst>
          </p:cNvPr>
          <p:cNvSpPr/>
          <p:nvPr/>
        </p:nvSpPr>
        <p:spPr>
          <a:xfrm>
            <a:off x="10035429" y="1709623"/>
            <a:ext cx="165147" cy="16514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bg1"/>
              </a:solidFill>
            </a:endParaRPr>
          </a:p>
        </p:txBody>
      </p: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5C22D509-C9AC-BA55-ACAC-574B9E53757C}"/>
              </a:ext>
            </a:extLst>
          </p:cNvPr>
          <p:cNvCxnSpPr>
            <a:cxnSpLocks/>
          </p:cNvCxnSpPr>
          <p:nvPr/>
        </p:nvCxnSpPr>
        <p:spPr>
          <a:xfrm>
            <a:off x="10092182" y="1668471"/>
            <a:ext cx="934939" cy="0"/>
          </a:xfrm>
          <a:prstGeom prst="straightConnector1">
            <a:avLst/>
          </a:prstGeom>
          <a:ln w="38100">
            <a:solidFill>
              <a:srgbClr val="EADCF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ZoneTexte 66">
            <a:extLst>
              <a:ext uri="{FF2B5EF4-FFF2-40B4-BE49-F238E27FC236}">
                <a16:creationId xmlns:a16="http://schemas.microsoft.com/office/drawing/2014/main" id="{8DE9AEB1-5399-6845-53C3-F99783ABCABB}"/>
              </a:ext>
            </a:extLst>
          </p:cNvPr>
          <p:cNvSpPr txBox="1"/>
          <p:nvPr/>
        </p:nvSpPr>
        <p:spPr>
          <a:xfrm>
            <a:off x="4009728" y="1315455"/>
            <a:ext cx="39154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D6BC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Comparing distances: does the inference method works on simulations?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731DB460-3ED3-5DAD-E99F-9B5C1AC5574E}"/>
              </a:ext>
            </a:extLst>
          </p:cNvPr>
          <p:cNvSpPr txBox="1"/>
          <p:nvPr/>
        </p:nvSpPr>
        <p:spPr>
          <a:xfrm>
            <a:off x="4126975" y="6304332"/>
            <a:ext cx="52421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Theoretical distance (using the model)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317886DA-3B2D-5421-D14D-3A9E49D30662}"/>
              </a:ext>
            </a:extLst>
          </p:cNvPr>
          <p:cNvSpPr txBox="1"/>
          <p:nvPr/>
        </p:nvSpPr>
        <p:spPr>
          <a:xfrm rot="16200000">
            <a:off x="1367988" y="4925908"/>
            <a:ext cx="31562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Estimated distance using our approach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EA1E0C7E-8005-95FA-6FA4-D727BC7C36AA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27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8A8F093-F89E-D95D-867C-74ADBA351F70}"/>
              </a:ext>
            </a:extLst>
          </p:cNvPr>
          <p:cNvSpPr txBox="1"/>
          <p:nvPr/>
        </p:nvSpPr>
        <p:spPr>
          <a:xfrm>
            <a:off x="4126975" y="3782036"/>
            <a:ext cx="18001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Dryland model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138A01D-1AC6-8459-6848-4D4883C0A37E}"/>
              </a:ext>
            </a:extLst>
          </p:cNvPr>
          <p:cNvSpPr txBox="1"/>
          <p:nvPr/>
        </p:nvSpPr>
        <p:spPr>
          <a:xfrm>
            <a:off x="6590334" y="3794872"/>
            <a:ext cx="23104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Mussel-bed model</a:t>
            </a:r>
            <a:endParaRPr lang="en-US" sz="1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814A0D-5355-1E3C-76C3-24309FBA31A1}"/>
              </a:ext>
            </a:extLst>
          </p:cNvPr>
          <p:cNvSpPr txBox="1"/>
          <p:nvPr/>
        </p:nvSpPr>
        <p:spPr>
          <a:xfrm>
            <a:off x="1397385" y="784401"/>
            <a:ext cx="26123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Theoretical distance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9070D6E-D2F4-6AB9-2BFE-328A8E1D2460}"/>
              </a:ext>
            </a:extLst>
          </p:cNvPr>
          <p:cNvSpPr txBox="1"/>
          <p:nvPr/>
        </p:nvSpPr>
        <p:spPr>
          <a:xfrm>
            <a:off x="7814695" y="784401"/>
            <a:ext cx="45549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Estimated distance using our approach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FACAB24C-A6DE-87D7-BD42-41E8E2D612B0}"/>
              </a:ext>
            </a:extLst>
          </p:cNvPr>
          <p:cNvCxnSpPr>
            <a:cxnSpLocks/>
          </p:cNvCxnSpPr>
          <p:nvPr/>
        </p:nvCxnSpPr>
        <p:spPr>
          <a:xfrm>
            <a:off x="8766205" y="3063735"/>
            <a:ext cx="59359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D764DE1-46CA-26DA-89C4-888DD86FD19E}"/>
              </a:ext>
            </a:extLst>
          </p:cNvPr>
          <p:cNvCxnSpPr>
            <a:cxnSpLocks/>
          </p:cNvCxnSpPr>
          <p:nvPr/>
        </p:nvCxnSpPr>
        <p:spPr>
          <a:xfrm>
            <a:off x="3213346" y="3144875"/>
            <a:ext cx="59359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014B993-2DB8-2981-4B63-42AD2DC60739}"/>
              </a:ext>
            </a:extLst>
          </p:cNvPr>
          <p:cNvCxnSpPr>
            <a:cxnSpLocks/>
          </p:cNvCxnSpPr>
          <p:nvPr/>
        </p:nvCxnSpPr>
        <p:spPr>
          <a:xfrm>
            <a:off x="1216183" y="3134174"/>
            <a:ext cx="59359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5D4397C1-0B3B-9A83-0EC7-0203DAE4FFF4}"/>
              </a:ext>
            </a:extLst>
          </p:cNvPr>
          <p:cNvCxnSpPr>
            <a:cxnSpLocks/>
          </p:cNvCxnSpPr>
          <p:nvPr/>
        </p:nvCxnSpPr>
        <p:spPr>
          <a:xfrm flipV="1">
            <a:off x="2388014" y="1674337"/>
            <a:ext cx="1295162" cy="0"/>
          </a:xfrm>
          <a:prstGeom prst="straightConnector1">
            <a:avLst/>
          </a:prstGeom>
          <a:ln w="38100">
            <a:solidFill>
              <a:srgbClr val="EADCF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7EE73D75-DF11-5EE4-65B3-3B753D00F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428" y="4151368"/>
            <a:ext cx="2478921" cy="210972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8C4DE64-B3A9-1940-2EF9-949C5EFAB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054" y="4151368"/>
            <a:ext cx="2487157" cy="211408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15BD31-CEA4-2C80-9520-80336E696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5337" y="2863108"/>
            <a:ext cx="832176" cy="93886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1FE6E23-8D50-969A-D0C7-041563C024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2378" y="2681568"/>
            <a:ext cx="937964" cy="1100468"/>
          </a:xfrm>
          <a:prstGeom prst="rect">
            <a:avLst/>
          </a:prstGeom>
        </p:spPr>
      </p:pic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CF585BC4-B752-B3DD-F298-83A9F6596D90}"/>
              </a:ext>
            </a:extLst>
          </p:cNvPr>
          <p:cNvSpPr/>
          <p:nvPr/>
        </p:nvSpPr>
        <p:spPr>
          <a:xfrm>
            <a:off x="1265692" y="1562134"/>
            <a:ext cx="2358241" cy="966660"/>
          </a:xfrm>
          <a:custGeom>
            <a:avLst/>
            <a:gdLst>
              <a:gd name="connsiteX0" fmla="*/ 0 w 2297237"/>
              <a:gd name="connsiteY0" fmla="*/ 0 h 779929"/>
              <a:gd name="connsiteX1" fmla="*/ 923364 w 2297237"/>
              <a:gd name="connsiteY1" fmla="*/ 206188 h 779929"/>
              <a:gd name="connsiteX2" fmla="*/ 2079812 w 2297237"/>
              <a:gd name="connsiteY2" fmla="*/ 609600 h 779929"/>
              <a:gd name="connsiteX3" fmla="*/ 2294964 w 2297237"/>
              <a:gd name="connsiteY3" fmla="*/ 779929 h 779929"/>
              <a:gd name="connsiteX0" fmla="*/ 0 w 2358241"/>
              <a:gd name="connsiteY0" fmla="*/ 0 h 762000"/>
              <a:gd name="connsiteX1" fmla="*/ 923364 w 2358241"/>
              <a:gd name="connsiteY1" fmla="*/ 206188 h 762000"/>
              <a:gd name="connsiteX2" fmla="*/ 2079812 w 2358241"/>
              <a:gd name="connsiteY2" fmla="*/ 609600 h 762000"/>
              <a:gd name="connsiteX3" fmla="*/ 2357717 w 2358241"/>
              <a:gd name="connsiteY3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8241" h="762000">
                <a:moveTo>
                  <a:pt x="0" y="0"/>
                </a:moveTo>
                <a:cubicBezTo>
                  <a:pt x="288364" y="52294"/>
                  <a:pt x="576729" y="104588"/>
                  <a:pt x="923364" y="206188"/>
                </a:cubicBezTo>
                <a:cubicBezTo>
                  <a:pt x="1269999" y="307788"/>
                  <a:pt x="1851212" y="513977"/>
                  <a:pt x="2079812" y="609600"/>
                </a:cubicBezTo>
                <a:cubicBezTo>
                  <a:pt x="2308412" y="705224"/>
                  <a:pt x="2364441" y="724647"/>
                  <a:pt x="2357717" y="762000"/>
                </a:cubicBezTo>
              </a:path>
            </a:pathLst>
          </a:cu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532DCF75-ABC8-C214-0CA6-906BE6551CBF}"/>
              </a:ext>
            </a:extLst>
          </p:cNvPr>
          <p:cNvSpPr/>
          <p:nvPr/>
        </p:nvSpPr>
        <p:spPr>
          <a:xfrm>
            <a:off x="8729313" y="1409362"/>
            <a:ext cx="2297807" cy="1039382"/>
          </a:xfrm>
          <a:custGeom>
            <a:avLst/>
            <a:gdLst>
              <a:gd name="connsiteX0" fmla="*/ 0 w 2297237"/>
              <a:gd name="connsiteY0" fmla="*/ 0 h 779929"/>
              <a:gd name="connsiteX1" fmla="*/ 923364 w 2297237"/>
              <a:gd name="connsiteY1" fmla="*/ 206188 h 779929"/>
              <a:gd name="connsiteX2" fmla="*/ 2079812 w 2297237"/>
              <a:gd name="connsiteY2" fmla="*/ 609600 h 779929"/>
              <a:gd name="connsiteX3" fmla="*/ 2294964 w 2297237"/>
              <a:gd name="connsiteY3" fmla="*/ 779929 h 779929"/>
              <a:gd name="connsiteX0" fmla="*/ 0 w 2358241"/>
              <a:gd name="connsiteY0" fmla="*/ 0 h 762000"/>
              <a:gd name="connsiteX1" fmla="*/ 923364 w 2358241"/>
              <a:gd name="connsiteY1" fmla="*/ 206188 h 762000"/>
              <a:gd name="connsiteX2" fmla="*/ 2079812 w 2358241"/>
              <a:gd name="connsiteY2" fmla="*/ 609600 h 762000"/>
              <a:gd name="connsiteX3" fmla="*/ 2357717 w 2358241"/>
              <a:gd name="connsiteY3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8241" h="762000">
                <a:moveTo>
                  <a:pt x="0" y="0"/>
                </a:moveTo>
                <a:cubicBezTo>
                  <a:pt x="288364" y="52294"/>
                  <a:pt x="576729" y="104588"/>
                  <a:pt x="923364" y="206188"/>
                </a:cubicBezTo>
                <a:cubicBezTo>
                  <a:pt x="1269999" y="307788"/>
                  <a:pt x="1851212" y="513977"/>
                  <a:pt x="2079812" y="609600"/>
                </a:cubicBezTo>
                <a:cubicBezTo>
                  <a:pt x="2308412" y="705224"/>
                  <a:pt x="2364441" y="724647"/>
                  <a:pt x="2357717" y="762000"/>
                </a:cubicBezTo>
              </a:path>
            </a:pathLst>
          </a:cu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AC93E27-E8B8-81E9-A22D-FD06918E642F}"/>
              </a:ext>
            </a:extLst>
          </p:cNvPr>
          <p:cNvSpPr txBox="1"/>
          <p:nvPr/>
        </p:nvSpPr>
        <p:spPr>
          <a:xfrm>
            <a:off x="9153341" y="2766253"/>
            <a:ext cx="20131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Decreasing reproduction (</a:t>
            </a:r>
            <a:r>
              <a:rPr lang="en-US" sz="18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p</a:t>
            </a:r>
            <a:r>
              <a:rPr 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3506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5" grpId="0"/>
      <p:bldP spid="76" grpId="0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F4C4ED4-454D-7D18-3DE3-54EA26821755}"/>
              </a:ext>
            </a:extLst>
          </p:cNvPr>
          <p:cNvSpPr txBox="1"/>
          <p:nvPr/>
        </p:nvSpPr>
        <p:spPr>
          <a:xfrm>
            <a:off x="2449944" y="3582567"/>
            <a:ext cx="76904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MS Gothic" panose="020B0609070205080204" pitchFamily="49" charset="-128"/>
                <a:cs typeface="Arial"/>
              </a:rPr>
              <a:t>Now on dryland images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ea typeface="+mn-ea"/>
              <a:cs typeface="Arial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6B040FB-E115-15EB-1107-2908BA564688}"/>
              </a:ext>
            </a:extLst>
          </p:cNvPr>
          <p:cNvSpPr txBox="1"/>
          <p:nvPr/>
        </p:nvSpPr>
        <p:spPr>
          <a:xfrm>
            <a:off x="3455576" y="1502948"/>
            <a:ext cx="48279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MS Gothic" panose="020B0609070205080204" pitchFamily="49" charset="-128"/>
                <a:cs typeface="Arial"/>
              </a:rPr>
              <a:t>On simulations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ea typeface="+mn-ea"/>
              <a:cs typeface="Arial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9AE561A-3125-8174-45A5-E73ACB1DE636}"/>
              </a:ext>
            </a:extLst>
          </p:cNvPr>
          <p:cNvSpPr txBox="1"/>
          <p:nvPr/>
        </p:nvSpPr>
        <p:spPr>
          <a:xfrm>
            <a:off x="8675351" y="1653263"/>
            <a:ext cx="17391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MS Gothic" panose="020B0609070205080204" pitchFamily="49" charset="-128"/>
                <a:cs typeface="Arial"/>
              </a:rPr>
              <a:t>OK</a:t>
            </a:r>
            <a:endParaRPr lang="en-GB" sz="3600" b="1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F23B37B8-BCF3-BD45-DC1F-9F6513A8F30A}"/>
              </a:ext>
            </a:extLst>
          </p:cNvPr>
          <p:cNvCxnSpPr>
            <a:cxnSpLocks/>
          </p:cNvCxnSpPr>
          <p:nvPr/>
        </p:nvCxnSpPr>
        <p:spPr>
          <a:xfrm>
            <a:off x="8081755" y="1976429"/>
            <a:ext cx="593596" cy="0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673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5F780ADB-B0E8-8C4E-8946-D0541C1E9543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CC4409-C7AF-9135-70A3-0DA3ADC1FA88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rgbClr val="D6BC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id="{39949CD7-9E0A-EB45-B186-8CEA23713DA2}"/>
                </a:ext>
              </a:extLst>
            </p:cNvPr>
            <p:cNvSpPr txBox="1"/>
            <p:nvPr/>
          </p:nvSpPr>
          <p:spPr>
            <a:xfrm>
              <a:off x="4169117" y="90085"/>
              <a:ext cx="385394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Dataset on global drylands</a:t>
              </a:r>
            </a:p>
          </p:txBody>
        </p:sp>
      </p:grpSp>
      <p:pic>
        <p:nvPicPr>
          <p:cNvPr id="3" name="Image 2" descr="Une image contenant raie, pain&#10;&#10;Description générée automatiquement">
            <a:extLst>
              <a:ext uri="{FF2B5EF4-FFF2-40B4-BE49-F238E27FC236}">
                <a16:creationId xmlns:a16="http://schemas.microsoft.com/office/drawing/2014/main" id="{E8EB6528-4816-1147-375F-FC33B9E68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3" y="1240703"/>
            <a:ext cx="2821108" cy="2821108"/>
          </a:xfrm>
          <a:prstGeom prst="rect">
            <a:avLst/>
          </a:prstGeom>
        </p:spPr>
      </p:pic>
      <p:pic>
        <p:nvPicPr>
          <p:cNvPr id="8" name="Image 7" descr="Une image contenant alimentation, pain&#10;&#10;Description générée automatiquement">
            <a:extLst>
              <a:ext uri="{FF2B5EF4-FFF2-40B4-BE49-F238E27FC236}">
                <a16:creationId xmlns:a16="http://schemas.microsoft.com/office/drawing/2014/main" id="{B6E8AE3A-E0B2-E9E4-6A8F-98D7B7EFB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18" y="1831734"/>
            <a:ext cx="2821108" cy="2821108"/>
          </a:xfrm>
          <a:prstGeom prst="rect">
            <a:avLst/>
          </a:prstGeom>
        </p:spPr>
      </p:pic>
      <p:pic>
        <p:nvPicPr>
          <p:cNvPr id="10" name="Image 9" descr="Une image contenant pierre, fermer&#10;&#10;Description générée automatiquement">
            <a:extLst>
              <a:ext uri="{FF2B5EF4-FFF2-40B4-BE49-F238E27FC236}">
                <a16:creationId xmlns:a16="http://schemas.microsoft.com/office/drawing/2014/main" id="{C4C661B2-EF27-3E3E-0A56-C20F6EC5F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031" y="2572975"/>
            <a:ext cx="2821109" cy="282110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CD7468C6-76ED-14ED-E269-9BB5AF90FE31}"/>
              </a:ext>
            </a:extLst>
          </p:cNvPr>
          <p:cNvSpPr txBox="1"/>
          <p:nvPr/>
        </p:nvSpPr>
        <p:spPr>
          <a:xfrm>
            <a:off x="107291" y="733241"/>
            <a:ext cx="50997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Remotely sensed vegetation landscapes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BDFB58B-8DFE-65D0-872A-0A8AA171F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8500" y="1383447"/>
            <a:ext cx="7508494" cy="489028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B5BD299-A002-E53C-5C45-01C48CA5971D}"/>
              </a:ext>
            </a:extLst>
          </p:cNvPr>
          <p:cNvSpPr txBox="1"/>
          <p:nvPr/>
        </p:nvSpPr>
        <p:spPr>
          <a:xfrm>
            <a:off x="107291" y="6367805"/>
            <a:ext cx="5291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Aridity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  = Precipitation/evapotranspiration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E4D56E6-CB94-35AD-6D4B-3661DCA41A04}"/>
              </a:ext>
            </a:extLst>
          </p:cNvPr>
          <p:cNvCxnSpPr/>
          <p:nvPr/>
        </p:nvCxnSpPr>
        <p:spPr>
          <a:xfrm>
            <a:off x="1520031" y="5658678"/>
            <a:ext cx="2821109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9D9BB14D-03AF-97AA-4F43-57E09398BDDD}"/>
              </a:ext>
            </a:extLst>
          </p:cNvPr>
          <p:cNvSpPr txBox="1"/>
          <p:nvPr/>
        </p:nvSpPr>
        <p:spPr>
          <a:xfrm>
            <a:off x="2713932" y="5703100"/>
            <a:ext cx="761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50m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ea typeface="+mn-ea"/>
              <a:cs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489F783-3239-CB54-8BB0-41D82C2A6FF1}"/>
              </a:ext>
            </a:extLst>
          </p:cNvPr>
          <p:cNvSpPr txBox="1"/>
          <p:nvPr/>
        </p:nvSpPr>
        <p:spPr>
          <a:xfrm>
            <a:off x="10762054" y="6189963"/>
            <a:ext cx="148829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Maestre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 et al., 2012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324A4EDE-3096-C49F-9280-CC09BB849D0D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29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560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e 41">
            <a:extLst>
              <a:ext uri="{FF2B5EF4-FFF2-40B4-BE49-F238E27FC236}">
                <a16:creationId xmlns:a16="http://schemas.microsoft.com/office/drawing/2014/main" id="{9AFED052-3008-E1EF-E4E2-860692F53A2A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6C7431A-F0A0-4EFD-84B6-D5F066DD5FAF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rgbClr val="D3E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44" name="TextBox 45">
              <a:extLst>
                <a:ext uri="{FF2B5EF4-FFF2-40B4-BE49-F238E27FC236}">
                  <a16:creationId xmlns:a16="http://schemas.microsoft.com/office/drawing/2014/main" id="{A22ACEAA-195A-FC88-5108-8C35C2D19115}"/>
                </a:ext>
              </a:extLst>
            </p:cNvPr>
            <p:cNvSpPr txBox="1"/>
            <p:nvPr/>
          </p:nvSpPr>
          <p:spPr>
            <a:xfrm>
              <a:off x="5316893" y="90085"/>
              <a:ext cx="155844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Questions</a:t>
              </a:r>
            </a:p>
          </p:txBody>
        </p:sp>
      </p:grp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87352240-FF02-CD13-FF89-A77E9EEBF1DD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3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1E0677C-3D2B-2783-8186-85FB2D36C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368" y="784782"/>
            <a:ext cx="1744091" cy="2653846"/>
          </a:xfrm>
          <a:prstGeom prst="rect">
            <a:avLst/>
          </a:prstGeom>
        </p:spPr>
      </p:pic>
      <p:sp>
        <p:nvSpPr>
          <p:cNvPr id="17" name="TextBox 125">
            <a:extLst>
              <a:ext uri="{FF2B5EF4-FFF2-40B4-BE49-F238E27FC236}">
                <a16:creationId xmlns:a16="http://schemas.microsoft.com/office/drawing/2014/main" id="{9DD5B084-786C-AA77-726D-6FDB9623F6C7}"/>
              </a:ext>
            </a:extLst>
          </p:cNvPr>
          <p:cNvSpPr txBox="1"/>
          <p:nvPr/>
        </p:nvSpPr>
        <p:spPr>
          <a:xfrm>
            <a:off x="8067368" y="3532003"/>
            <a:ext cx="3074505" cy="282193"/>
          </a:xfrm>
          <a:prstGeom prst="rect">
            <a:avLst/>
          </a:prstGeom>
          <a:solidFill>
            <a:schemeClr val="accent2">
              <a:lumMod val="60000"/>
              <a:lumOff val="40000"/>
              <a:alpha val="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Staver et al., PNAS 2019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3D74B210-7413-11DF-7ACF-CEF87B9EF1FE}"/>
              </a:ext>
            </a:extLst>
          </p:cNvPr>
          <p:cNvCxnSpPr>
            <a:cxnSpLocks/>
          </p:cNvCxnSpPr>
          <p:nvPr/>
        </p:nvCxnSpPr>
        <p:spPr>
          <a:xfrm flipV="1">
            <a:off x="1146432" y="978986"/>
            <a:ext cx="0" cy="209993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88B7DF95-5A5C-4755-380E-DBC03506CE00}"/>
              </a:ext>
            </a:extLst>
          </p:cNvPr>
          <p:cNvSpPr txBox="1"/>
          <p:nvPr/>
        </p:nvSpPr>
        <p:spPr>
          <a:xfrm rot="16200000">
            <a:off x="-681444" y="1831001"/>
            <a:ext cx="25541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Spatial indicator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C65A2E92-B5AA-D2AA-5005-B39F025089FD}"/>
              </a:ext>
            </a:extLst>
          </p:cNvPr>
          <p:cNvCxnSpPr>
            <a:cxnSpLocks/>
          </p:cNvCxnSpPr>
          <p:nvPr/>
        </p:nvCxnSpPr>
        <p:spPr>
          <a:xfrm>
            <a:off x="1129750" y="3082401"/>
            <a:ext cx="3692631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 31">
            <a:extLst>
              <a:ext uri="{FF2B5EF4-FFF2-40B4-BE49-F238E27FC236}">
                <a16:creationId xmlns:a16="http://schemas.microsoft.com/office/drawing/2014/main" id="{62744F0A-470A-DBC3-99E8-45A0234F6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985" y="4019533"/>
            <a:ext cx="4189283" cy="2053685"/>
          </a:xfrm>
          <a:prstGeom prst="rect">
            <a:avLst/>
          </a:prstGeom>
        </p:spPr>
      </p:pic>
      <p:sp>
        <p:nvSpPr>
          <p:cNvPr id="33" name="TextBox 125">
            <a:extLst>
              <a:ext uri="{FF2B5EF4-FFF2-40B4-BE49-F238E27FC236}">
                <a16:creationId xmlns:a16="http://schemas.microsoft.com/office/drawing/2014/main" id="{7C7C2FB4-21E4-CBEC-B25A-5261BED77799}"/>
              </a:ext>
            </a:extLst>
          </p:cNvPr>
          <p:cNvSpPr txBox="1"/>
          <p:nvPr/>
        </p:nvSpPr>
        <p:spPr>
          <a:xfrm>
            <a:off x="8067368" y="6085460"/>
            <a:ext cx="3074505" cy="282193"/>
          </a:xfrm>
          <a:prstGeom prst="rect">
            <a:avLst/>
          </a:prstGeom>
          <a:solidFill>
            <a:schemeClr val="accent2">
              <a:lumMod val="60000"/>
              <a:lumOff val="40000"/>
              <a:alpha val="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Kéfi et al., PNAS 2024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BA8CCB3B-9C58-14FC-AE1D-6D89A6EA1E05}"/>
              </a:ext>
            </a:extLst>
          </p:cNvPr>
          <p:cNvSpPr txBox="1"/>
          <p:nvPr/>
        </p:nvSpPr>
        <p:spPr>
          <a:xfrm>
            <a:off x="2287585" y="3162671"/>
            <a:ext cx="200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Aridity/ </a:t>
            </a: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Rainfall</a:t>
            </a:r>
            <a:endParaRPr lang="en-US" sz="1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Arial"/>
            </a:endParaRP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84338833-A3B6-C7E0-60DD-CA45D8F37DEC}"/>
              </a:ext>
            </a:extLst>
          </p:cNvPr>
          <p:cNvCxnSpPr>
            <a:cxnSpLocks/>
          </p:cNvCxnSpPr>
          <p:nvPr/>
        </p:nvCxnSpPr>
        <p:spPr>
          <a:xfrm>
            <a:off x="4112900" y="3368410"/>
            <a:ext cx="70948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9E7EB3AE-E574-82D5-B964-7B3D1CAC5D46}"/>
              </a:ext>
            </a:extLst>
          </p:cNvPr>
          <p:cNvCxnSpPr>
            <a:cxnSpLocks/>
          </p:cNvCxnSpPr>
          <p:nvPr/>
        </p:nvCxnSpPr>
        <p:spPr>
          <a:xfrm>
            <a:off x="1404109" y="3368410"/>
            <a:ext cx="86981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lipse 65">
            <a:extLst>
              <a:ext uri="{FF2B5EF4-FFF2-40B4-BE49-F238E27FC236}">
                <a16:creationId xmlns:a16="http://schemas.microsoft.com/office/drawing/2014/main" id="{CDF78F6E-CBEF-E1B5-A5DA-1DD5E01F7EB6}"/>
              </a:ext>
            </a:extLst>
          </p:cNvPr>
          <p:cNvSpPr/>
          <p:nvPr/>
        </p:nvSpPr>
        <p:spPr>
          <a:xfrm>
            <a:off x="1376424" y="2521284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C177BB19-0626-7044-F7B9-0828440064C2}"/>
              </a:ext>
            </a:extLst>
          </p:cNvPr>
          <p:cNvSpPr/>
          <p:nvPr/>
        </p:nvSpPr>
        <p:spPr>
          <a:xfrm>
            <a:off x="2178934" y="2367490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54C95E0C-C44E-F5EC-A5B5-86A47DB43DEC}"/>
              </a:ext>
            </a:extLst>
          </p:cNvPr>
          <p:cNvSpPr/>
          <p:nvPr/>
        </p:nvSpPr>
        <p:spPr>
          <a:xfrm>
            <a:off x="3202518" y="1881833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694F347D-1A34-AF39-E864-00241BB4E44E}"/>
              </a:ext>
            </a:extLst>
          </p:cNvPr>
          <p:cNvSpPr/>
          <p:nvPr/>
        </p:nvSpPr>
        <p:spPr>
          <a:xfrm>
            <a:off x="3802528" y="138213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A5312CD7-42E7-8BCA-CA8B-5EA748EE16E8}"/>
              </a:ext>
            </a:extLst>
          </p:cNvPr>
          <p:cNvSpPr/>
          <p:nvPr/>
        </p:nvSpPr>
        <p:spPr>
          <a:xfrm>
            <a:off x="4336901" y="798986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id="{BD0ABEB7-9C6D-952E-1BA4-28C449E95ECA}"/>
              </a:ext>
            </a:extLst>
          </p:cNvPr>
          <p:cNvSpPr txBox="1"/>
          <p:nvPr/>
        </p:nvSpPr>
        <p:spPr>
          <a:xfrm>
            <a:off x="364775" y="4311093"/>
            <a:ext cx="673383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But: all sites are different and experience different local environmental conditions</a:t>
            </a:r>
          </a:p>
          <a:p>
            <a:pPr algn="ctr"/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=</a:t>
            </a: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Arial"/>
            </a:endParaRPr>
          </a:p>
          <a:p>
            <a:pPr algn="ctr"/>
            <a:r>
              <a:rPr lang="en-US" sz="20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Different response to increasing stress</a:t>
            </a:r>
          </a:p>
        </p:txBody>
      </p:sp>
    </p:spTree>
    <p:extLst>
      <p:ext uri="{BB962C8B-B14F-4D97-AF65-F5344CB8AC3E}">
        <p14:creationId xmlns:p14="http://schemas.microsoft.com/office/powerpoint/2010/main" val="59185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6" grpId="0"/>
      <p:bldP spid="33" grpId="0" animBg="1"/>
      <p:bldP spid="34" grpId="0"/>
      <p:bldP spid="66" grpId="0" animBg="1"/>
      <p:bldP spid="67" grpId="0" animBg="1"/>
      <p:bldP spid="68" grpId="0" animBg="1"/>
      <p:bldP spid="69" grpId="0" animBg="1"/>
      <p:bldP spid="70" grpId="0" animBg="1"/>
      <p:bldP spid="10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8EC128AB-2D3A-F4DA-5A0C-E3BF3C6197FD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AC0CB9F-FF83-4372-EE71-6F00F5E62BA7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rgbClr val="D6BC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21" name="TextBox 45">
              <a:extLst>
                <a:ext uri="{FF2B5EF4-FFF2-40B4-BE49-F238E27FC236}">
                  <a16:creationId xmlns:a16="http://schemas.microsoft.com/office/drawing/2014/main" id="{52EE3A32-B332-7D25-799D-50ADD9BD1966}"/>
                </a:ext>
              </a:extLst>
            </p:cNvPr>
            <p:cNvSpPr txBox="1"/>
            <p:nvPr/>
          </p:nvSpPr>
          <p:spPr>
            <a:xfrm>
              <a:off x="4244462" y="90085"/>
              <a:ext cx="3703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Simulating desertification</a:t>
              </a:r>
            </a:p>
          </p:txBody>
        </p:sp>
      </p:grpSp>
      <p:sp>
        <p:nvSpPr>
          <p:cNvPr id="24" name="Espace réservé du numéro de diapositive 5">
            <a:extLst>
              <a:ext uri="{FF2B5EF4-FFF2-40B4-BE49-F238E27FC236}">
                <a16:creationId xmlns:a16="http://schemas.microsoft.com/office/drawing/2014/main" id="{45A16874-38FE-C515-21A0-3BB82D880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30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6D2BA69-23F8-AF39-B936-914925090AF4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66" y="4691075"/>
            <a:ext cx="1399448" cy="1399448"/>
          </a:xfrm>
          <a:prstGeom prst="rect">
            <a:avLst/>
          </a:prstGeom>
          <a:ln w="38100">
            <a:solidFill>
              <a:srgbClr val="A35DBF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89349B6-7018-FCBA-35D5-13FC7666A55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520966" y="1629946"/>
            <a:ext cx="1399448" cy="139944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A346F07-227A-F7AA-FD84-0F95E4DFB1E7}"/>
              </a:ext>
            </a:extLst>
          </p:cNvPr>
          <p:cNvSpPr txBox="1"/>
          <p:nvPr/>
        </p:nvSpPr>
        <p:spPr>
          <a:xfrm>
            <a:off x="2231991" y="649509"/>
            <a:ext cx="1960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Observed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landscape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8" name="Accolade fermante 17">
            <a:extLst>
              <a:ext uri="{FF2B5EF4-FFF2-40B4-BE49-F238E27FC236}">
                <a16:creationId xmlns:a16="http://schemas.microsoft.com/office/drawing/2014/main" id="{46A2AD3B-1DA1-A9E2-75AB-7DC49264C79B}"/>
              </a:ext>
            </a:extLst>
          </p:cNvPr>
          <p:cNvSpPr/>
          <p:nvPr/>
        </p:nvSpPr>
        <p:spPr>
          <a:xfrm rot="16200000">
            <a:off x="3104978" y="650430"/>
            <a:ext cx="231424" cy="1490778"/>
          </a:xfrm>
          <a:prstGeom prst="rightBrace">
            <a:avLst>
              <a:gd name="adj1" fmla="val 8333"/>
              <a:gd name="adj2" fmla="val 4887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BBD03F80-CD70-1093-13F0-3F7845CAA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965" y="3163688"/>
            <a:ext cx="1399447" cy="1399447"/>
          </a:xfrm>
          <a:prstGeom prst="rect">
            <a:avLst/>
          </a:prstGeom>
          <a:ln w="38100">
            <a:solidFill>
              <a:srgbClr val="5DB557"/>
            </a:solidFill>
          </a:ln>
        </p:spPr>
      </p:pic>
    </p:spTree>
    <p:extLst>
      <p:ext uri="{BB962C8B-B14F-4D97-AF65-F5344CB8AC3E}">
        <p14:creationId xmlns:p14="http://schemas.microsoft.com/office/powerpoint/2010/main" val="3535199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8EC128AB-2D3A-F4DA-5A0C-E3BF3C6197FD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AC0CB9F-FF83-4372-EE71-6F00F5E62BA7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rgbClr val="D6BC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21" name="TextBox 45">
              <a:extLst>
                <a:ext uri="{FF2B5EF4-FFF2-40B4-BE49-F238E27FC236}">
                  <a16:creationId xmlns:a16="http://schemas.microsoft.com/office/drawing/2014/main" id="{52EE3A32-B332-7D25-799D-50ADD9BD1966}"/>
                </a:ext>
              </a:extLst>
            </p:cNvPr>
            <p:cNvSpPr txBox="1"/>
            <p:nvPr/>
          </p:nvSpPr>
          <p:spPr>
            <a:xfrm>
              <a:off x="4244462" y="90085"/>
              <a:ext cx="3703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Simulating desertification</a:t>
              </a:r>
            </a:p>
          </p:txBody>
        </p:sp>
      </p:grpSp>
      <p:sp>
        <p:nvSpPr>
          <p:cNvPr id="24" name="Espace réservé du numéro de diapositive 5">
            <a:extLst>
              <a:ext uri="{FF2B5EF4-FFF2-40B4-BE49-F238E27FC236}">
                <a16:creationId xmlns:a16="http://schemas.microsoft.com/office/drawing/2014/main" id="{45A16874-38FE-C515-21A0-3BB82D880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31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6D2BA69-23F8-AF39-B936-914925090AF4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66" y="4691075"/>
            <a:ext cx="1399448" cy="1399448"/>
          </a:xfrm>
          <a:prstGeom prst="rect">
            <a:avLst/>
          </a:prstGeom>
          <a:ln w="38100">
            <a:solidFill>
              <a:srgbClr val="A35DBF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89349B6-7018-FCBA-35D5-13FC7666A55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520966" y="1629946"/>
            <a:ext cx="1399448" cy="139944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473A0F-862F-3B5F-65CA-3CEF1060E08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70870" y="4681474"/>
            <a:ext cx="1399448" cy="1399448"/>
          </a:xfrm>
          <a:prstGeom prst="rect">
            <a:avLst/>
          </a:prstGeom>
          <a:ln w="38100">
            <a:solidFill>
              <a:srgbClr val="A35DBF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6FDD6CE-825D-FDA4-D09C-9DECA83B9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0870" y="1629946"/>
            <a:ext cx="1399448" cy="139944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A346F07-227A-F7AA-FD84-0F95E4DFB1E7}"/>
              </a:ext>
            </a:extLst>
          </p:cNvPr>
          <p:cNvSpPr txBox="1"/>
          <p:nvPr/>
        </p:nvSpPr>
        <p:spPr>
          <a:xfrm>
            <a:off x="2231991" y="649509"/>
            <a:ext cx="1960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Observed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landscape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8" name="Accolade fermante 17">
            <a:extLst>
              <a:ext uri="{FF2B5EF4-FFF2-40B4-BE49-F238E27FC236}">
                <a16:creationId xmlns:a16="http://schemas.microsoft.com/office/drawing/2014/main" id="{46A2AD3B-1DA1-A9E2-75AB-7DC49264C79B}"/>
              </a:ext>
            </a:extLst>
          </p:cNvPr>
          <p:cNvSpPr/>
          <p:nvPr/>
        </p:nvSpPr>
        <p:spPr>
          <a:xfrm rot="16200000">
            <a:off x="3104978" y="650430"/>
            <a:ext cx="231424" cy="1490778"/>
          </a:xfrm>
          <a:prstGeom prst="rightBrace">
            <a:avLst>
              <a:gd name="adj1" fmla="val 8333"/>
              <a:gd name="adj2" fmla="val 4887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D4B9DE9-B4D4-FD7D-EC95-19EA4E3F6EDF}"/>
              </a:ext>
            </a:extLst>
          </p:cNvPr>
          <p:cNvSpPr txBox="1"/>
          <p:nvPr/>
        </p:nvSpPr>
        <p:spPr>
          <a:xfrm>
            <a:off x="3862281" y="687522"/>
            <a:ext cx="2465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Accepted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landscape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(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example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25" name="Accolade fermante 24">
            <a:extLst>
              <a:ext uri="{FF2B5EF4-FFF2-40B4-BE49-F238E27FC236}">
                <a16:creationId xmlns:a16="http://schemas.microsoft.com/office/drawing/2014/main" id="{2101B552-8300-1AE7-89E7-7AC8679E215A}"/>
              </a:ext>
            </a:extLst>
          </p:cNvPr>
          <p:cNvSpPr/>
          <p:nvPr/>
        </p:nvSpPr>
        <p:spPr>
          <a:xfrm rot="16200000">
            <a:off x="5025236" y="648568"/>
            <a:ext cx="231424" cy="1490778"/>
          </a:xfrm>
          <a:prstGeom prst="rightBrace">
            <a:avLst>
              <a:gd name="adj1" fmla="val 8333"/>
              <a:gd name="adj2" fmla="val 4887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A0180338-168B-037E-E4A9-B3FF738D6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6018" y="3154722"/>
            <a:ext cx="1399447" cy="1399447"/>
          </a:xfrm>
          <a:prstGeom prst="rect">
            <a:avLst/>
          </a:prstGeom>
          <a:ln w="38100">
            <a:solidFill>
              <a:srgbClr val="5DB557"/>
            </a:solidFill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BBD03F80-CD70-1093-13F0-3F7845CAA6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0965" y="3163688"/>
            <a:ext cx="1399447" cy="1399447"/>
          </a:xfrm>
          <a:prstGeom prst="rect">
            <a:avLst/>
          </a:prstGeom>
          <a:ln w="38100">
            <a:solidFill>
              <a:srgbClr val="5DB557"/>
            </a:solidFill>
          </a:ln>
        </p:spPr>
      </p:pic>
    </p:spTree>
    <p:extLst>
      <p:ext uri="{BB962C8B-B14F-4D97-AF65-F5344CB8AC3E}">
        <p14:creationId xmlns:p14="http://schemas.microsoft.com/office/powerpoint/2010/main" val="2163795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8EC128AB-2D3A-F4DA-5A0C-E3BF3C6197FD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AC0CB9F-FF83-4372-EE71-6F00F5E62BA7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rgbClr val="D6BC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21" name="TextBox 45">
              <a:extLst>
                <a:ext uri="{FF2B5EF4-FFF2-40B4-BE49-F238E27FC236}">
                  <a16:creationId xmlns:a16="http://schemas.microsoft.com/office/drawing/2014/main" id="{52EE3A32-B332-7D25-799D-50ADD9BD1966}"/>
                </a:ext>
              </a:extLst>
            </p:cNvPr>
            <p:cNvSpPr txBox="1"/>
            <p:nvPr/>
          </p:nvSpPr>
          <p:spPr>
            <a:xfrm>
              <a:off x="4244462" y="90085"/>
              <a:ext cx="3703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Simulating desertification</a:t>
              </a:r>
            </a:p>
          </p:txBody>
        </p:sp>
      </p:grpSp>
      <p:sp>
        <p:nvSpPr>
          <p:cNvPr id="24" name="Espace réservé du numéro de diapositive 5">
            <a:extLst>
              <a:ext uri="{FF2B5EF4-FFF2-40B4-BE49-F238E27FC236}">
                <a16:creationId xmlns:a16="http://schemas.microsoft.com/office/drawing/2014/main" id="{45A16874-38FE-C515-21A0-3BB82D880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32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CCD98-1F98-750F-5B84-E4DDC3A51D5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66" y="4691075"/>
            <a:ext cx="1399448" cy="1399448"/>
          </a:xfrm>
          <a:prstGeom prst="rect">
            <a:avLst/>
          </a:prstGeom>
          <a:ln w="38100">
            <a:solidFill>
              <a:srgbClr val="A35DBF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D96A4B9-87CB-ED1E-1ADD-EBEF6F264D0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520966" y="1629946"/>
            <a:ext cx="1399448" cy="139944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3FA5945-22FB-FFDE-E3AD-B1DF9B37DDFD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185953" y="1629946"/>
            <a:ext cx="1399448" cy="139944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D359014-1EE2-3E11-C965-5FF7AFAA53EF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185953" y="4691075"/>
            <a:ext cx="1399448" cy="1399448"/>
          </a:xfrm>
          <a:prstGeom prst="rect">
            <a:avLst/>
          </a:prstGeom>
          <a:ln w="38100">
            <a:solidFill>
              <a:srgbClr val="A35DBF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9B47805-D370-9276-D890-3709F5A8BE85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470870" y="4681474"/>
            <a:ext cx="1399448" cy="1399448"/>
          </a:xfrm>
          <a:prstGeom prst="rect">
            <a:avLst/>
          </a:prstGeom>
          <a:ln w="38100">
            <a:solidFill>
              <a:srgbClr val="A35DBF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894DC71-49B7-8870-90B0-D20F8DA369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0870" y="1629946"/>
            <a:ext cx="1399448" cy="139944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DBC6ABEC-F7D6-FA28-8417-62863986BBCA}"/>
              </a:ext>
            </a:extLst>
          </p:cNvPr>
          <p:cNvSpPr txBox="1"/>
          <p:nvPr/>
        </p:nvSpPr>
        <p:spPr>
          <a:xfrm>
            <a:off x="2231991" y="649509"/>
            <a:ext cx="1960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Observed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landscape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2C6EACC-2641-910F-FF98-D8BEBD3558C2}"/>
              </a:ext>
            </a:extLst>
          </p:cNvPr>
          <p:cNvSpPr txBox="1"/>
          <p:nvPr/>
        </p:nvSpPr>
        <p:spPr>
          <a:xfrm>
            <a:off x="6651049" y="777870"/>
            <a:ext cx="310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Simulated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landscapes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27" name="Accolade fermante 26">
            <a:extLst>
              <a:ext uri="{FF2B5EF4-FFF2-40B4-BE49-F238E27FC236}">
                <a16:creationId xmlns:a16="http://schemas.microsoft.com/office/drawing/2014/main" id="{728D86EB-F65C-91F2-A30D-0CD32E14931B}"/>
              </a:ext>
            </a:extLst>
          </p:cNvPr>
          <p:cNvSpPr/>
          <p:nvPr/>
        </p:nvSpPr>
        <p:spPr>
          <a:xfrm rot="16200000">
            <a:off x="6748904" y="717155"/>
            <a:ext cx="268695" cy="1394598"/>
          </a:xfrm>
          <a:prstGeom prst="rightBrace">
            <a:avLst>
              <a:gd name="adj1" fmla="val 8333"/>
              <a:gd name="adj2" fmla="val 4887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Accolade fermante 27">
            <a:extLst>
              <a:ext uri="{FF2B5EF4-FFF2-40B4-BE49-F238E27FC236}">
                <a16:creationId xmlns:a16="http://schemas.microsoft.com/office/drawing/2014/main" id="{A27CD90B-D77D-6838-D7D3-F73840034011}"/>
              </a:ext>
            </a:extLst>
          </p:cNvPr>
          <p:cNvSpPr/>
          <p:nvPr/>
        </p:nvSpPr>
        <p:spPr>
          <a:xfrm rot="16200000">
            <a:off x="3104978" y="650430"/>
            <a:ext cx="231424" cy="1490778"/>
          </a:xfrm>
          <a:prstGeom prst="rightBrace">
            <a:avLst>
              <a:gd name="adj1" fmla="val 8333"/>
              <a:gd name="adj2" fmla="val 4887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A3B1864-7AE0-E026-536E-DA2ECB91A705}"/>
              </a:ext>
            </a:extLst>
          </p:cNvPr>
          <p:cNvSpPr txBox="1"/>
          <p:nvPr/>
        </p:nvSpPr>
        <p:spPr>
          <a:xfrm>
            <a:off x="3862281" y="687522"/>
            <a:ext cx="2465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Accepted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landscape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(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example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30" name="Accolade fermante 29">
            <a:extLst>
              <a:ext uri="{FF2B5EF4-FFF2-40B4-BE49-F238E27FC236}">
                <a16:creationId xmlns:a16="http://schemas.microsoft.com/office/drawing/2014/main" id="{0DA5A402-1A1E-5178-43D0-12F2180626D0}"/>
              </a:ext>
            </a:extLst>
          </p:cNvPr>
          <p:cNvSpPr/>
          <p:nvPr/>
        </p:nvSpPr>
        <p:spPr>
          <a:xfrm rot="16200000">
            <a:off x="5025236" y="648568"/>
            <a:ext cx="231424" cy="1490778"/>
          </a:xfrm>
          <a:prstGeom prst="rightBrace">
            <a:avLst>
              <a:gd name="adj1" fmla="val 8333"/>
              <a:gd name="adj2" fmla="val 4887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1972BF72-9D45-388C-F539-79CBD388AEA8}"/>
              </a:ext>
            </a:extLst>
          </p:cNvPr>
          <p:cNvCxnSpPr>
            <a:cxnSpLocks/>
          </p:cNvCxnSpPr>
          <p:nvPr/>
        </p:nvCxnSpPr>
        <p:spPr>
          <a:xfrm>
            <a:off x="4466018" y="6356350"/>
            <a:ext cx="3265641" cy="0"/>
          </a:xfrm>
          <a:prstGeom prst="straightConnector1">
            <a:avLst/>
          </a:prstGeom>
          <a:ln w="76200">
            <a:solidFill>
              <a:srgbClr val="D6BCEA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7FE8AE42-CED1-4936-1EF7-150202769C64}"/>
              </a:ext>
            </a:extLst>
          </p:cNvPr>
          <p:cNvSpPr txBox="1"/>
          <p:nvPr/>
        </p:nvSpPr>
        <p:spPr>
          <a:xfrm>
            <a:off x="5165741" y="6412905"/>
            <a:ext cx="310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6BCEA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Increasing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D6BCEA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stress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6BCEA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levels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D6BCEA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821E8E83-0379-C727-3DF6-F02598520E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6018" y="3154722"/>
            <a:ext cx="1399447" cy="1399447"/>
          </a:xfrm>
          <a:prstGeom prst="rect">
            <a:avLst/>
          </a:prstGeom>
          <a:ln w="38100">
            <a:solidFill>
              <a:srgbClr val="5DB557"/>
            </a:solidFill>
          </a:ln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3190B217-5C21-9E0B-FC85-6698FC04F2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0965" y="3163688"/>
            <a:ext cx="1399447" cy="1399447"/>
          </a:xfrm>
          <a:prstGeom prst="rect">
            <a:avLst/>
          </a:prstGeom>
          <a:ln w="38100">
            <a:solidFill>
              <a:srgbClr val="5DB557"/>
            </a:solidFill>
          </a:ln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0C285E7A-CA79-C4AC-2C2A-C36E7FC10D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81103" y="3154723"/>
            <a:ext cx="1399447" cy="1399447"/>
          </a:xfrm>
          <a:prstGeom prst="rect">
            <a:avLst/>
          </a:prstGeom>
          <a:ln w="38100">
            <a:solidFill>
              <a:srgbClr val="5DB557"/>
            </a:solidFill>
          </a:ln>
        </p:spPr>
      </p:pic>
    </p:spTree>
    <p:extLst>
      <p:ext uri="{BB962C8B-B14F-4D97-AF65-F5344CB8AC3E}">
        <p14:creationId xmlns:p14="http://schemas.microsoft.com/office/powerpoint/2010/main" val="33316410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8EC128AB-2D3A-F4DA-5A0C-E3BF3C6197FD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AC0CB9F-FF83-4372-EE71-6F00F5E62BA7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rgbClr val="D6BC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21" name="TextBox 45">
              <a:extLst>
                <a:ext uri="{FF2B5EF4-FFF2-40B4-BE49-F238E27FC236}">
                  <a16:creationId xmlns:a16="http://schemas.microsoft.com/office/drawing/2014/main" id="{52EE3A32-B332-7D25-799D-50ADD9BD1966}"/>
                </a:ext>
              </a:extLst>
            </p:cNvPr>
            <p:cNvSpPr txBox="1"/>
            <p:nvPr/>
          </p:nvSpPr>
          <p:spPr>
            <a:xfrm>
              <a:off x="4244462" y="90085"/>
              <a:ext cx="3703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Simulating desertification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EA0B8CA-8C16-77F9-FDF5-15C4C8B72D4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66" y="4691075"/>
            <a:ext cx="1399448" cy="1399448"/>
          </a:xfrm>
          <a:prstGeom prst="rect">
            <a:avLst/>
          </a:prstGeom>
          <a:ln w="38100">
            <a:solidFill>
              <a:srgbClr val="A35DBF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726657F-EE94-6949-3D40-15FCA1C451E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520966" y="1629946"/>
            <a:ext cx="1399448" cy="139944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D9FC623-1D0D-5B61-8360-7D4D22854982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185953" y="1629946"/>
            <a:ext cx="1399448" cy="139944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CD52BDF-AA18-3336-2BA9-DC6E688C7DCB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185953" y="4691075"/>
            <a:ext cx="1399448" cy="1399448"/>
          </a:xfrm>
          <a:prstGeom prst="rect">
            <a:avLst/>
          </a:prstGeom>
          <a:ln w="38100">
            <a:solidFill>
              <a:srgbClr val="A35DBF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DB07EE5-04E4-A70C-B628-9646B7A1423D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901036" y="1629946"/>
            <a:ext cx="1399448" cy="139944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988E52F-5832-97E0-BB20-8D96EA159884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7901036" y="4691075"/>
            <a:ext cx="1399448" cy="1399448"/>
          </a:xfrm>
          <a:prstGeom prst="rect">
            <a:avLst/>
          </a:prstGeom>
          <a:ln w="38100">
            <a:solidFill>
              <a:srgbClr val="A35DBF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91FB8E0-6820-9C36-B6E5-5AD164613059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4470870" y="4681474"/>
            <a:ext cx="1399448" cy="1399448"/>
          </a:xfrm>
          <a:prstGeom prst="rect">
            <a:avLst/>
          </a:prstGeom>
          <a:ln w="38100">
            <a:solidFill>
              <a:srgbClr val="A35DBF"/>
            </a:solidFill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16778C4-69B2-5FF2-69F7-1E62AA34C6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0870" y="1629946"/>
            <a:ext cx="1399448" cy="139944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4" name="Espace réservé du numéro de diapositive 5">
            <a:extLst>
              <a:ext uri="{FF2B5EF4-FFF2-40B4-BE49-F238E27FC236}">
                <a16:creationId xmlns:a16="http://schemas.microsoft.com/office/drawing/2014/main" id="{45A16874-38FE-C515-21A0-3BB82D880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33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13A5887-4A6E-E42B-0E79-EBE5346C5431}"/>
              </a:ext>
            </a:extLst>
          </p:cNvPr>
          <p:cNvSpPr txBox="1"/>
          <p:nvPr/>
        </p:nvSpPr>
        <p:spPr>
          <a:xfrm>
            <a:off x="2231991" y="649509"/>
            <a:ext cx="1960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Observed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landscape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BBC2803-57A8-EC42-8FE1-88E0999082A9}"/>
              </a:ext>
            </a:extLst>
          </p:cNvPr>
          <p:cNvSpPr txBox="1"/>
          <p:nvPr/>
        </p:nvSpPr>
        <p:spPr>
          <a:xfrm>
            <a:off x="6651049" y="777870"/>
            <a:ext cx="310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Simulated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landscapes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26" name="Accolade fermante 25">
            <a:extLst>
              <a:ext uri="{FF2B5EF4-FFF2-40B4-BE49-F238E27FC236}">
                <a16:creationId xmlns:a16="http://schemas.microsoft.com/office/drawing/2014/main" id="{27F32D13-90F5-606C-3170-8D4C25078266}"/>
              </a:ext>
            </a:extLst>
          </p:cNvPr>
          <p:cNvSpPr/>
          <p:nvPr/>
        </p:nvSpPr>
        <p:spPr>
          <a:xfrm rot="16200000">
            <a:off x="7708684" y="-242625"/>
            <a:ext cx="268695" cy="3314159"/>
          </a:xfrm>
          <a:prstGeom prst="rightBrace">
            <a:avLst>
              <a:gd name="adj1" fmla="val 8333"/>
              <a:gd name="adj2" fmla="val 4887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Accolade fermante 30">
            <a:extLst>
              <a:ext uri="{FF2B5EF4-FFF2-40B4-BE49-F238E27FC236}">
                <a16:creationId xmlns:a16="http://schemas.microsoft.com/office/drawing/2014/main" id="{B73FC9A6-DA1D-9664-0D5B-A1F927D74C81}"/>
              </a:ext>
            </a:extLst>
          </p:cNvPr>
          <p:cNvSpPr/>
          <p:nvPr/>
        </p:nvSpPr>
        <p:spPr>
          <a:xfrm rot="16200000">
            <a:off x="3104978" y="650430"/>
            <a:ext cx="231424" cy="1490778"/>
          </a:xfrm>
          <a:prstGeom prst="rightBrace">
            <a:avLst>
              <a:gd name="adj1" fmla="val 8333"/>
              <a:gd name="adj2" fmla="val 4887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B19CC40-95B5-D6FA-918C-7574BE5155C8}"/>
              </a:ext>
            </a:extLst>
          </p:cNvPr>
          <p:cNvSpPr txBox="1"/>
          <p:nvPr/>
        </p:nvSpPr>
        <p:spPr>
          <a:xfrm>
            <a:off x="3862281" y="687522"/>
            <a:ext cx="2465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Accepted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landscape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(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example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33" name="Accolade fermante 32">
            <a:extLst>
              <a:ext uri="{FF2B5EF4-FFF2-40B4-BE49-F238E27FC236}">
                <a16:creationId xmlns:a16="http://schemas.microsoft.com/office/drawing/2014/main" id="{F14A2FE4-538C-F7BC-7D77-54B933D4C590}"/>
              </a:ext>
            </a:extLst>
          </p:cNvPr>
          <p:cNvSpPr/>
          <p:nvPr/>
        </p:nvSpPr>
        <p:spPr>
          <a:xfrm rot="16200000">
            <a:off x="5025236" y="648568"/>
            <a:ext cx="231424" cy="1490778"/>
          </a:xfrm>
          <a:prstGeom prst="rightBrace">
            <a:avLst>
              <a:gd name="adj1" fmla="val 8333"/>
              <a:gd name="adj2" fmla="val 4887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E8EA564F-94DD-10E8-62D0-140C29894599}"/>
              </a:ext>
            </a:extLst>
          </p:cNvPr>
          <p:cNvCxnSpPr>
            <a:cxnSpLocks/>
          </p:cNvCxnSpPr>
          <p:nvPr/>
        </p:nvCxnSpPr>
        <p:spPr>
          <a:xfrm>
            <a:off x="4466018" y="6356350"/>
            <a:ext cx="4834466" cy="0"/>
          </a:xfrm>
          <a:prstGeom prst="straightConnector1">
            <a:avLst/>
          </a:prstGeom>
          <a:ln w="76200">
            <a:solidFill>
              <a:srgbClr val="D6BCEA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0E769D44-D22E-1A11-D1F9-FD3E75F9CA1C}"/>
              </a:ext>
            </a:extLst>
          </p:cNvPr>
          <p:cNvSpPr txBox="1"/>
          <p:nvPr/>
        </p:nvSpPr>
        <p:spPr>
          <a:xfrm>
            <a:off x="5165741" y="6412905"/>
            <a:ext cx="310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6BCEA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Increasing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D6BCEA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stress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6BCEA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levels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D6BCEA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50BCBDE2-C8F1-624D-BCDE-077326CAD8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66018" y="3154722"/>
            <a:ext cx="1399447" cy="1399447"/>
          </a:xfrm>
          <a:prstGeom prst="rect">
            <a:avLst/>
          </a:prstGeom>
          <a:ln w="38100">
            <a:solidFill>
              <a:srgbClr val="5DB557"/>
            </a:solidFill>
          </a:ln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F3070EB5-B931-A057-9FC4-583B0ADDD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0965" y="3163688"/>
            <a:ext cx="1399447" cy="1399447"/>
          </a:xfrm>
          <a:prstGeom prst="rect">
            <a:avLst/>
          </a:prstGeom>
          <a:ln w="38100">
            <a:solidFill>
              <a:srgbClr val="5DB557"/>
            </a:solidFill>
          </a:ln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835A4668-430B-8BCF-67DA-9CFF8AA8A2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81103" y="3154723"/>
            <a:ext cx="1399447" cy="1399447"/>
          </a:xfrm>
          <a:prstGeom prst="rect">
            <a:avLst/>
          </a:prstGeom>
          <a:ln w="38100">
            <a:solidFill>
              <a:srgbClr val="5DB557"/>
            </a:solidFill>
          </a:ln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0D3BFC69-9AAB-2928-5241-AC8830F58A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04416" y="3154723"/>
            <a:ext cx="1399447" cy="1399587"/>
          </a:xfrm>
          <a:prstGeom prst="rect">
            <a:avLst/>
          </a:prstGeom>
          <a:ln w="38100">
            <a:solidFill>
              <a:srgbClr val="5DB557"/>
            </a:solidFill>
          </a:ln>
        </p:spPr>
      </p:pic>
    </p:spTree>
    <p:extLst>
      <p:ext uri="{BB962C8B-B14F-4D97-AF65-F5344CB8AC3E}">
        <p14:creationId xmlns:p14="http://schemas.microsoft.com/office/powerpoint/2010/main" val="32239993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F7CA06B1-427D-5953-F0CC-5AFDDB874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989315" y="994165"/>
            <a:ext cx="6373233" cy="4078762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8EC128AB-2D3A-F4DA-5A0C-E3BF3C6197FD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AC0CB9F-FF83-4372-EE71-6F00F5E62BA7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rgbClr val="D6BC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21" name="TextBox 45">
              <a:extLst>
                <a:ext uri="{FF2B5EF4-FFF2-40B4-BE49-F238E27FC236}">
                  <a16:creationId xmlns:a16="http://schemas.microsoft.com/office/drawing/2014/main" id="{52EE3A32-B332-7D25-799D-50ADD9BD1966}"/>
                </a:ext>
              </a:extLst>
            </p:cNvPr>
            <p:cNvSpPr txBox="1"/>
            <p:nvPr/>
          </p:nvSpPr>
          <p:spPr>
            <a:xfrm>
              <a:off x="3284265" y="90085"/>
              <a:ext cx="5623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Putting all landscapes on the same scale</a:t>
              </a:r>
            </a:p>
          </p:txBody>
        </p:sp>
      </p:grpSp>
      <p:sp>
        <p:nvSpPr>
          <p:cNvPr id="59" name="ZoneTexte 58">
            <a:extLst>
              <a:ext uri="{FF2B5EF4-FFF2-40B4-BE49-F238E27FC236}">
                <a16:creationId xmlns:a16="http://schemas.microsoft.com/office/drawing/2014/main" id="{0FC1AEB1-DA1A-55B7-0F75-CB9D20990663}"/>
              </a:ext>
            </a:extLst>
          </p:cNvPr>
          <p:cNvSpPr txBox="1"/>
          <p:nvPr/>
        </p:nvSpPr>
        <p:spPr>
          <a:xfrm>
            <a:off x="2839453" y="5552521"/>
            <a:ext cx="60460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Distance to desertification point (along p)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1EEFB9E1-A4B5-D020-6A08-844620500998}"/>
              </a:ext>
            </a:extLst>
          </p:cNvPr>
          <p:cNvSpPr txBox="1"/>
          <p:nvPr/>
        </p:nvSpPr>
        <p:spPr>
          <a:xfrm rot="16200000">
            <a:off x="97373" y="3290158"/>
            <a:ext cx="2819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Vegetation cover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5A6B60F4-4F20-FA21-8B0B-71171D211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34</a:t>
            </a:fld>
            <a:endParaRPr lang="en-GB" sz="1400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6547888-25CB-72CD-5987-A49DF2F98164}"/>
              </a:ext>
            </a:extLst>
          </p:cNvPr>
          <p:cNvCxnSpPr>
            <a:cxnSpLocks/>
          </p:cNvCxnSpPr>
          <p:nvPr/>
        </p:nvCxnSpPr>
        <p:spPr>
          <a:xfrm>
            <a:off x="1901937" y="1082538"/>
            <a:ext cx="0" cy="410988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B046545-1BBF-2D57-BD33-A7C5B0AF7031}"/>
              </a:ext>
            </a:extLst>
          </p:cNvPr>
          <p:cNvCxnSpPr>
            <a:cxnSpLocks/>
          </p:cNvCxnSpPr>
          <p:nvPr/>
        </p:nvCxnSpPr>
        <p:spPr>
          <a:xfrm flipH="1">
            <a:off x="1901937" y="5188472"/>
            <a:ext cx="716470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CD57295D-545E-0D12-8306-690F45AC64EB}"/>
              </a:ext>
            </a:extLst>
          </p:cNvPr>
          <p:cNvCxnSpPr>
            <a:cxnSpLocks/>
          </p:cNvCxnSpPr>
          <p:nvPr/>
        </p:nvCxnSpPr>
        <p:spPr>
          <a:xfrm>
            <a:off x="7278333" y="5184563"/>
            <a:ext cx="0" cy="72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F4215060-D95C-ADFD-BA1B-94F53777A280}"/>
              </a:ext>
            </a:extLst>
          </p:cNvPr>
          <p:cNvSpPr txBox="1"/>
          <p:nvPr/>
        </p:nvSpPr>
        <p:spPr>
          <a:xfrm>
            <a:off x="6984451" y="5255081"/>
            <a:ext cx="587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0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9DE7C61B-DD66-A9DB-4E50-9E9FBFFA2112}"/>
              </a:ext>
            </a:extLst>
          </p:cNvPr>
          <p:cNvGrpSpPr/>
          <p:nvPr/>
        </p:nvGrpSpPr>
        <p:grpSpPr>
          <a:xfrm>
            <a:off x="9942599" y="773224"/>
            <a:ext cx="1602037" cy="5311551"/>
            <a:chOff x="10222973" y="990685"/>
            <a:chExt cx="1399449" cy="4639872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345947BA-9B18-D5C1-1217-F10313601912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22974" y="990685"/>
              <a:ext cx="1399448" cy="1399448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B0277D4E-654E-2C02-43BE-C0472CBB5604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22974" y="4231109"/>
              <a:ext cx="1399448" cy="1399448"/>
            </a:xfrm>
            <a:prstGeom prst="rect">
              <a:avLst/>
            </a:prstGeom>
            <a:ln w="38100">
              <a:solidFill>
                <a:srgbClr val="A35DBF"/>
              </a:solidFill>
            </a:ln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4E7295B-86C7-FA07-7E3F-9AAADF476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22973" y="2610898"/>
              <a:ext cx="1399447" cy="1399447"/>
            </a:xfrm>
            <a:prstGeom prst="rect">
              <a:avLst/>
            </a:prstGeom>
            <a:ln w="38100">
              <a:solidFill>
                <a:srgbClr val="5DB557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525736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8EC128AB-2D3A-F4DA-5A0C-E3BF3C6197FD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AC0CB9F-FF83-4372-EE71-6F00F5E62BA7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rgbClr val="D6BC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21" name="TextBox 45">
              <a:extLst>
                <a:ext uri="{FF2B5EF4-FFF2-40B4-BE49-F238E27FC236}">
                  <a16:creationId xmlns:a16="http://schemas.microsoft.com/office/drawing/2014/main" id="{52EE3A32-B332-7D25-799D-50ADD9BD1966}"/>
                </a:ext>
              </a:extLst>
            </p:cNvPr>
            <p:cNvSpPr txBox="1"/>
            <p:nvPr/>
          </p:nvSpPr>
          <p:spPr>
            <a:xfrm>
              <a:off x="3107377" y="90085"/>
              <a:ext cx="59774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Drivers of the resilience of global drylands</a:t>
              </a:r>
            </a:p>
          </p:txBody>
        </p:sp>
      </p:grp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7418E59F-A2DB-4481-2691-3EE80FFD3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35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29" name="Image 128">
            <a:extLst>
              <a:ext uri="{FF2B5EF4-FFF2-40B4-BE49-F238E27FC236}">
                <a16:creationId xmlns:a16="http://schemas.microsoft.com/office/drawing/2014/main" id="{D6FDD60D-68C4-1A05-FFA9-CE0D0BA44B47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900419" y="968061"/>
            <a:ext cx="3240000" cy="3420000"/>
          </a:xfrm>
          <a:prstGeom prst="rect">
            <a:avLst/>
          </a:prstGeom>
        </p:spPr>
      </p:pic>
      <p:pic>
        <p:nvPicPr>
          <p:cNvPr id="131" name="Image 130">
            <a:extLst>
              <a:ext uri="{FF2B5EF4-FFF2-40B4-BE49-F238E27FC236}">
                <a16:creationId xmlns:a16="http://schemas.microsoft.com/office/drawing/2014/main" id="{E5B7053D-0BE2-C5BD-87DC-2AE77CD1C0A6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225413" y="968061"/>
            <a:ext cx="3240000" cy="3420000"/>
          </a:xfrm>
          <a:prstGeom prst="rect">
            <a:avLst/>
          </a:prstGeom>
        </p:spPr>
      </p:pic>
      <p:sp>
        <p:nvSpPr>
          <p:cNvPr id="138" name="ZoneTexte 137">
            <a:extLst>
              <a:ext uri="{FF2B5EF4-FFF2-40B4-BE49-F238E27FC236}">
                <a16:creationId xmlns:a16="http://schemas.microsoft.com/office/drawing/2014/main" id="{7DA175AD-EE27-2318-1CB6-C759BC4DD20C}"/>
              </a:ext>
            </a:extLst>
          </p:cNvPr>
          <p:cNvSpPr txBox="1"/>
          <p:nvPr/>
        </p:nvSpPr>
        <p:spPr>
          <a:xfrm>
            <a:off x="2471745" y="4388061"/>
            <a:ext cx="2315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Multifunctionality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39" name="ZoneTexte 138">
            <a:extLst>
              <a:ext uri="{FF2B5EF4-FFF2-40B4-BE49-F238E27FC236}">
                <a16:creationId xmlns:a16="http://schemas.microsoft.com/office/drawing/2014/main" id="{B0F8CDF7-FC63-F715-F0D1-29F5ECA67DAC}"/>
              </a:ext>
            </a:extLst>
          </p:cNvPr>
          <p:cNvSpPr txBox="1"/>
          <p:nvPr/>
        </p:nvSpPr>
        <p:spPr>
          <a:xfrm rot="16200000">
            <a:off x="-196166" y="2478006"/>
            <a:ext cx="3793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Distance to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desertification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point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40" name="ZoneTexte 139">
            <a:extLst>
              <a:ext uri="{FF2B5EF4-FFF2-40B4-BE49-F238E27FC236}">
                <a16:creationId xmlns:a16="http://schemas.microsoft.com/office/drawing/2014/main" id="{1AD55899-8DF4-7976-CE50-24A435586DD8}"/>
              </a:ext>
            </a:extLst>
          </p:cNvPr>
          <p:cNvSpPr txBox="1"/>
          <p:nvPr/>
        </p:nvSpPr>
        <p:spPr>
          <a:xfrm>
            <a:off x="8444594" y="4388061"/>
            <a:ext cx="2097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Aridity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grpSp>
        <p:nvGrpSpPr>
          <p:cNvPr id="142" name="Groupe 141">
            <a:extLst>
              <a:ext uri="{FF2B5EF4-FFF2-40B4-BE49-F238E27FC236}">
                <a16:creationId xmlns:a16="http://schemas.microsoft.com/office/drawing/2014/main" id="{ED16DC01-9420-AFE9-258A-50D5453970BD}"/>
              </a:ext>
            </a:extLst>
          </p:cNvPr>
          <p:cNvGrpSpPr/>
          <p:nvPr/>
        </p:nvGrpSpPr>
        <p:grpSpPr>
          <a:xfrm>
            <a:off x="2738747" y="4976581"/>
            <a:ext cx="1563342" cy="1575704"/>
            <a:chOff x="1780787" y="2975047"/>
            <a:chExt cx="1563342" cy="1575704"/>
          </a:xfrm>
        </p:grpSpPr>
        <p:pic>
          <p:nvPicPr>
            <p:cNvPr id="143" name="object 9">
              <a:extLst>
                <a:ext uri="{FF2B5EF4-FFF2-40B4-BE49-F238E27FC236}">
                  <a16:creationId xmlns:a16="http://schemas.microsoft.com/office/drawing/2014/main" id="{C84E0A8B-A4AF-96EC-DCE9-3BBEA2921FAC}"/>
                </a:ext>
              </a:extLst>
            </p:cNvPr>
            <p:cNvPicPr/>
            <p:nvPr/>
          </p:nvPicPr>
          <p:blipFill>
            <a:blip r:embed="rId4" cstate="print">
              <a:lum bright="70000" contrast="-70000"/>
            </a:blip>
            <a:stretch>
              <a:fillRect/>
            </a:stretch>
          </p:blipFill>
          <p:spPr>
            <a:xfrm>
              <a:off x="2039939" y="2975047"/>
              <a:ext cx="1198528" cy="1150687"/>
            </a:xfrm>
            <a:prstGeom prst="rect">
              <a:avLst/>
            </a:prstGeom>
          </p:spPr>
        </p:pic>
        <p:sp>
          <p:nvSpPr>
            <p:cNvPr id="144" name="Arc 143">
              <a:extLst>
                <a:ext uri="{FF2B5EF4-FFF2-40B4-BE49-F238E27FC236}">
                  <a16:creationId xmlns:a16="http://schemas.microsoft.com/office/drawing/2014/main" id="{60F34715-5532-843C-BD82-9E1B966AD391}"/>
                </a:ext>
              </a:extLst>
            </p:cNvPr>
            <p:cNvSpPr/>
            <p:nvPr/>
          </p:nvSpPr>
          <p:spPr>
            <a:xfrm flipH="1">
              <a:off x="2296132" y="4167159"/>
              <a:ext cx="523673" cy="371497"/>
            </a:xfrm>
            <a:prstGeom prst="arc">
              <a:avLst>
                <a:gd name="adj1" fmla="val 18558492"/>
                <a:gd name="adj2" fmla="val 15386020"/>
              </a:avLst>
            </a:prstGeom>
            <a:ln w="57150">
              <a:solidFill>
                <a:schemeClr val="accent5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45" name="Arc 144">
              <a:extLst>
                <a:ext uri="{FF2B5EF4-FFF2-40B4-BE49-F238E27FC236}">
                  <a16:creationId xmlns:a16="http://schemas.microsoft.com/office/drawing/2014/main" id="{8229A1A2-7E65-AA19-D57B-94F96B701CDB}"/>
                </a:ext>
              </a:extLst>
            </p:cNvPr>
            <p:cNvSpPr/>
            <p:nvPr/>
          </p:nvSpPr>
          <p:spPr>
            <a:xfrm flipH="1">
              <a:off x="1788490" y="3863584"/>
              <a:ext cx="523673" cy="413141"/>
            </a:xfrm>
            <a:prstGeom prst="arc">
              <a:avLst>
                <a:gd name="adj1" fmla="val 16235356"/>
                <a:gd name="adj2" fmla="val 8859055"/>
              </a:avLst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46" name="Arc 145">
              <a:extLst>
                <a:ext uri="{FF2B5EF4-FFF2-40B4-BE49-F238E27FC236}">
                  <a16:creationId xmlns:a16="http://schemas.microsoft.com/office/drawing/2014/main" id="{63FB53B5-5FAA-9ABC-909E-789CE0AEC40C}"/>
                </a:ext>
              </a:extLst>
            </p:cNvPr>
            <p:cNvSpPr/>
            <p:nvPr/>
          </p:nvSpPr>
          <p:spPr>
            <a:xfrm rot="17858672" flipH="1">
              <a:off x="2841582" y="3762319"/>
              <a:ext cx="367357" cy="552805"/>
            </a:xfrm>
            <a:prstGeom prst="arc">
              <a:avLst>
                <a:gd name="adj1" fmla="val 19673817"/>
                <a:gd name="adj2" fmla="val 14789547"/>
              </a:avLst>
            </a:prstGeom>
            <a:ln w="57150">
              <a:solidFill>
                <a:srgbClr val="9E5ECE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47" name="ZoneTexte 146">
              <a:extLst>
                <a:ext uri="{FF2B5EF4-FFF2-40B4-BE49-F238E27FC236}">
                  <a16:creationId xmlns:a16="http://schemas.microsoft.com/office/drawing/2014/main" id="{D04B473D-77A5-AE06-0A85-50E4FF1421F3}"/>
                </a:ext>
              </a:extLst>
            </p:cNvPr>
            <p:cNvSpPr txBox="1"/>
            <p:nvPr/>
          </p:nvSpPr>
          <p:spPr>
            <a:xfrm>
              <a:off x="2361290" y="4181418"/>
              <a:ext cx="682840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N</a:t>
              </a:r>
              <a:endParaRPr lang="en-GB" b="1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48" name="ZoneTexte 147">
              <a:extLst>
                <a:ext uri="{FF2B5EF4-FFF2-40B4-BE49-F238E27FC236}">
                  <a16:creationId xmlns:a16="http://schemas.microsoft.com/office/drawing/2014/main" id="{1B0FEE13-F56C-397B-BA23-38F8B639593B}"/>
                </a:ext>
              </a:extLst>
            </p:cNvPr>
            <p:cNvSpPr txBox="1"/>
            <p:nvPr/>
          </p:nvSpPr>
          <p:spPr>
            <a:xfrm>
              <a:off x="2919512" y="3859398"/>
              <a:ext cx="424617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P</a:t>
              </a:r>
              <a:endParaRPr lang="en-GB" b="1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49" name="ZoneTexte 148">
              <a:extLst>
                <a:ext uri="{FF2B5EF4-FFF2-40B4-BE49-F238E27FC236}">
                  <a16:creationId xmlns:a16="http://schemas.microsoft.com/office/drawing/2014/main" id="{1FAED8AC-F1BD-2493-9DEB-F7FA56B4F87E}"/>
                </a:ext>
              </a:extLst>
            </p:cNvPr>
            <p:cNvSpPr txBox="1"/>
            <p:nvPr/>
          </p:nvSpPr>
          <p:spPr>
            <a:xfrm>
              <a:off x="1780787" y="3864443"/>
              <a:ext cx="393355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C</a:t>
              </a:r>
              <a:endParaRPr lang="en-GB" b="1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54" name="Groupe 153">
            <a:extLst>
              <a:ext uri="{FF2B5EF4-FFF2-40B4-BE49-F238E27FC236}">
                <a16:creationId xmlns:a16="http://schemas.microsoft.com/office/drawing/2014/main" id="{795180C9-70B8-8B9C-DACF-3CA32BA81724}"/>
              </a:ext>
            </a:extLst>
          </p:cNvPr>
          <p:cNvGrpSpPr/>
          <p:nvPr/>
        </p:nvGrpSpPr>
        <p:grpSpPr>
          <a:xfrm>
            <a:off x="8252135" y="4976581"/>
            <a:ext cx="1442626" cy="1357843"/>
            <a:chOff x="5699670" y="5295469"/>
            <a:chExt cx="1170498" cy="1101708"/>
          </a:xfrm>
        </p:grpSpPr>
        <p:grpSp>
          <p:nvGrpSpPr>
            <p:cNvPr id="150" name="Groupe 149">
              <a:extLst>
                <a:ext uri="{FF2B5EF4-FFF2-40B4-BE49-F238E27FC236}">
                  <a16:creationId xmlns:a16="http://schemas.microsoft.com/office/drawing/2014/main" id="{DCDDC886-8D2A-F409-EEB5-291014B9E451}"/>
                </a:ext>
              </a:extLst>
            </p:cNvPr>
            <p:cNvGrpSpPr/>
            <p:nvPr/>
          </p:nvGrpSpPr>
          <p:grpSpPr>
            <a:xfrm>
              <a:off x="5905383" y="5470907"/>
              <a:ext cx="964785" cy="926270"/>
              <a:chOff x="3893781" y="1419760"/>
              <a:chExt cx="462929" cy="444450"/>
            </a:xfrm>
          </p:grpSpPr>
          <p:pic>
            <p:nvPicPr>
              <p:cNvPr id="151" name="object 9">
                <a:extLst>
                  <a:ext uri="{FF2B5EF4-FFF2-40B4-BE49-F238E27FC236}">
                    <a16:creationId xmlns:a16="http://schemas.microsoft.com/office/drawing/2014/main" id="{1B20FCA3-BF4A-E9FE-C9CB-E9C02C027603}"/>
                  </a:ext>
                </a:extLst>
              </p:cNvPr>
              <p:cNvPicPr/>
              <p:nvPr/>
            </p:nvPicPr>
            <p:blipFill>
              <a:blip r:embed="rId4" cstate="print">
                <a:lum bright="70000" contrast="-70000"/>
              </a:blip>
              <a:stretch>
                <a:fillRect/>
              </a:stretch>
            </p:blipFill>
            <p:spPr>
              <a:xfrm>
                <a:off x="3893781" y="1419760"/>
                <a:ext cx="462929" cy="444450"/>
              </a:xfrm>
              <a:prstGeom prst="rect">
                <a:avLst/>
              </a:prstGeom>
            </p:spPr>
          </p:pic>
          <p:cxnSp>
            <p:nvCxnSpPr>
              <p:cNvPr id="152" name="Connecteur droit avec flèche 151">
                <a:extLst>
                  <a:ext uri="{FF2B5EF4-FFF2-40B4-BE49-F238E27FC236}">
                    <a16:creationId xmlns:a16="http://schemas.microsoft.com/office/drawing/2014/main" id="{B9D072D5-DD42-3406-956D-FA66C62DB8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02263" y="1439503"/>
                <a:ext cx="95660" cy="45729"/>
              </a:xfrm>
              <a:prstGeom prst="straightConnector1">
                <a:avLst/>
              </a:prstGeom>
              <a:ln w="57150">
                <a:solidFill>
                  <a:schemeClr val="accent4"/>
                </a:solidFill>
                <a:tailEnd type="stealth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3" name="Image 152">
              <a:extLst>
                <a:ext uri="{FF2B5EF4-FFF2-40B4-BE49-F238E27FC236}">
                  <a16:creationId xmlns:a16="http://schemas.microsoft.com/office/drawing/2014/main" id="{903E8952-C474-4B1D-26AB-33925BAE4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000"/>
            <a:stretch/>
          </p:blipFill>
          <p:spPr>
            <a:xfrm rot="2894744">
              <a:off x="5882174" y="5112965"/>
              <a:ext cx="246846" cy="611854"/>
            </a:xfrm>
            <a:prstGeom prst="rect">
              <a:avLst/>
            </a:prstGeom>
          </p:spPr>
        </p:pic>
      </p:grp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A36D70B-DC98-224D-2231-ABA9400E31E8}"/>
              </a:ext>
            </a:extLst>
          </p:cNvPr>
          <p:cNvCxnSpPr/>
          <p:nvPr/>
        </p:nvCxnSpPr>
        <p:spPr>
          <a:xfrm flipV="1">
            <a:off x="2340397" y="2699497"/>
            <a:ext cx="2628900" cy="2730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32108E14-2BC7-1DBC-BE2C-DD86ACEA2E46}"/>
              </a:ext>
            </a:extLst>
          </p:cNvPr>
          <p:cNvCxnSpPr>
            <a:cxnSpLocks/>
          </p:cNvCxnSpPr>
          <p:nvPr/>
        </p:nvCxnSpPr>
        <p:spPr>
          <a:xfrm>
            <a:off x="7645263" y="2405011"/>
            <a:ext cx="2635250" cy="72628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alpiniste. grimpeur. personne silhouette. grimper la silhouette. alpiniste  grimpeur randonneur. silhouette de grimpeur extrême. illustration  vectorielle de grimpeur silhouette. grimpeur masculin. 14396169 Art  vectoriel chez Vecteezy">
            <a:extLst>
              <a:ext uri="{FF2B5EF4-FFF2-40B4-BE49-F238E27FC236}">
                <a16:creationId xmlns:a16="http://schemas.microsoft.com/office/drawing/2014/main" id="{148866B7-6A12-AF3B-0C57-AB1D973C3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179" r="89995">
                        <a14:foregroundMark x1="38093" y1="42760" x2="38093" y2="38802"/>
                        <a14:foregroundMark x1="39656" y1="36354" x2="40438" y2="46667"/>
                        <a14:foregroundMark x1="42678" y1="45104" x2="56384" y2="41302"/>
                        <a14:foregroundMark x1="59927" y1="36354" x2="59927" y2="33177"/>
                        <a14:foregroundMark x1="62689" y1="38021" x2="56800" y2="45365"/>
                        <a14:foregroundMark x1="56800" y1="45365" x2="45545" y2="47188"/>
                        <a14:foregroundMark x1="45545" y1="47188" x2="45023" y2="47604"/>
                        <a14:foregroundMark x1="35748" y1="43385" x2="23971" y2="39063"/>
                        <a14:foregroundMark x1="21886" y1="41563" x2="10787" y2="53854"/>
                        <a14:foregroundMark x1="6462" y1="54010" x2="3179" y2="53073"/>
                        <a14:foregroundMark x1="40438" y1="36458" x2="37989" y2="28125"/>
                        <a14:foregroundMark x1="37989" y1="28125" x2="35852" y2="25365"/>
                        <a14:foregroundMark x1="44398" y1="23385" x2="44398" y2="26510"/>
                        <a14:foregroundMark x1="35331" y1="23646" x2="33246" y2="20677"/>
                        <a14:foregroundMark x1="36373" y1="19323" x2="31318" y2="20677"/>
                        <a14:foregroundMark x1="32621" y1="20156" x2="37051" y2="18438"/>
                        <a14:foregroundMark x1="44398" y1="22344" x2="43721" y2="21563"/>
                        <a14:foregroundMark x1="68056" y1="33594" x2="72746" y2="28646"/>
                        <a14:foregroundMark x1="76133" y1="24948" x2="78635" y2="21302"/>
                        <a14:backgroundMark x1="52736" y1="27083" x2="54195" y2="29167"/>
                        <a14:backgroundMark x1="48671" y1="27448" x2="48932" y2="30573"/>
                        <a14:backgroundMark x1="43460" y1="37135" x2="45284" y2="3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394734" y="5453097"/>
            <a:ext cx="379412" cy="29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13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8EC128AB-2D3A-F4DA-5A0C-E3BF3C6197FD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AC0CB9F-FF83-4372-EE71-6F00F5E62BA7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rgbClr val="D6BC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21" name="TextBox 45">
              <a:extLst>
                <a:ext uri="{FF2B5EF4-FFF2-40B4-BE49-F238E27FC236}">
                  <a16:creationId xmlns:a16="http://schemas.microsoft.com/office/drawing/2014/main" id="{52EE3A32-B332-7D25-799D-50ADD9BD1966}"/>
                </a:ext>
              </a:extLst>
            </p:cNvPr>
            <p:cNvSpPr txBox="1"/>
            <p:nvPr/>
          </p:nvSpPr>
          <p:spPr>
            <a:xfrm>
              <a:off x="1747821" y="90085"/>
              <a:ext cx="86966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Crossing with climate projection to pinpoint most fragile areas</a:t>
              </a:r>
            </a:p>
          </p:txBody>
        </p:sp>
      </p:grp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7418E59F-A2DB-4481-2691-3EE80FFD3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36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1C22E6-D926-2BFA-69AF-8BC949B38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000" y="1804067"/>
            <a:ext cx="6109063" cy="426528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2107967-A410-A976-43D2-4E56F2149535}"/>
              </a:ext>
            </a:extLst>
          </p:cNvPr>
          <p:cNvSpPr txBox="1"/>
          <p:nvPr/>
        </p:nvSpPr>
        <p:spPr>
          <a:xfrm>
            <a:off x="4100697" y="6048092"/>
            <a:ext cx="3793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Distance to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desertification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point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6B544FC-B1CC-3C99-923C-DE0AFFB379B1}"/>
              </a:ext>
            </a:extLst>
          </p:cNvPr>
          <p:cNvSpPr txBox="1"/>
          <p:nvPr/>
        </p:nvSpPr>
        <p:spPr>
          <a:xfrm rot="16200000">
            <a:off x="55318" y="3630690"/>
            <a:ext cx="4361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Projected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change in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aridity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in the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next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decades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(RCP 8.5)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5708626A-A5D6-925E-A3FE-BAFC836BDB59}"/>
              </a:ext>
            </a:extLst>
          </p:cNvPr>
          <p:cNvGrpSpPr/>
          <p:nvPr/>
        </p:nvGrpSpPr>
        <p:grpSpPr>
          <a:xfrm>
            <a:off x="2483448" y="6125839"/>
            <a:ext cx="865380" cy="670139"/>
            <a:chOff x="8778485" y="5658762"/>
            <a:chExt cx="965832" cy="747928"/>
          </a:xfrm>
        </p:grpSpPr>
        <p:pic>
          <p:nvPicPr>
            <p:cNvPr id="22" name="object 7">
              <a:extLst>
                <a:ext uri="{FF2B5EF4-FFF2-40B4-BE49-F238E27FC236}">
                  <a16:creationId xmlns:a16="http://schemas.microsoft.com/office/drawing/2014/main" id="{89480147-F152-8A17-3CDA-31DC5B3F22B3}"/>
                </a:ext>
              </a:extLst>
            </p:cNvPr>
            <p:cNvPicPr/>
            <p:nvPr/>
          </p:nvPicPr>
          <p:blipFill rotWithShape="1"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96" b="47665" l="10000" r="90000">
                          <a14:foregroundMark x1="43038" y1="20339" x2="35443" y2="37288"/>
                        </a14:backgroundRemoval>
                      </a14:imgEffect>
                    </a14:imgLayer>
                  </a14:imgProps>
                </a:ext>
              </a:extLst>
            </a:blip>
            <a:srcRect b="47039"/>
            <a:stretch/>
          </p:blipFill>
          <p:spPr>
            <a:xfrm>
              <a:off x="8778485" y="6023588"/>
              <a:ext cx="965832" cy="383102"/>
            </a:xfrm>
            <a:prstGeom prst="rect">
              <a:avLst/>
            </a:prstGeom>
          </p:spPr>
        </p:pic>
        <p:pic>
          <p:nvPicPr>
            <p:cNvPr id="23" name="object 9">
              <a:extLst>
                <a:ext uri="{FF2B5EF4-FFF2-40B4-BE49-F238E27FC236}">
                  <a16:creationId xmlns:a16="http://schemas.microsoft.com/office/drawing/2014/main" id="{3CFEBF6D-AC0E-6F37-ADE5-CAE7786C58BB}"/>
                </a:ext>
              </a:extLst>
            </p:cNvPr>
            <p:cNvPicPr/>
            <p:nvPr/>
          </p:nvPicPr>
          <p:blipFill rotWithShape="1"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b="36113"/>
            <a:stretch/>
          </p:blipFill>
          <p:spPr>
            <a:xfrm>
              <a:off x="9067305" y="5658762"/>
              <a:ext cx="385914" cy="400109"/>
            </a:xfrm>
            <a:prstGeom prst="rect">
              <a:avLst/>
            </a:prstGeom>
          </p:spPr>
        </p:pic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5A108B48-180F-7778-ACA1-0C9F6E743014}"/>
              </a:ext>
            </a:extLst>
          </p:cNvPr>
          <p:cNvGrpSpPr/>
          <p:nvPr/>
        </p:nvGrpSpPr>
        <p:grpSpPr>
          <a:xfrm>
            <a:off x="8582619" y="6051254"/>
            <a:ext cx="865380" cy="775879"/>
            <a:chOff x="8244798" y="5154435"/>
            <a:chExt cx="1682919" cy="1508866"/>
          </a:xfrm>
        </p:grpSpPr>
        <p:pic>
          <p:nvPicPr>
            <p:cNvPr id="27" name="object 9">
              <a:extLst>
                <a:ext uri="{FF2B5EF4-FFF2-40B4-BE49-F238E27FC236}">
                  <a16:creationId xmlns:a16="http://schemas.microsoft.com/office/drawing/2014/main" id="{E3D1791C-8D18-6D68-1A25-05A3A7A85151}"/>
                </a:ext>
              </a:extLst>
            </p:cNvPr>
            <p:cNvPicPr/>
            <p:nvPr/>
          </p:nvPicPr>
          <p:blipFill rotWithShape="1"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b="36113"/>
            <a:stretch/>
          </p:blipFill>
          <p:spPr>
            <a:xfrm>
              <a:off x="9586135" y="6305122"/>
              <a:ext cx="321405" cy="333227"/>
            </a:xfrm>
            <a:prstGeom prst="rect">
              <a:avLst/>
            </a:prstGeom>
          </p:spPr>
        </p:pic>
        <p:pic>
          <p:nvPicPr>
            <p:cNvPr id="28" name="object 9">
              <a:extLst>
                <a:ext uri="{FF2B5EF4-FFF2-40B4-BE49-F238E27FC236}">
                  <a16:creationId xmlns:a16="http://schemas.microsoft.com/office/drawing/2014/main" id="{EE967565-4675-6FD5-5418-F0A1A5B6A567}"/>
                </a:ext>
              </a:extLst>
            </p:cNvPr>
            <p:cNvPicPr/>
            <p:nvPr/>
          </p:nvPicPr>
          <p:blipFill rotWithShape="1"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b="36113"/>
            <a:stretch/>
          </p:blipFill>
          <p:spPr>
            <a:xfrm flipH="1">
              <a:off x="8244798" y="5584126"/>
              <a:ext cx="976103" cy="949144"/>
            </a:xfrm>
            <a:prstGeom prst="rect">
              <a:avLst/>
            </a:prstGeom>
          </p:spPr>
        </p:pic>
        <p:pic>
          <p:nvPicPr>
            <p:cNvPr id="30" name="object 9">
              <a:extLst>
                <a:ext uri="{FF2B5EF4-FFF2-40B4-BE49-F238E27FC236}">
                  <a16:creationId xmlns:a16="http://schemas.microsoft.com/office/drawing/2014/main" id="{DC0A0833-5D45-6DD6-44E1-B2D296E5D872}"/>
                </a:ext>
              </a:extLst>
            </p:cNvPr>
            <p:cNvPicPr/>
            <p:nvPr/>
          </p:nvPicPr>
          <p:blipFill rotWithShape="1"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b="36113"/>
            <a:stretch/>
          </p:blipFill>
          <p:spPr>
            <a:xfrm>
              <a:off x="8770735" y="5154435"/>
              <a:ext cx="1156982" cy="1150687"/>
            </a:xfrm>
            <a:prstGeom prst="rect">
              <a:avLst/>
            </a:prstGeom>
          </p:spPr>
        </p:pic>
        <p:pic>
          <p:nvPicPr>
            <p:cNvPr id="31" name="object 7">
              <a:extLst>
                <a:ext uri="{FF2B5EF4-FFF2-40B4-BE49-F238E27FC236}">
                  <a16:creationId xmlns:a16="http://schemas.microsoft.com/office/drawing/2014/main" id="{DD354AC8-2663-1369-6A64-C8A22C5DE088}"/>
                </a:ext>
              </a:extLst>
            </p:cNvPr>
            <p:cNvPicPr/>
            <p:nvPr/>
          </p:nvPicPr>
          <p:blipFill rotWithShape="1"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96" b="47665" l="10000" r="90000">
                          <a14:foregroundMark x1="43038" y1="20339" x2="35443" y2="37288"/>
                        </a14:backgroundRemoval>
                      </a14:imgEffect>
                    </a14:imgLayer>
                  </a14:imgProps>
                </a:ext>
              </a:extLst>
            </a:blip>
            <a:srcRect b="47039"/>
            <a:stretch/>
          </p:blipFill>
          <p:spPr>
            <a:xfrm>
              <a:off x="8788955" y="6280199"/>
              <a:ext cx="965832" cy="383102"/>
            </a:xfrm>
            <a:prstGeom prst="rect">
              <a:avLst/>
            </a:prstGeom>
          </p:spPr>
        </p:pic>
      </p:grpSp>
      <p:pic>
        <p:nvPicPr>
          <p:cNvPr id="8" name="Picture 6" descr="alpiniste. grimpeur. personne silhouette. grimper la silhouette. alpiniste  grimpeur randonneur. silhouette de grimpeur extrême. illustration  vectorielle de grimpeur silhouette. grimpeur masculin. 14396169 Art  vectoriel chez Vecteezy">
            <a:extLst>
              <a:ext uri="{FF2B5EF4-FFF2-40B4-BE49-F238E27FC236}">
                <a16:creationId xmlns:a16="http://schemas.microsoft.com/office/drawing/2014/main" id="{F6DEE3B4-4A58-0D90-145A-78FBDC2CE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179" r="89995">
                        <a14:foregroundMark x1="38093" y1="42760" x2="38093" y2="38802"/>
                        <a14:foregroundMark x1="39656" y1="36354" x2="40438" y2="46667"/>
                        <a14:foregroundMark x1="42678" y1="45104" x2="56384" y2="41302"/>
                        <a14:foregroundMark x1="59927" y1="36354" x2="59927" y2="33177"/>
                        <a14:foregroundMark x1="62689" y1="38021" x2="56800" y2="45365"/>
                        <a14:foregroundMark x1="56800" y1="45365" x2="45545" y2="47188"/>
                        <a14:foregroundMark x1="45545" y1="47188" x2="45023" y2="47604"/>
                        <a14:foregroundMark x1="35748" y1="43385" x2="23971" y2="39063"/>
                        <a14:foregroundMark x1="21886" y1="41563" x2="10787" y2="53854"/>
                        <a14:foregroundMark x1="6462" y1="54010" x2="3179" y2="53073"/>
                        <a14:foregroundMark x1="40438" y1="36458" x2="37989" y2="28125"/>
                        <a14:foregroundMark x1="37989" y1="28125" x2="35852" y2="25365"/>
                        <a14:foregroundMark x1="44398" y1="23385" x2="44398" y2="26510"/>
                        <a14:foregroundMark x1="35331" y1="23646" x2="33246" y2="20677"/>
                        <a14:foregroundMark x1="36373" y1="19323" x2="31318" y2="20677"/>
                        <a14:foregroundMark x1="32621" y1="20156" x2="37051" y2="18438"/>
                        <a14:foregroundMark x1="44398" y1="22344" x2="43721" y2="21563"/>
                        <a14:foregroundMark x1="68056" y1="33594" x2="72746" y2="28646"/>
                        <a14:foregroundMark x1="76133" y1="24948" x2="78635" y2="21302"/>
                        <a14:backgroundMark x1="52736" y1="27083" x2="54195" y2="29167"/>
                        <a14:backgroundMark x1="48671" y1="27448" x2="48932" y2="30573"/>
                        <a14:backgroundMark x1="43460" y1="37135" x2="45284" y2="3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65694">
            <a:off x="9316400" y="5943703"/>
            <a:ext cx="379412" cy="3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90FEF60-F19C-6213-34CE-99D16CDE26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551" y="1863981"/>
            <a:ext cx="5985444" cy="40544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91E083-E94A-14F9-FAFB-059628E31932}"/>
              </a:ext>
            </a:extLst>
          </p:cNvPr>
          <p:cNvSpPr/>
          <p:nvPr/>
        </p:nvSpPr>
        <p:spPr>
          <a:xfrm>
            <a:off x="5461000" y="1863981"/>
            <a:ext cx="1719617" cy="37121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623FCF-FD31-5136-7A43-154FF3F89205}"/>
              </a:ext>
            </a:extLst>
          </p:cNvPr>
          <p:cNvSpPr/>
          <p:nvPr/>
        </p:nvSpPr>
        <p:spPr>
          <a:xfrm>
            <a:off x="6071745" y="4861733"/>
            <a:ext cx="1719617" cy="37121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B03FAF-0C2A-768B-CB8D-A33871F82B57}"/>
              </a:ext>
            </a:extLst>
          </p:cNvPr>
          <p:cNvSpPr/>
          <p:nvPr/>
        </p:nvSpPr>
        <p:spPr>
          <a:xfrm>
            <a:off x="2915117" y="1860559"/>
            <a:ext cx="2393483" cy="340077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7452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8EC128AB-2D3A-F4DA-5A0C-E3BF3C6197FD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AC0CB9F-FF83-4372-EE71-6F00F5E62BA7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rgbClr val="D6BC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21" name="TextBox 45">
              <a:extLst>
                <a:ext uri="{FF2B5EF4-FFF2-40B4-BE49-F238E27FC236}">
                  <a16:creationId xmlns:a16="http://schemas.microsoft.com/office/drawing/2014/main" id="{52EE3A32-B332-7D25-799D-50ADD9BD1966}"/>
                </a:ext>
              </a:extLst>
            </p:cNvPr>
            <p:cNvSpPr txBox="1"/>
            <p:nvPr/>
          </p:nvSpPr>
          <p:spPr>
            <a:xfrm>
              <a:off x="1747821" y="90085"/>
              <a:ext cx="86966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Crossing with climate projection to pinpoint most fragile areas</a:t>
              </a:r>
            </a:p>
          </p:txBody>
        </p:sp>
      </p:grp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7418E59F-A2DB-4481-2691-3EE80FFD3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37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1C22E6-D926-2BFA-69AF-8BC949B38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000" y="1804067"/>
            <a:ext cx="6109063" cy="426528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2107967-A410-A976-43D2-4E56F2149535}"/>
              </a:ext>
            </a:extLst>
          </p:cNvPr>
          <p:cNvSpPr txBox="1"/>
          <p:nvPr/>
        </p:nvSpPr>
        <p:spPr>
          <a:xfrm>
            <a:off x="4100697" y="6048092"/>
            <a:ext cx="3793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Distance to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desertification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point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6B544FC-B1CC-3C99-923C-DE0AFFB379B1}"/>
              </a:ext>
            </a:extLst>
          </p:cNvPr>
          <p:cNvSpPr txBox="1"/>
          <p:nvPr/>
        </p:nvSpPr>
        <p:spPr>
          <a:xfrm rot="16200000">
            <a:off x="55318" y="3630690"/>
            <a:ext cx="4361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Projected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change in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aridity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in the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next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decades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(RCP 8.5)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5708626A-A5D6-925E-A3FE-BAFC836BDB59}"/>
              </a:ext>
            </a:extLst>
          </p:cNvPr>
          <p:cNvGrpSpPr/>
          <p:nvPr/>
        </p:nvGrpSpPr>
        <p:grpSpPr>
          <a:xfrm>
            <a:off x="2483448" y="6125839"/>
            <a:ext cx="865380" cy="670139"/>
            <a:chOff x="8778485" y="5658762"/>
            <a:chExt cx="965832" cy="747928"/>
          </a:xfrm>
        </p:grpSpPr>
        <p:pic>
          <p:nvPicPr>
            <p:cNvPr id="22" name="object 7">
              <a:extLst>
                <a:ext uri="{FF2B5EF4-FFF2-40B4-BE49-F238E27FC236}">
                  <a16:creationId xmlns:a16="http://schemas.microsoft.com/office/drawing/2014/main" id="{89480147-F152-8A17-3CDA-31DC5B3F22B3}"/>
                </a:ext>
              </a:extLst>
            </p:cNvPr>
            <p:cNvPicPr/>
            <p:nvPr/>
          </p:nvPicPr>
          <p:blipFill rotWithShape="1"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96" b="47665" l="10000" r="90000">
                          <a14:foregroundMark x1="43038" y1="20339" x2="35443" y2="37288"/>
                        </a14:backgroundRemoval>
                      </a14:imgEffect>
                    </a14:imgLayer>
                  </a14:imgProps>
                </a:ext>
              </a:extLst>
            </a:blip>
            <a:srcRect b="47039"/>
            <a:stretch/>
          </p:blipFill>
          <p:spPr>
            <a:xfrm>
              <a:off x="8778485" y="6023588"/>
              <a:ext cx="965832" cy="383102"/>
            </a:xfrm>
            <a:prstGeom prst="rect">
              <a:avLst/>
            </a:prstGeom>
          </p:spPr>
        </p:pic>
        <p:pic>
          <p:nvPicPr>
            <p:cNvPr id="23" name="object 9">
              <a:extLst>
                <a:ext uri="{FF2B5EF4-FFF2-40B4-BE49-F238E27FC236}">
                  <a16:creationId xmlns:a16="http://schemas.microsoft.com/office/drawing/2014/main" id="{3CFEBF6D-AC0E-6F37-ADE5-CAE7786C58BB}"/>
                </a:ext>
              </a:extLst>
            </p:cNvPr>
            <p:cNvPicPr/>
            <p:nvPr/>
          </p:nvPicPr>
          <p:blipFill rotWithShape="1"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b="36113"/>
            <a:stretch/>
          </p:blipFill>
          <p:spPr>
            <a:xfrm>
              <a:off x="9067305" y="5658762"/>
              <a:ext cx="385914" cy="400109"/>
            </a:xfrm>
            <a:prstGeom prst="rect">
              <a:avLst/>
            </a:prstGeom>
          </p:spPr>
        </p:pic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5A108B48-180F-7778-ACA1-0C9F6E743014}"/>
              </a:ext>
            </a:extLst>
          </p:cNvPr>
          <p:cNvGrpSpPr/>
          <p:nvPr/>
        </p:nvGrpSpPr>
        <p:grpSpPr>
          <a:xfrm>
            <a:off x="8582619" y="6051254"/>
            <a:ext cx="865380" cy="775879"/>
            <a:chOff x="8244798" y="5154435"/>
            <a:chExt cx="1682919" cy="1508866"/>
          </a:xfrm>
        </p:grpSpPr>
        <p:pic>
          <p:nvPicPr>
            <p:cNvPr id="27" name="object 9">
              <a:extLst>
                <a:ext uri="{FF2B5EF4-FFF2-40B4-BE49-F238E27FC236}">
                  <a16:creationId xmlns:a16="http://schemas.microsoft.com/office/drawing/2014/main" id="{E3D1791C-8D18-6D68-1A25-05A3A7A85151}"/>
                </a:ext>
              </a:extLst>
            </p:cNvPr>
            <p:cNvPicPr/>
            <p:nvPr/>
          </p:nvPicPr>
          <p:blipFill rotWithShape="1"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b="36113"/>
            <a:stretch/>
          </p:blipFill>
          <p:spPr>
            <a:xfrm>
              <a:off x="9586135" y="6305122"/>
              <a:ext cx="321405" cy="333227"/>
            </a:xfrm>
            <a:prstGeom prst="rect">
              <a:avLst/>
            </a:prstGeom>
          </p:spPr>
        </p:pic>
        <p:pic>
          <p:nvPicPr>
            <p:cNvPr id="28" name="object 9">
              <a:extLst>
                <a:ext uri="{FF2B5EF4-FFF2-40B4-BE49-F238E27FC236}">
                  <a16:creationId xmlns:a16="http://schemas.microsoft.com/office/drawing/2014/main" id="{EE967565-4675-6FD5-5418-F0A1A5B6A567}"/>
                </a:ext>
              </a:extLst>
            </p:cNvPr>
            <p:cNvPicPr/>
            <p:nvPr/>
          </p:nvPicPr>
          <p:blipFill rotWithShape="1"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b="36113"/>
            <a:stretch/>
          </p:blipFill>
          <p:spPr>
            <a:xfrm flipH="1">
              <a:off x="8244798" y="5584126"/>
              <a:ext cx="976103" cy="949144"/>
            </a:xfrm>
            <a:prstGeom prst="rect">
              <a:avLst/>
            </a:prstGeom>
          </p:spPr>
        </p:pic>
        <p:pic>
          <p:nvPicPr>
            <p:cNvPr id="30" name="object 9">
              <a:extLst>
                <a:ext uri="{FF2B5EF4-FFF2-40B4-BE49-F238E27FC236}">
                  <a16:creationId xmlns:a16="http://schemas.microsoft.com/office/drawing/2014/main" id="{DC0A0833-5D45-6DD6-44E1-B2D296E5D872}"/>
                </a:ext>
              </a:extLst>
            </p:cNvPr>
            <p:cNvPicPr/>
            <p:nvPr/>
          </p:nvPicPr>
          <p:blipFill rotWithShape="1"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b="36113"/>
            <a:stretch/>
          </p:blipFill>
          <p:spPr>
            <a:xfrm>
              <a:off x="8770735" y="5154435"/>
              <a:ext cx="1156982" cy="1150687"/>
            </a:xfrm>
            <a:prstGeom prst="rect">
              <a:avLst/>
            </a:prstGeom>
          </p:spPr>
        </p:pic>
        <p:pic>
          <p:nvPicPr>
            <p:cNvPr id="31" name="object 7">
              <a:extLst>
                <a:ext uri="{FF2B5EF4-FFF2-40B4-BE49-F238E27FC236}">
                  <a16:creationId xmlns:a16="http://schemas.microsoft.com/office/drawing/2014/main" id="{DD354AC8-2663-1369-6A64-C8A22C5DE088}"/>
                </a:ext>
              </a:extLst>
            </p:cNvPr>
            <p:cNvPicPr/>
            <p:nvPr/>
          </p:nvPicPr>
          <p:blipFill rotWithShape="1"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96" b="47665" l="10000" r="90000">
                          <a14:foregroundMark x1="43038" y1="20339" x2="35443" y2="37288"/>
                        </a14:backgroundRemoval>
                      </a14:imgEffect>
                    </a14:imgLayer>
                  </a14:imgProps>
                </a:ext>
              </a:extLst>
            </a:blip>
            <a:srcRect b="47039"/>
            <a:stretch/>
          </p:blipFill>
          <p:spPr>
            <a:xfrm>
              <a:off x="8788955" y="6280199"/>
              <a:ext cx="965832" cy="383102"/>
            </a:xfrm>
            <a:prstGeom prst="rect">
              <a:avLst/>
            </a:prstGeom>
          </p:spPr>
        </p:pic>
      </p:grpSp>
      <p:pic>
        <p:nvPicPr>
          <p:cNvPr id="34" name="Image 33" descr="Une image contenant texte, capture d’écran, art&#10;&#10;Description générée automatiquement">
            <a:extLst>
              <a:ext uri="{FF2B5EF4-FFF2-40B4-BE49-F238E27FC236}">
                <a16:creationId xmlns:a16="http://schemas.microsoft.com/office/drawing/2014/main" id="{DABA0234-8074-51A1-08EF-9BD663C28A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83"/>
          <a:stretch/>
        </p:blipFill>
        <p:spPr>
          <a:xfrm>
            <a:off x="2919523" y="695086"/>
            <a:ext cx="1108872" cy="1108981"/>
          </a:xfrm>
          <a:prstGeom prst="rect">
            <a:avLst/>
          </a:prstGeom>
        </p:spPr>
      </p:pic>
      <p:pic>
        <p:nvPicPr>
          <p:cNvPr id="8" name="Picture 6" descr="alpiniste. grimpeur. personne silhouette. grimper la silhouette. alpiniste  grimpeur randonneur. silhouette de grimpeur extrême. illustration  vectorielle de grimpeur silhouette. grimpeur masculin. 14396169 Art  vectoriel chez Vecteezy">
            <a:extLst>
              <a:ext uri="{FF2B5EF4-FFF2-40B4-BE49-F238E27FC236}">
                <a16:creationId xmlns:a16="http://schemas.microsoft.com/office/drawing/2014/main" id="{F6DEE3B4-4A58-0D90-145A-78FBDC2CE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179" r="89995">
                        <a14:foregroundMark x1="38093" y1="42760" x2="38093" y2="38802"/>
                        <a14:foregroundMark x1="39656" y1="36354" x2="40438" y2="46667"/>
                        <a14:foregroundMark x1="42678" y1="45104" x2="56384" y2="41302"/>
                        <a14:foregroundMark x1="59927" y1="36354" x2="59927" y2="33177"/>
                        <a14:foregroundMark x1="62689" y1="38021" x2="56800" y2="45365"/>
                        <a14:foregroundMark x1="56800" y1="45365" x2="45545" y2="47188"/>
                        <a14:foregroundMark x1="45545" y1="47188" x2="45023" y2="47604"/>
                        <a14:foregroundMark x1="35748" y1="43385" x2="23971" y2="39063"/>
                        <a14:foregroundMark x1="21886" y1="41563" x2="10787" y2="53854"/>
                        <a14:foregroundMark x1="6462" y1="54010" x2="3179" y2="53073"/>
                        <a14:foregroundMark x1="40438" y1="36458" x2="37989" y2="28125"/>
                        <a14:foregroundMark x1="37989" y1="28125" x2="35852" y2="25365"/>
                        <a14:foregroundMark x1="44398" y1="23385" x2="44398" y2="26510"/>
                        <a14:foregroundMark x1="35331" y1="23646" x2="33246" y2="20677"/>
                        <a14:foregroundMark x1="36373" y1="19323" x2="31318" y2="20677"/>
                        <a14:foregroundMark x1="32621" y1="20156" x2="37051" y2="18438"/>
                        <a14:foregroundMark x1="44398" y1="22344" x2="43721" y2="21563"/>
                        <a14:foregroundMark x1="68056" y1="33594" x2="72746" y2="28646"/>
                        <a14:foregroundMark x1="76133" y1="24948" x2="78635" y2="21302"/>
                        <a14:backgroundMark x1="52736" y1="27083" x2="54195" y2="29167"/>
                        <a14:backgroundMark x1="48671" y1="27448" x2="48932" y2="30573"/>
                        <a14:backgroundMark x1="43460" y1="37135" x2="45284" y2="3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65694">
            <a:off x="9316400" y="5943703"/>
            <a:ext cx="379412" cy="3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90FEF60-F19C-6213-34CE-99D16CDE26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3551" y="1863981"/>
            <a:ext cx="5985444" cy="40544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91E083-E94A-14F9-FAFB-059628E31932}"/>
              </a:ext>
            </a:extLst>
          </p:cNvPr>
          <p:cNvSpPr/>
          <p:nvPr/>
        </p:nvSpPr>
        <p:spPr>
          <a:xfrm>
            <a:off x="5461000" y="1863981"/>
            <a:ext cx="1719617" cy="37121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623FCF-FD31-5136-7A43-154FF3F89205}"/>
              </a:ext>
            </a:extLst>
          </p:cNvPr>
          <p:cNvSpPr/>
          <p:nvPr/>
        </p:nvSpPr>
        <p:spPr>
          <a:xfrm>
            <a:off x="6071745" y="4861733"/>
            <a:ext cx="1719617" cy="37121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B03FAF-0C2A-768B-CB8D-A33871F82B57}"/>
              </a:ext>
            </a:extLst>
          </p:cNvPr>
          <p:cNvSpPr/>
          <p:nvPr/>
        </p:nvSpPr>
        <p:spPr>
          <a:xfrm>
            <a:off x="2915117" y="4890111"/>
            <a:ext cx="1719617" cy="37121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651DEB0-CF2E-CFA1-4A88-E27BD87B1D23}"/>
              </a:ext>
            </a:extLst>
          </p:cNvPr>
          <p:cNvCxnSpPr>
            <a:cxnSpLocks/>
          </p:cNvCxnSpPr>
          <p:nvPr/>
        </p:nvCxnSpPr>
        <p:spPr>
          <a:xfrm>
            <a:off x="2940517" y="1793422"/>
            <a:ext cx="240583" cy="473528"/>
          </a:xfrm>
          <a:prstGeom prst="straightConnector1">
            <a:avLst/>
          </a:prstGeom>
          <a:ln w="57150">
            <a:solidFill>
              <a:srgbClr val="FF71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1031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8EC128AB-2D3A-F4DA-5A0C-E3BF3C6197FD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AC0CB9F-FF83-4372-EE71-6F00F5E62BA7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rgbClr val="D6BC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21" name="TextBox 45">
              <a:extLst>
                <a:ext uri="{FF2B5EF4-FFF2-40B4-BE49-F238E27FC236}">
                  <a16:creationId xmlns:a16="http://schemas.microsoft.com/office/drawing/2014/main" id="{52EE3A32-B332-7D25-799D-50ADD9BD1966}"/>
                </a:ext>
              </a:extLst>
            </p:cNvPr>
            <p:cNvSpPr txBox="1"/>
            <p:nvPr/>
          </p:nvSpPr>
          <p:spPr>
            <a:xfrm>
              <a:off x="1747821" y="90085"/>
              <a:ext cx="86966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Crossing with climate projection to pinpoint most fragile areas</a:t>
              </a:r>
            </a:p>
          </p:txBody>
        </p:sp>
      </p:grp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7418E59F-A2DB-4481-2691-3EE80FFD3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38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1C22E6-D926-2BFA-69AF-8BC949B38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000" y="1804067"/>
            <a:ext cx="6109063" cy="426528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2107967-A410-A976-43D2-4E56F2149535}"/>
              </a:ext>
            </a:extLst>
          </p:cNvPr>
          <p:cNvSpPr txBox="1"/>
          <p:nvPr/>
        </p:nvSpPr>
        <p:spPr>
          <a:xfrm>
            <a:off x="4100697" y="6048092"/>
            <a:ext cx="3793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Distance to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desertification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point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6B544FC-B1CC-3C99-923C-DE0AFFB379B1}"/>
              </a:ext>
            </a:extLst>
          </p:cNvPr>
          <p:cNvSpPr txBox="1"/>
          <p:nvPr/>
        </p:nvSpPr>
        <p:spPr>
          <a:xfrm rot="16200000">
            <a:off x="55318" y="3630690"/>
            <a:ext cx="4361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Projected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change in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aridity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in the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next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decades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(RCP 8.5)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5708626A-A5D6-925E-A3FE-BAFC836BDB59}"/>
              </a:ext>
            </a:extLst>
          </p:cNvPr>
          <p:cNvGrpSpPr/>
          <p:nvPr/>
        </p:nvGrpSpPr>
        <p:grpSpPr>
          <a:xfrm>
            <a:off x="2483448" y="6125839"/>
            <a:ext cx="865380" cy="670139"/>
            <a:chOff x="8778485" y="5658762"/>
            <a:chExt cx="965832" cy="747928"/>
          </a:xfrm>
        </p:grpSpPr>
        <p:pic>
          <p:nvPicPr>
            <p:cNvPr id="22" name="object 7">
              <a:extLst>
                <a:ext uri="{FF2B5EF4-FFF2-40B4-BE49-F238E27FC236}">
                  <a16:creationId xmlns:a16="http://schemas.microsoft.com/office/drawing/2014/main" id="{89480147-F152-8A17-3CDA-31DC5B3F22B3}"/>
                </a:ext>
              </a:extLst>
            </p:cNvPr>
            <p:cNvPicPr/>
            <p:nvPr/>
          </p:nvPicPr>
          <p:blipFill rotWithShape="1"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96" b="47665" l="10000" r="90000">
                          <a14:foregroundMark x1="43038" y1="20339" x2="35443" y2="37288"/>
                        </a14:backgroundRemoval>
                      </a14:imgEffect>
                    </a14:imgLayer>
                  </a14:imgProps>
                </a:ext>
              </a:extLst>
            </a:blip>
            <a:srcRect b="47039"/>
            <a:stretch/>
          </p:blipFill>
          <p:spPr>
            <a:xfrm>
              <a:off x="8778485" y="6023588"/>
              <a:ext cx="965832" cy="383102"/>
            </a:xfrm>
            <a:prstGeom prst="rect">
              <a:avLst/>
            </a:prstGeom>
          </p:spPr>
        </p:pic>
        <p:pic>
          <p:nvPicPr>
            <p:cNvPr id="23" name="object 9">
              <a:extLst>
                <a:ext uri="{FF2B5EF4-FFF2-40B4-BE49-F238E27FC236}">
                  <a16:creationId xmlns:a16="http://schemas.microsoft.com/office/drawing/2014/main" id="{3CFEBF6D-AC0E-6F37-ADE5-CAE7786C58BB}"/>
                </a:ext>
              </a:extLst>
            </p:cNvPr>
            <p:cNvPicPr/>
            <p:nvPr/>
          </p:nvPicPr>
          <p:blipFill rotWithShape="1"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b="36113"/>
            <a:stretch/>
          </p:blipFill>
          <p:spPr>
            <a:xfrm>
              <a:off x="9067305" y="5658762"/>
              <a:ext cx="385914" cy="400109"/>
            </a:xfrm>
            <a:prstGeom prst="rect">
              <a:avLst/>
            </a:prstGeom>
          </p:spPr>
        </p:pic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5A108B48-180F-7778-ACA1-0C9F6E743014}"/>
              </a:ext>
            </a:extLst>
          </p:cNvPr>
          <p:cNvGrpSpPr/>
          <p:nvPr/>
        </p:nvGrpSpPr>
        <p:grpSpPr>
          <a:xfrm>
            <a:off x="8582619" y="6051254"/>
            <a:ext cx="865380" cy="775879"/>
            <a:chOff x="8244798" y="5154435"/>
            <a:chExt cx="1682919" cy="1508866"/>
          </a:xfrm>
        </p:grpSpPr>
        <p:pic>
          <p:nvPicPr>
            <p:cNvPr id="27" name="object 9">
              <a:extLst>
                <a:ext uri="{FF2B5EF4-FFF2-40B4-BE49-F238E27FC236}">
                  <a16:creationId xmlns:a16="http://schemas.microsoft.com/office/drawing/2014/main" id="{E3D1791C-8D18-6D68-1A25-05A3A7A85151}"/>
                </a:ext>
              </a:extLst>
            </p:cNvPr>
            <p:cNvPicPr/>
            <p:nvPr/>
          </p:nvPicPr>
          <p:blipFill rotWithShape="1"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b="36113"/>
            <a:stretch/>
          </p:blipFill>
          <p:spPr>
            <a:xfrm>
              <a:off x="9586135" y="6305122"/>
              <a:ext cx="321405" cy="333227"/>
            </a:xfrm>
            <a:prstGeom prst="rect">
              <a:avLst/>
            </a:prstGeom>
          </p:spPr>
        </p:pic>
        <p:pic>
          <p:nvPicPr>
            <p:cNvPr id="28" name="object 9">
              <a:extLst>
                <a:ext uri="{FF2B5EF4-FFF2-40B4-BE49-F238E27FC236}">
                  <a16:creationId xmlns:a16="http://schemas.microsoft.com/office/drawing/2014/main" id="{EE967565-4675-6FD5-5418-F0A1A5B6A567}"/>
                </a:ext>
              </a:extLst>
            </p:cNvPr>
            <p:cNvPicPr/>
            <p:nvPr/>
          </p:nvPicPr>
          <p:blipFill rotWithShape="1"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b="36113"/>
            <a:stretch/>
          </p:blipFill>
          <p:spPr>
            <a:xfrm flipH="1">
              <a:off x="8244798" y="5584126"/>
              <a:ext cx="976103" cy="949144"/>
            </a:xfrm>
            <a:prstGeom prst="rect">
              <a:avLst/>
            </a:prstGeom>
          </p:spPr>
        </p:pic>
        <p:pic>
          <p:nvPicPr>
            <p:cNvPr id="30" name="object 9">
              <a:extLst>
                <a:ext uri="{FF2B5EF4-FFF2-40B4-BE49-F238E27FC236}">
                  <a16:creationId xmlns:a16="http://schemas.microsoft.com/office/drawing/2014/main" id="{DC0A0833-5D45-6DD6-44E1-B2D296E5D872}"/>
                </a:ext>
              </a:extLst>
            </p:cNvPr>
            <p:cNvPicPr/>
            <p:nvPr/>
          </p:nvPicPr>
          <p:blipFill rotWithShape="1"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b="36113"/>
            <a:stretch/>
          </p:blipFill>
          <p:spPr>
            <a:xfrm>
              <a:off x="8770735" y="5154435"/>
              <a:ext cx="1156982" cy="1150687"/>
            </a:xfrm>
            <a:prstGeom prst="rect">
              <a:avLst/>
            </a:prstGeom>
          </p:spPr>
        </p:pic>
        <p:pic>
          <p:nvPicPr>
            <p:cNvPr id="31" name="object 7">
              <a:extLst>
                <a:ext uri="{FF2B5EF4-FFF2-40B4-BE49-F238E27FC236}">
                  <a16:creationId xmlns:a16="http://schemas.microsoft.com/office/drawing/2014/main" id="{DD354AC8-2663-1369-6A64-C8A22C5DE088}"/>
                </a:ext>
              </a:extLst>
            </p:cNvPr>
            <p:cNvPicPr/>
            <p:nvPr/>
          </p:nvPicPr>
          <p:blipFill rotWithShape="1"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96" b="47665" l="10000" r="90000">
                          <a14:foregroundMark x1="43038" y1="20339" x2="35443" y2="37288"/>
                        </a14:backgroundRemoval>
                      </a14:imgEffect>
                    </a14:imgLayer>
                  </a14:imgProps>
                </a:ext>
              </a:extLst>
            </a:blip>
            <a:srcRect b="47039"/>
            <a:stretch/>
          </p:blipFill>
          <p:spPr>
            <a:xfrm>
              <a:off x="8788955" y="6280199"/>
              <a:ext cx="965832" cy="383102"/>
            </a:xfrm>
            <a:prstGeom prst="rect">
              <a:avLst/>
            </a:prstGeom>
          </p:spPr>
        </p:pic>
      </p:grpSp>
      <p:pic>
        <p:nvPicPr>
          <p:cNvPr id="34" name="Image 33" descr="Une image contenant texte, capture d’écran, art&#10;&#10;Description générée automatiquement">
            <a:extLst>
              <a:ext uri="{FF2B5EF4-FFF2-40B4-BE49-F238E27FC236}">
                <a16:creationId xmlns:a16="http://schemas.microsoft.com/office/drawing/2014/main" id="{DABA0234-8074-51A1-08EF-9BD663C28A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83"/>
          <a:stretch/>
        </p:blipFill>
        <p:spPr>
          <a:xfrm>
            <a:off x="2919523" y="695086"/>
            <a:ext cx="1108872" cy="1108981"/>
          </a:xfrm>
          <a:prstGeom prst="rect">
            <a:avLst/>
          </a:prstGeom>
        </p:spPr>
      </p:pic>
      <p:pic>
        <p:nvPicPr>
          <p:cNvPr id="35" name="Image 34" descr="Une image contenant texte, capture d’écran, art&#10;&#10;Description générée automatiquement">
            <a:extLst>
              <a:ext uri="{FF2B5EF4-FFF2-40B4-BE49-F238E27FC236}">
                <a16:creationId xmlns:a16="http://schemas.microsoft.com/office/drawing/2014/main" id="{25C75258-FE93-8B8F-0741-A52442D7D7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2" r="50852"/>
          <a:stretch/>
        </p:blipFill>
        <p:spPr>
          <a:xfrm>
            <a:off x="4495634" y="695086"/>
            <a:ext cx="1108872" cy="1108981"/>
          </a:xfrm>
          <a:prstGeom prst="rect">
            <a:avLst/>
          </a:prstGeom>
        </p:spPr>
      </p:pic>
      <p:pic>
        <p:nvPicPr>
          <p:cNvPr id="36" name="Image 35" descr="Une image contenant texte, capture d’écran, art&#10;&#10;Description générée automatiquement">
            <a:extLst>
              <a:ext uri="{FF2B5EF4-FFF2-40B4-BE49-F238E27FC236}">
                <a16:creationId xmlns:a16="http://schemas.microsoft.com/office/drawing/2014/main" id="{C804C894-C0E9-874F-CD10-6E11646589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3" r="25621"/>
          <a:stretch/>
        </p:blipFill>
        <p:spPr>
          <a:xfrm>
            <a:off x="6071745" y="695086"/>
            <a:ext cx="1108872" cy="1108981"/>
          </a:xfrm>
          <a:prstGeom prst="rect">
            <a:avLst/>
          </a:prstGeom>
        </p:spPr>
      </p:pic>
      <p:pic>
        <p:nvPicPr>
          <p:cNvPr id="37" name="Image 36" descr="Une image contenant texte, capture d’écran, art&#10;&#10;Description générée automatiquement">
            <a:extLst>
              <a:ext uri="{FF2B5EF4-FFF2-40B4-BE49-F238E27FC236}">
                <a16:creationId xmlns:a16="http://schemas.microsoft.com/office/drawing/2014/main" id="{FC3F6893-FD2D-B0DF-79AA-46AC3802E4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93" r="390"/>
          <a:stretch/>
        </p:blipFill>
        <p:spPr>
          <a:xfrm>
            <a:off x="7647856" y="687121"/>
            <a:ext cx="1108872" cy="1108981"/>
          </a:xfrm>
          <a:prstGeom prst="rect">
            <a:avLst/>
          </a:prstGeom>
        </p:spPr>
      </p:pic>
      <p:pic>
        <p:nvPicPr>
          <p:cNvPr id="8" name="Picture 6" descr="alpiniste. grimpeur. personne silhouette. grimper la silhouette. alpiniste  grimpeur randonneur. silhouette de grimpeur extrême. illustration  vectorielle de grimpeur silhouette. grimpeur masculin. 14396169 Art  vectoriel chez Vecteezy">
            <a:extLst>
              <a:ext uri="{FF2B5EF4-FFF2-40B4-BE49-F238E27FC236}">
                <a16:creationId xmlns:a16="http://schemas.microsoft.com/office/drawing/2014/main" id="{F6DEE3B4-4A58-0D90-145A-78FBDC2CE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179" r="89995">
                        <a14:foregroundMark x1="38093" y1="42760" x2="38093" y2="38802"/>
                        <a14:foregroundMark x1="39656" y1="36354" x2="40438" y2="46667"/>
                        <a14:foregroundMark x1="42678" y1="45104" x2="56384" y2="41302"/>
                        <a14:foregroundMark x1="59927" y1="36354" x2="59927" y2="33177"/>
                        <a14:foregroundMark x1="62689" y1="38021" x2="56800" y2="45365"/>
                        <a14:foregroundMark x1="56800" y1="45365" x2="45545" y2="47188"/>
                        <a14:foregroundMark x1="45545" y1="47188" x2="45023" y2="47604"/>
                        <a14:foregroundMark x1="35748" y1="43385" x2="23971" y2="39063"/>
                        <a14:foregroundMark x1="21886" y1="41563" x2="10787" y2="53854"/>
                        <a14:foregroundMark x1="6462" y1="54010" x2="3179" y2="53073"/>
                        <a14:foregroundMark x1="40438" y1="36458" x2="37989" y2="28125"/>
                        <a14:foregroundMark x1="37989" y1="28125" x2="35852" y2="25365"/>
                        <a14:foregroundMark x1="44398" y1="23385" x2="44398" y2="26510"/>
                        <a14:foregroundMark x1="35331" y1="23646" x2="33246" y2="20677"/>
                        <a14:foregroundMark x1="36373" y1="19323" x2="31318" y2="20677"/>
                        <a14:foregroundMark x1="32621" y1="20156" x2="37051" y2="18438"/>
                        <a14:foregroundMark x1="44398" y1="22344" x2="43721" y2="21563"/>
                        <a14:foregroundMark x1="68056" y1="33594" x2="72746" y2="28646"/>
                        <a14:foregroundMark x1="76133" y1="24948" x2="78635" y2="21302"/>
                        <a14:backgroundMark x1="52736" y1="27083" x2="54195" y2="29167"/>
                        <a14:backgroundMark x1="48671" y1="27448" x2="48932" y2="30573"/>
                        <a14:backgroundMark x1="43460" y1="37135" x2="45284" y2="3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65694">
            <a:off x="9316400" y="5943703"/>
            <a:ext cx="379412" cy="3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90FEF60-F19C-6213-34CE-99D16CDE26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7619" y="1849913"/>
            <a:ext cx="5985444" cy="405441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D7A338-ED62-13CF-5022-BF338654A1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8138" y="1873039"/>
            <a:ext cx="5985444" cy="40506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BD6CB8-E01E-A69B-FE9A-DA939968C916}"/>
              </a:ext>
            </a:extLst>
          </p:cNvPr>
          <p:cNvSpPr/>
          <p:nvPr/>
        </p:nvSpPr>
        <p:spPr>
          <a:xfrm>
            <a:off x="6071745" y="4861733"/>
            <a:ext cx="1719617" cy="37121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EDDEBD-0A87-6A0B-DA72-ACD48897121D}"/>
              </a:ext>
            </a:extLst>
          </p:cNvPr>
          <p:cNvSpPr/>
          <p:nvPr/>
        </p:nvSpPr>
        <p:spPr>
          <a:xfrm>
            <a:off x="2867619" y="4861733"/>
            <a:ext cx="1719617" cy="37121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CE7B358-742E-AD95-6A1E-276879912AB1}"/>
              </a:ext>
            </a:extLst>
          </p:cNvPr>
          <p:cNvCxnSpPr>
            <a:cxnSpLocks/>
          </p:cNvCxnSpPr>
          <p:nvPr/>
        </p:nvCxnSpPr>
        <p:spPr>
          <a:xfrm>
            <a:off x="2940517" y="1793422"/>
            <a:ext cx="240583" cy="473528"/>
          </a:xfrm>
          <a:prstGeom prst="straightConnector1">
            <a:avLst/>
          </a:prstGeom>
          <a:ln w="57150">
            <a:solidFill>
              <a:srgbClr val="FF71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8F9F76D-785C-6673-5A60-07DEEE3A3F83}"/>
              </a:ext>
            </a:extLst>
          </p:cNvPr>
          <p:cNvCxnSpPr>
            <a:cxnSpLocks/>
          </p:cNvCxnSpPr>
          <p:nvPr/>
        </p:nvCxnSpPr>
        <p:spPr>
          <a:xfrm>
            <a:off x="4910728" y="1849913"/>
            <a:ext cx="0" cy="448044"/>
          </a:xfrm>
          <a:prstGeom prst="straightConnector1">
            <a:avLst/>
          </a:prstGeom>
          <a:ln w="57150">
            <a:solidFill>
              <a:srgbClr val="FFB7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2D9F3040-3FCE-38CF-9C27-DD19A30E4829}"/>
              </a:ext>
            </a:extLst>
          </p:cNvPr>
          <p:cNvCxnSpPr>
            <a:cxnSpLocks/>
          </p:cNvCxnSpPr>
          <p:nvPr/>
        </p:nvCxnSpPr>
        <p:spPr>
          <a:xfrm>
            <a:off x="8202292" y="1817250"/>
            <a:ext cx="0" cy="360000"/>
          </a:xfrm>
          <a:prstGeom prst="straightConnector1">
            <a:avLst/>
          </a:prstGeom>
          <a:ln w="57150">
            <a:solidFill>
              <a:srgbClr val="FEE4A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 : en arc 40">
            <a:extLst>
              <a:ext uri="{FF2B5EF4-FFF2-40B4-BE49-F238E27FC236}">
                <a16:creationId xmlns:a16="http://schemas.microsoft.com/office/drawing/2014/main" id="{04A54090-4B31-802A-7D56-75CDAA07F98B}"/>
              </a:ext>
            </a:extLst>
          </p:cNvPr>
          <p:cNvCxnSpPr>
            <a:cxnSpLocks/>
            <a:stCxn id="36" idx="3"/>
          </p:cNvCxnSpPr>
          <p:nvPr/>
        </p:nvCxnSpPr>
        <p:spPr>
          <a:xfrm flipH="1">
            <a:off x="6614918" y="1249577"/>
            <a:ext cx="565699" cy="1030462"/>
          </a:xfrm>
          <a:prstGeom prst="curvedConnector3">
            <a:avLst>
              <a:gd name="adj1" fmla="val -25256"/>
            </a:avLst>
          </a:prstGeom>
          <a:ln w="57150">
            <a:solidFill>
              <a:srgbClr val="FEE4A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2130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8EC128AB-2D3A-F4DA-5A0C-E3BF3C6197FD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AC0CB9F-FF83-4372-EE71-6F00F5E62BA7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rgbClr val="D6BC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21" name="TextBox 45">
              <a:extLst>
                <a:ext uri="{FF2B5EF4-FFF2-40B4-BE49-F238E27FC236}">
                  <a16:creationId xmlns:a16="http://schemas.microsoft.com/office/drawing/2014/main" id="{52EE3A32-B332-7D25-799D-50ADD9BD1966}"/>
                </a:ext>
              </a:extLst>
            </p:cNvPr>
            <p:cNvSpPr txBox="1"/>
            <p:nvPr/>
          </p:nvSpPr>
          <p:spPr>
            <a:xfrm>
              <a:off x="1747821" y="90085"/>
              <a:ext cx="86966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Crossing with climate projection to pinpoint most fragile areas</a:t>
              </a:r>
            </a:p>
          </p:txBody>
        </p:sp>
      </p:grp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7418E59F-A2DB-4481-2691-3EE80FFD3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39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1C22E6-D926-2BFA-69AF-8BC949B38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000" y="1804067"/>
            <a:ext cx="6109063" cy="426528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2107967-A410-A976-43D2-4E56F2149535}"/>
              </a:ext>
            </a:extLst>
          </p:cNvPr>
          <p:cNvSpPr txBox="1"/>
          <p:nvPr/>
        </p:nvSpPr>
        <p:spPr>
          <a:xfrm>
            <a:off x="4100697" y="6048092"/>
            <a:ext cx="3793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Distance to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desertification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point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6B544FC-B1CC-3C99-923C-DE0AFFB379B1}"/>
              </a:ext>
            </a:extLst>
          </p:cNvPr>
          <p:cNvSpPr txBox="1"/>
          <p:nvPr/>
        </p:nvSpPr>
        <p:spPr>
          <a:xfrm rot="16200000">
            <a:off x="55318" y="3630690"/>
            <a:ext cx="4361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Projected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change in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aridity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in the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next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decades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(RCP 8.5)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5708626A-A5D6-925E-A3FE-BAFC836BDB59}"/>
              </a:ext>
            </a:extLst>
          </p:cNvPr>
          <p:cNvGrpSpPr/>
          <p:nvPr/>
        </p:nvGrpSpPr>
        <p:grpSpPr>
          <a:xfrm>
            <a:off x="2483448" y="6125839"/>
            <a:ext cx="865380" cy="670139"/>
            <a:chOff x="8778485" y="5658762"/>
            <a:chExt cx="965832" cy="747928"/>
          </a:xfrm>
        </p:grpSpPr>
        <p:pic>
          <p:nvPicPr>
            <p:cNvPr id="22" name="object 7">
              <a:extLst>
                <a:ext uri="{FF2B5EF4-FFF2-40B4-BE49-F238E27FC236}">
                  <a16:creationId xmlns:a16="http://schemas.microsoft.com/office/drawing/2014/main" id="{89480147-F152-8A17-3CDA-31DC5B3F22B3}"/>
                </a:ext>
              </a:extLst>
            </p:cNvPr>
            <p:cNvPicPr/>
            <p:nvPr/>
          </p:nvPicPr>
          <p:blipFill rotWithShape="1"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96" b="47665" l="10000" r="90000">
                          <a14:foregroundMark x1="43038" y1="20339" x2="35443" y2="37288"/>
                        </a14:backgroundRemoval>
                      </a14:imgEffect>
                    </a14:imgLayer>
                  </a14:imgProps>
                </a:ext>
              </a:extLst>
            </a:blip>
            <a:srcRect b="47039"/>
            <a:stretch/>
          </p:blipFill>
          <p:spPr>
            <a:xfrm>
              <a:off x="8778485" y="6023588"/>
              <a:ext cx="965832" cy="383102"/>
            </a:xfrm>
            <a:prstGeom prst="rect">
              <a:avLst/>
            </a:prstGeom>
          </p:spPr>
        </p:pic>
        <p:pic>
          <p:nvPicPr>
            <p:cNvPr id="23" name="object 9">
              <a:extLst>
                <a:ext uri="{FF2B5EF4-FFF2-40B4-BE49-F238E27FC236}">
                  <a16:creationId xmlns:a16="http://schemas.microsoft.com/office/drawing/2014/main" id="{3CFEBF6D-AC0E-6F37-ADE5-CAE7786C58BB}"/>
                </a:ext>
              </a:extLst>
            </p:cNvPr>
            <p:cNvPicPr/>
            <p:nvPr/>
          </p:nvPicPr>
          <p:blipFill rotWithShape="1"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b="36113"/>
            <a:stretch/>
          </p:blipFill>
          <p:spPr>
            <a:xfrm>
              <a:off x="9067305" y="5658762"/>
              <a:ext cx="385914" cy="400109"/>
            </a:xfrm>
            <a:prstGeom prst="rect">
              <a:avLst/>
            </a:prstGeom>
          </p:spPr>
        </p:pic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5A108B48-180F-7778-ACA1-0C9F6E743014}"/>
              </a:ext>
            </a:extLst>
          </p:cNvPr>
          <p:cNvGrpSpPr/>
          <p:nvPr/>
        </p:nvGrpSpPr>
        <p:grpSpPr>
          <a:xfrm>
            <a:off x="8582619" y="6051254"/>
            <a:ext cx="865380" cy="775879"/>
            <a:chOff x="8244798" y="5154435"/>
            <a:chExt cx="1682919" cy="1508866"/>
          </a:xfrm>
        </p:grpSpPr>
        <p:pic>
          <p:nvPicPr>
            <p:cNvPr id="27" name="object 9">
              <a:extLst>
                <a:ext uri="{FF2B5EF4-FFF2-40B4-BE49-F238E27FC236}">
                  <a16:creationId xmlns:a16="http://schemas.microsoft.com/office/drawing/2014/main" id="{E3D1791C-8D18-6D68-1A25-05A3A7A85151}"/>
                </a:ext>
              </a:extLst>
            </p:cNvPr>
            <p:cNvPicPr/>
            <p:nvPr/>
          </p:nvPicPr>
          <p:blipFill rotWithShape="1"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b="36113"/>
            <a:stretch/>
          </p:blipFill>
          <p:spPr>
            <a:xfrm>
              <a:off x="9586135" y="6305122"/>
              <a:ext cx="321405" cy="333227"/>
            </a:xfrm>
            <a:prstGeom prst="rect">
              <a:avLst/>
            </a:prstGeom>
          </p:spPr>
        </p:pic>
        <p:pic>
          <p:nvPicPr>
            <p:cNvPr id="28" name="object 9">
              <a:extLst>
                <a:ext uri="{FF2B5EF4-FFF2-40B4-BE49-F238E27FC236}">
                  <a16:creationId xmlns:a16="http://schemas.microsoft.com/office/drawing/2014/main" id="{EE967565-4675-6FD5-5418-F0A1A5B6A567}"/>
                </a:ext>
              </a:extLst>
            </p:cNvPr>
            <p:cNvPicPr/>
            <p:nvPr/>
          </p:nvPicPr>
          <p:blipFill rotWithShape="1"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b="36113"/>
            <a:stretch/>
          </p:blipFill>
          <p:spPr>
            <a:xfrm flipH="1">
              <a:off x="8244798" y="5584126"/>
              <a:ext cx="976103" cy="949144"/>
            </a:xfrm>
            <a:prstGeom prst="rect">
              <a:avLst/>
            </a:prstGeom>
          </p:spPr>
        </p:pic>
        <p:pic>
          <p:nvPicPr>
            <p:cNvPr id="30" name="object 9">
              <a:extLst>
                <a:ext uri="{FF2B5EF4-FFF2-40B4-BE49-F238E27FC236}">
                  <a16:creationId xmlns:a16="http://schemas.microsoft.com/office/drawing/2014/main" id="{DC0A0833-5D45-6DD6-44E1-B2D296E5D872}"/>
                </a:ext>
              </a:extLst>
            </p:cNvPr>
            <p:cNvPicPr/>
            <p:nvPr/>
          </p:nvPicPr>
          <p:blipFill rotWithShape="1"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b="36113"/>
            <a:stretch/>
          </p:blipFill>
          <p:spPr>
            <a:xfrm>
              <a:off x="8770735" y="5154435"/>
              <a:ext cx="1156982" cy="1150687"/>
            </a:xfrm>
            <a:prstGeom prst="rect">
              <a:avLst/>
            </a:prstGeom>
          </p:spPr>
        </p:pic>
        <p:pic>
          <p:nvPicPr>
            <p:cNvPr id="31" name="object 7">
              <a:extLst>
                <a:ext uri="{FF2B5EF4-FFF2-40B4-BE49-F238E27FC236}">
                  <a16:creationId xmlns:a16="http://schemas.microsoft.com/office/drawing/2014/main" id="{DD354AC8-2663-1369-6A64-C8A22C5DE088}"/>
                </a:ext>
              </a:extLst>
            </p:cNvPr>
            <p:cNvPicPr/>
            <p:nvPr/>
          </p:nvPicPr>
          <p:blipFill rotWithShape="1"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96" b="47665" l="10000" r="90000">
                          <a14:foregroundMark x1="43038" y1="20339" x2="35443" y2="37288"/>
                        </a14:backgroundRemoval>
                      </a14:imgEffect>
                    </a14:imgLayer>
                  </a14:imgProps>
                </a:ext>
              </a:extLst>
            </a:blip>
            <a:srcRect b="47039"/>
            <a:stretch/>
          </p:blipFill>
          <p:spPr>
            <a:xfrm>
              <a:off x="8788955" y="6280199"/>
              <a:ext cx="965832" cy="383102"/>
            </a:xfrm>
            <a:prstGeom prst="rect">
              <a:avLst/>
            </a:prstGeom>
          </p:spPr>
        </p:pic>
      </p:grpSp>
      <p:pic>
        <p:nvPicPr>
          <p:cNvPr id="34" name="Image 33" descr="Une image contenant texte, capture d’écran, art&#10;&#10;Description générée automatiquement">
            <a:extLst>
              <a:ext uri="{FF2B5EF4-FFF2-40B4-BE49-F238E27FC236}">
                <a16:creationId xmlns:a16="http://schemas.microsoft.com/office/drawing/2014/main" id="{DABA0234-8074-51A1-08EF-9BD663C28A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83"/>
          <a:stretch/>
        </p:blipFill>
        <p:spPr>
          <a:xfrm>
            <a:off x="2919523" y="695086"/>
            <a:ext cx="1108872" cy="1108981"/>
          </a:xfrm>
          <a:prstGeom prst="rect">
            <a:avLst/>
          </a:prstGeom>
        </p:spPr>
      </p:pic>
      <p:pic>
        <p:nvPicPr>
          <p:cNvPr id="35" name="Image 34" descr="Une image contenant texte, capture d’écran, art&#10;&#10;Description générée automatiquement">
            <a:extLst>
              <a:ext uri="{FF2B5EF4-FFF2-40B4-BE49-F238E27FC236}">
                <a16:creationId xmlns:a16="http://schemas.microsoft.com/office/drawing/2014/main" id="{25C75258-FE93-8B8F-0741-A52442D7D7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2" r="50852"/>
          <a:stretch/>
        </p:blipFill>
        <p:spPr>
          <a:xfrm>
            <a:off x="4495634" y="695086"/>
            <a:ext cx="1108872" cy="1108981"/>
          </a:xfrm>
          <a:prstGeom prst="rect">
            <a:avLst/>
          </a:prstGeom>
        </p:spPr>
      </p:pic>
      <p:pic>
        <p:nvPicPr>
          <p:cNvPr id="36" name="Image 35" descr="Une image contenant texte, capture d’écran, art&#10;&#10;Description générée automatiquement">
            <a:extLst>
              <a:ext uri="{FF2B5EF4-FFF2-40B4-BE49-F238E27FC236}">
                <a16:creationId xmlns:a16="http://schemas.microsoft.com/office/drawing/2014/main" id="{C804C894-C0E9-874F-CD10-6E11646589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3" r="25621"/>
          <a:stretch/>
        </p:blipFill>
        <p:spPr>
          <a:xfrm>
            <a:off x="6071745" y="695086"/>
            <a:ext cx="1108872" cy="1108981"/>
          </a:xfrm>
          <a:prstGeom prst="rect">
            <a:avLst/>
          </a:prstGeom>
        </p:spPr>
      </p:pic>
      <p:pic>
        <p:nvPicPr>
          <p:cNvPr id="37" name="Image 36" descr="Une image contenant texte, capture d’écran, art&#10;&#10;Description générée automatiquement">
            <a:extLst>
              <a:ext uri="{FF2B5EF4-FFF2-40B4-BE49-F238E27FC236}">
                <a16:creationId xmlns:a16="http://schemas.microsoft.com/office/drawing/2014/main" id="{FC3F6893-FD2D-B0DF-79AA-46AC3802E4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93" r="390"/>
          <a:stretch/>
        </p:blipFill>
        <p:spPr>
          <a:xfrm>
            <a:off x="7647856" y="687121"/>
            <a:ext cx="1108872" cy="1108981"/>
          </a:xfrm>
          <a:prstGeom prst="rect">
            <a:avLst/>
          </a:prstGeom>
        </p:spPr>
      </p:pic>
      <p:pic>
        <p:nvPicPr>
          <p:cNvPr id="8" name="Picture 6" descr="alpiniste. grimpeur. personne silhouette. grimper la silhouette. alpiniste  grimpeur randonneur. silhouette de grimpeur extrême. illustration  vectorielle de grimpeur silhouette. grimpeur masculin. 14396169 Art  vectoriel chez Vecteezy">
            <a:extLst>
              <a:ext uri="{FF2B5EF4-FFF2-40B4-BE49-F238E27FC236}">
                <a16:creationId xmlns:a16="http://schemas.microsoft.com/office/drawing/2014/main" id="{F6DEE3B4-4A58-0D90-145A-78FBDC2CE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179" r="89995">
                        <a14:foregroundMark x1="38093" y1="42760" x2="38093" y2="38802"/>
                        <a14:foregroundMark x1="39656" y1="36354" x2="40438" y2="46667"/>
                        <a14:foregroundMark x1="42678" y1="45104" x2="56384" y2="41302"/>
                        <a14:foregroundMark x1="59927" y1="36354" x2="59927" y2="33177"/>
                        <a14:foregroundMark x1="62689" y1="38021" x2="56800" y2="45365"/>
                        <a14:foregroundMark x1="56800" y1="45365" x2="45545" y2="47188"/>
                        <a14:foregroundMark x1="45545" y1="47188" x2="45023" y2="47604"/>
                        <a14:foregroundMark x1="35748" y1="43385" x2="23971" y2="39063"/>
                        <a14:foregroundMark x1="21886" y1="41563" x2="10787" y2="53854"/>
                        <a14:foregroundMark x1="6462" y1="54010" x2="3179" y2="53073"/>
                        <a14:foregroundMark x1="40438" y1="36458" x2="37989" y2="28125"/>
                        <a14:foregroundMark x1="37989" y1="28125" x2="35852" y2="25365"/>
                        <a14:foregroundMark x1="44398" y1="23385" x2="44398" y2="26510"/>
                        <a14:foregroundMark x1="35331" y1="23646" x2="33246" y2="20677"/>
                        <a14:foregroundMark x1="36373" y1="19323" x2="31318" y2="20677"/>
                        <a14:foregroundMark x1="32621" y1="20156" x2="37051" y2="18438"/>
                        <a14:foregroundMark x1="44398" y1="22344" x2="43721" y2="21563"/>
                        <a14:foregroundMark x1="68056" y1="33594" x2="72746" y2="28646"/>
                        <a14:foregroundMark x1="76133" y1="24948" x2="78635" y2="21302"/>
                        <a14:backgroundMark x1="52736" y1="27083" x2="54195" y2="29167"/>
                        <a14:backgroundMark x1="48671" y1="27448" x2="48932" y2="30573"/>
                        <a14:backgroundMark x1="43460" y1="37135" x2="45284" y2="3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65694">
            <a:off x="9316400" y="5943703"/>
            <a:ext cx="379412" cy="3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DD34459-7A60-AA35-9F3B-05E7095F87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2913" y="1838525"/>
            <a:ext cx="5946841" cy="4081559"/>
          </a:xfrm>
          <a:prstGeom prst="rect">
            <a:avLst/>
          </a:prstGeom>
        </p:spPr>
      </p:pic>
      <p:pic>
        <p:nvPicPr>
          <p:cNvPr id="57" name="Picture 2" descr="Daiquiri Aux Fraises Cocktail Aquarelle Dessinés à La Main Illustration  Boisson Clipart Sur Fond Blanc | Vecteur Premium">
            <a:extLst>
              <a:ext uri="{FF2B5EF4-FFF2-40B4-BE49-F238E27FC236}">
                <a16:creationId xmlns:a16="http://schemas.microsoft.com/office/drawing/2014/main" id="{F733F5A2-DF5C-F3F8-730C-E61A7444F9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8"/>
          <a:stretch/>
        </p:blipFill>
        <p:spPr bwMode="auto">
          <a:xfrm>
            <a:off x="2919523" y="687121"/>
            <a:ext cx="216000" cy="20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906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021D73BF-22D5-8888-C64B-15A55D6905E4}"/>
              </a:ext>
            </a:extLst>
          </p:cNvPr>
          <p:cNvCxnSpPr>
            <a:cxnSpLocks/>
          </p:cNvCxnSpPr>
          <p:nvPr/>
        </p:nvCxnSpPr>
        <p:spPr>
          <a:xfrm flipV="1">
            <a:off x="1264413" y="3238637"/>
            <a:ext cx="0" cy="150373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81DFAEB8-760D-0A47-4D83-943A507C5AAC}"/>
              </a:ext>
            </a:extLst>
          </p:cNvPr>
          <p:cNvSpPr txBox="1"/>
          <p:nvPr/>
        </p:nvSpPr>
        <p:spPr>
          <a:xfrm rot="16200000">
            <a:off x="-184363" y="3688887"/>
            <a:ext cx="17959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Vegetation cover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49116-5D9C-0958-8602-4A47D70E6C02}"/>
              </a:ext>
            </a:extLst>
          </p:cNvPr>
          <p:cNvSpPr/>
          <p:nvPr/>
        </p:nvSpPr>
        <p:spPr>
          <a:xfrm>
            <a:off x="1296106" y="3824714"/>
            <a:ext cx="241309" cy="86088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53F7B6-7F0B-7F2D-40C3-841151E500F1}"/>
              </a:ext>
            </a:extLst>
          </p:cNvPr>
          <p:cNvSpPr/>
          <p:nvPr/>
        </p:nvSpPr>
        <p:spPr>
          <a:xfrm>
            <a:off x="2045469" y="3725745"/>
            <a:ext cx="948302" cy="61667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70D158-20CD-7D87-9533-822FF9995016}"/>
              </a:ext>
            </a:extLst>
          </p:cNvPr>
          <p:cNvSpPr/>
          <p:nvPr/>
        </p:nvSpPr>
        <p:spPr>
          <a:xfrm>
            <a:off x="1560676" y="3961469"/>
            <a:ext cx="1732353" cy="76852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6BEC8E-D908-A475-EA5C-D09CA04B2608}"/>
              </a:ext>
            </a:extLst>
          </p:cNvPr>
          <p:cNvSpPr/>
          <p:nvPr/>
        </p:nvSpPr>
        <p:spPr>
          <a:xfrm>
            <a:off x="4367345" y="4134362"/>
            <a:ext cx="1080282" cy="72527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D995DE-894D-9741-D75C-B4DF90B5E3C4}"/>
              </a:ext>
            </a:extLst>
          </p:cNvPr>
          <p:cNvSpPr/>
          <p:nvPr/>
        </p:nvSpPr>
        <p:spPr>
          <a:xfrm flipH="1">
            <a:off x="551584" y="1919125"/>
            <a:ext cx="240490" cy="22790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3E5E36-511E-EA91-C68A-04D64C64066D}"/>
              </a:ext>
            </a:extLst>
          </p:cNvPr>
          <p:cNvSpPr/>
          <p:nvPr/>
        </p:nvSpPr>
        <p:spPr>
          <a:xfrm rot="21445386">
            <a:off x="2057876" y="4563473"/>
            <a:ext cx="122670" cy="11964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40DB28B4-9F03-9622-FE6A-978B33CFB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342" y="2355973"/>
            <a:ext cx="1571512" cy="1296057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0E66EBAB-10A7-0EB9-0E06-75FDD7B1FCE9}"/>
              </a:ext>
            </a:extLst>
          </p:cNvPr>
          <p:cNvGrpSpPr/>
          <p:nvPr/>
        </p:nvGrpSpPr>
        <p:grpSpPr>
          <a:xfrm>
            <a:off x="2111959" y="3020007"/>
            <a:ext cx="1556449" cy="945186"/>
            <a:chOff x="8011774" y="3730174"/>
            <a:chExt cx="1556449" cy="945186"/>
          </a:xfrm>
        </p:grpSpPr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EA14B868-85FC-240E-0BAA-88F0C0ACD1B8}"/>
                </a:ext>
              </a:extLst>
            </p:cNvPr>
            <p:cNvSpPr/>
            <p:nvPr/>
          </p:nvSpPr>
          <p:spPr>
            <a:xfrm>
              <a:off x="8599834" y="4510213"/>
              <a:ext cx="165147" cy="16514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chemeClr val="bg1"/>
                </a:solidFill>
              </a:endParaRPr>
            </a:p>
          </p:txBody>
        </p: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B681D5DF-BF15-10E3-9D0F-F02EF78DF35C}"/>
                </a:ext>
              </a:extLst>
            </p:cNvPr>
            <p:cNvGrpSpPr/>
            <p:nvPr/>
          </p:nvGrpSpPr>
          <p:grpSpPr>
            <a:xfrm>
              <a:off x="8011774" y="3730174"/>
              <a:ext cx="1556449" cy="804224"/>
              <a:chOff x="6374865" y="1825375"/>
              <a:chExt cx="1556449" cy="804224"/>
            </a:xfrm>
          </p:grpSpPr>
          <p:cxnSp>
            <p:nvCxnSpPr>
              <p:cNvPr id="45" name="Connecteur droit 44">
                <a:extLst>
                  <a:ext uri="{FF2B5EF4-FFF2-40B4-BE49-F238E27FC236}">
                    <a16:creationId xmlns:a16="http://schemas.microsoft.com/office/drawing/2014/main" id="{21E69FDE-E26E-B415-76C5-CE9972DF31A0}"/>
                  </a:ext>
                </a:extLst>
              </p:cNvPr>
              <p:cNvCxnSpPr>
                <a:cxnSpLocks/>
                <a:stCxn id="40" idx="7"/>
              </p:cNvCxnSpPr>
              <p:nvPr/>
            </p:nvCxnSpPr>
            <p:spPr>
              <a:xfrm flipV="1">
                <a:off x="7103887" y="1836593"/>
                <a:ext cx="827427" cy="793006"/>
              </a:xfrm>
              <a:prstGeom prst="line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CF9D4AFB-F0B4-0E0B-D010-0B9788C3DB5F}"/>
                  </a:ext>
                </a:extLst>
              </p:cNvPr>
              <p:cNvCxnSpPr>
                <a:cxnSpLocks/>
                <a:stCxn id="40" idx="1"/>
              </p:cNvCxnSpPr>
              <p:nvPr/>
            </p:nvCxnSpPr>
            <p:spPr>
              <a:xfrm flipH="1" flipV="1">
                <a:off x="6374865" y="1825375"/>
                <a:ext cx="612245" cy="804224"/>
              </a:xfrm>
              <a:prstGeom prst="line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3E08B99F-769C-192F-2B51-2B67D9BB1F1E}"/>
              </a:ext>
            </a:extLst>
          </p:cNvPr>
          <p:cNvGrpSpPr/>
          <p:nvPr/>
        </p:nvGrpSpPr>
        <p:grpSpPr>
          <a:xfrm>
            <a:off x="327673" y="2598136"/>
            <a:ext cx="1507999" cy="943453"/>
            <a:chOff x="6215019" y="3307898"/>
            <a:chExt cx="1507999" cy="943453"/>
          </a:xfrm>
        </p:grpSpPr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C43A71FD-BFD0-1D70-1E44-55327191F5EE}"/>
                </a:ext>
              </a:extLst>
            </p:cNvPr>
            <p:cNvSpPr/>
            <p:nvPr/>
          </p:nvSpPr>
          <p:spPr>
            <a:xfrm>
              <a:off x="7306767" y="4086204"/>
              <a:ext cx="165147" cy="16514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chemeClr val="bg1"/>
                </a:solidFill>
              </a:endParaRPr>
            </a:p>
          </p:txBody>
        </p:sp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76260D39-6064-8DAB-F338-F6D29AEE5901}"/>
                </a:ext>
              </a:extLst>
            </p:cNvPr>
            <p:cNvGrpSpPr/>
            <p:nvPr/>
          </p:nvGrpSpPr>
          <p:grpSpPr>
            <a:xfrm>
              <a:off x="6215019" y="3307898"/>
              <a:ext cx="1507999" cy="860880"/>
              <a:chOff x="4578110" y="1403099"/>
              <a:chExt cx="1507999" cy="860880"/>
            </a:xfrm>
          </p:grpSpPr>
          <p:cxnSp>
            <p:nvCxnSpPr>
              <p:cNvPr id="50" name="Connecteur droit 49">
                <a:extLst>
                  <a:ext uri="{FF2B5EF4-FFF2-40B4-BE49-F238E27FC236}">
                    <a16:creationId xmlns:a16="http://schemas.microsoft.com/office/drawing/2014/main" id="{2C028C9B-A321-0F89-A076-74D30312EAFC}"/>
                  </a:ext>
                </a:extLst>
              </p:cNvPr>
              <p:cNvCxnSpPr>
                <a:cxnSpLocks/>
                <a:stCxn id="48" idx="6"/>
              </p:cNvCxnSpPr>
              <p:nvPr/>
            </p:nvCxnSpPr>
            <p:spPr>
              <a:xfrm flipV="1">
                <a:off x="5835005" y="1403099"/>
                <a:ext cx="251104" cy="860880"/>
              </a:xfrm>
              <a:prstGeom prst="line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84F28EC5-3CB2-B695-87F8-C7A8C217F4FF}"/>
                  </a:ext>
                </a:extLst>
              </p:cNvPr>
              <p:cNvCxnSpPr>
                <a:cxnSpLocks/>
                <a:stCxn id="48" idx="1"/>
              </p:cNvCxnSpPr>
              <p:nvPr/>
            </p:nvCxnSpPr>
            <p:spPr>
              <a:xfrm flipH="1" flipV="1">
                <a:off x="4578110" y="1435629"/>
                <a:ext cx="1115933" cy="769961"/>
              </a:xfrm>
              <a:prstGeom prst="line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  <p:pic>
        <p:nvPicPr>
          <p:cNvPr id="52" name="Image 51">
            <a:extLst>
              <a:ext uri="{FF2B5EF4-FFF2-40B4-BE49-F238E27FC236}">
                <a16:creationId xmlns:a16="http://schemas.microsoft.com/office/drawing/2014/main" id="{5426FC8F-068C-72E2-3ED4-46CFCC351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73" y="1330498"/>
            <a:ext cx="1552820" cy="1280028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EBFB6D10-2F2D-8F57-00A2-EDB78D8EF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6016" y="1771096"/>
            <a:ext cx="1571512" cy="1281277"/>
          </a:xfrm>
          <a:prstGeom prst="rect">
            <a:avLst/>
          </a:prstGeom>
        </p:spPr>
      </p:pic>
      <p:grpSp>
        <p:nvGrpSpPr>
          <p:cNvPr id="54" name="Groupe 53">
            <a:extLst>
              <a:ext uri="{FF2B5EF4-FFF2-40B4-BE49-F238E27FC236}">
                <a16:creationId xmlns:a16="http://schemas.microsoft.com/office/drawing/2014/main" id="{958D577D-7CB2-AE57-7E71-1D46095AA250}"/>
              </a:ext>
            </a:extLst>
          </p:cNvPr>
          <p:cNvGrpSpPr/>
          <p:nvPr/>
        </p:nvGrpSpPr>
        <p:grpSpPr>
          <a:xfrm>
            <a:off x="3194222" y="3636224"/>
            <a:ext cx="2511632" cy="583140"/>
            <a:chOff x="6630479" y="3063117"/>
            <a:chExt cx="2511632" cy="583140"/>
          </a:xfrm>
        </p:grpSpPr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92E71636-CFF8-3093-CD1A-0629072B5404}"/>
                </a:ext>
              </a:extLst>
            </p:cNvPr>
            <p:cNvSpPr/>
            <p:nvPr/>
          </p:nvSpPr>
          <p:spPr>
            <a:xfrm flipH="1">
              <a:off x="6630479" y="3481110"/>
              <a:ext cx="174324" cy="16514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chemeClr val="bg1"/>
                </a:solidFill>
              </a:endParaRPr>
            </a:p>
          </p:txBody>
        </p:sp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0D7EDE92-5120-BC91-F0D7-70EB0765251D}"/>
                </a:ext>
              </a:extLst>
            </p:cNvPr>
            <p:cNvGrpSpPr/>
            <p:nvPr/>
          </p:nvGrpSpPr>
          <p:grpSpPr>
            <a:xfrm flipH="1">
              <a:off x="6717641" y="3063117"/>
              <a:ext cx="2424470" cy="500567"/>
              <a:chOff x="6650553" y="2405343"/>
              <a:chExt cx="2296834" cy="500567"/>
            </a:xfrm>
          </p:grpSpPr>
          <p:cxnSp>
            <p:nvCxnSpPr>
              <p:cNvPr id="57" name="Connecteur droit 56">
                <a:extLst>
                  <a:ext uri="{FF2B5EF4-FFF2-40B4-BE49-F238E27FC236}">
                    <a16:creationId xmlns:a16="http://schemas.microsoft.com/office/drawing/2014/main" id="{65287E38-2EC3-FF41-7677-9CB2F35275F0}"/>
                  </a:ext>
                </a:extLst>
              </p:cNvPr>
              <p:cNvCxnSpPr>
                <a:cxnSpLocks/>
                <a:stCxn id="55" idx="2"/>
              </p:cNvCxnSpPr>
              <p:nvPr/>
            </p:nvCxnSpPr>
            <p:spPr>
              <a:xfrm flipH="1" flipV="1">
                <a:off x="6650553" y="2416834"/>
                <a:ext cx="2214261" cy="489076"/>
              </a:xfrm>
              <a:prstGeom prst="line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57">
                <a:extLst>
                  <a:ext uri="{FF2B5EF4-FFF2-40B4-BE49-F238E27FC236}">
                    <a16:creationId xmlns:a16="http://schemas.microsoft.com/office/drawing/2014/main" id="{BA51267C-C6B6-E147-ABF4-243C2600ED5C}"/>
                  </a:ext>
                </a:extLst>
              </p:cNvPr>
              <p:cNvCxnSpPr>
                <a:cxnSpLocks/>
                <a:stCxn id="55" idx="0"/>
              </p:cNvCxnSpPr>
              <p:nvPr/>
            </p:nvCxnSpPr>
            <p:spPr>
              <a:xfrm flipH="1" flipV="1">
                <a:off x="8156655" y="2405343"/>
                <a:ext cx="790732" cy="417993"/>
              </a:xfrm>
              <a:prstGeom prst="line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  <p:sp>
        <p:nvSpPr>
          <p:cNvPr id="59" name="Forme libre : forme 58">
            <a:extLst>
              <a:ext uri="{FF2B5EF4-FFF2-40B4-BE49-F238E27FC236}">
                <a16:creationId xmlns:a16="http://schemas.microsoft.com/office/drawing/2014/main" id="{796694B3-1B29-A0F9-F628-722147E9A947}"/>
              </a:ext>
            </a:extLst>
          </p:cNvPr>
          <p:cNvSpPr/>
          <p:nvPr/>
        </p:nvSpPr>
        <p:spPr>
          <a:xfrm>
            <a:off x="1291308" y="3522964"/>
            <a:ext cx="2358241" cy="966660"/>
          </a:xfrm>
          <a:custGeom>
            <a:avLst/>
            <a:gdLst>
              <a:gd name="connsiteX0" fmla="*/ 0 w 2297237"/>
              <a:gd name="connsiteY0" fmla="*/ 0 h 779929"/>
              <a:gd name="connsiteX1" fmla="*/ 923364 w 2297237"/>
              <a:gd name="connsiteY1" fmla="*/ 206188 h 779929"/>
              <a:gd name="connsiteX2" fmla="*/ 2079812 w 2297237"/>
              <a:gd name="connsiteY2" fmla="*/ 609600 h 779929"/>
              <a:gd name="connsiteX3" fmla="*/ 2294964 w 2297237"/>
              <a:gd name="connsiteY3" fmla="*/ 779929 h 779929"/>
              <a:gd name="connsiteX0" fmla="*/ 0 w 2358241"/>
              <a:gd name="connsiteY0" fmla="*/ 0 h 762000"/>
              <a:gd name="connsiteX1" fmla="*/ 923364 w 2358241"/>
              <a:gd name="connsiteY1" fmla="*/ 206188 h 762000"/>
              <a:gd name="connsiteX2" fmla="*/ 2079812 w 2358241"/>
              <a:gd name="connsiteY2" fmla="*/ 609600 h 762000"/>
              <a:gd name="connsiteX3" fmla="*/ 2357717 w 2358241"/>
              <a:gd name="connsiteY3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8241" h="762000">
                <a:moveTo>
                  <a:pt x="0" y="0"/>
                </a:moveTo>
                <a:cubicBezTo>
                  <a:pt x="288364" y="52294"/>
                  <a:pt x="576729" y="104588"/>
                  <a:pt x="923364" y="206188"/>
                </a:cubicBezTo>
                <a:cubicBezTo>
                  <a:pt x="1269999" y="307788"/>
                  <a:pt x="1851212" y="513977"/>
                  <a:pt x="2079812" y="609600"/>
                </a:cubicBezTo>
                <a:cubicBezTo>
                  <a:pt x="2308412" y="705224"/>
                  <a:pt x="2364441" y="724647"/>
                  <a:pt x="2357717" y="762000"/>
                </a:cubicBezTo>
              </a:path>
            </a:pathLst>
          </a:cu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5AD4F2BA-A62B-2260-DC4B-F604008ED78D}"/>
              </a:ext>
            </a:extLst>
          </p:cNvPr>
          <p:cNvSpPr txBox="1"/>
          <p:nvPr/>
        </p:nvSpPr>
        <p:spPr>
          <a:xfrm>
            <a:off x="2952580" y="4886516"/>
            <a:ext cx="1290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Aridity</a:t>
            </a:r>
          </a:p>
        </p:txBody>
      </p: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E9CE9E84-3FB5-0DF9-A059-4AD824D2C79B}"/>
              </a:ext>
            </a:extLst>
          </p:cNvPr>
          <p:cNvCxnSpPr>
            <a:cxnSpLocks/>
          </p:cNvCxnSpPr>
          <p:nvPr/>
        </p:nvCxnSpPr>
        <p:spPr>
          <a:xfrm>
            <a:off x="1247731" y="4745853"/>
            <a:ext cx="3692631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E31926E8-467E-DD23-99E8-AAB77FAA3C4E}"/>
              </a:ext>
            </a:extLst>
          </p:cNvPr>
          <p:cNvCxnSpPr>
            <a:cxnSpLocks/>
          </p:cNvCxnSpPr>
          <p:nvPr/>
        </p:nvCxnSpPr>
        <p:spPr>
          <a:xfrm>
            <a:off x="3992025" y="5102079"/>
            <a:ext cx="70948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4F0D01C1-17C0-D242-5433-7AAD68B2145B}"/>
              </a:ext>
            </a:extLst>
          </p:cNvPr>
          <p:cNvCxnSpPr>
            <a:cxnSpLocks/>
          </p:cNvCxnSpPr>
          <p:nvPr/>
        </p:nvCxnSpPr>
        <p:spPr>
          <a:xfrm>
            <a:off x="2034187" y="5102079"/>
            <a:ext cx="86981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9AFED052-3008-E1EF-E4E2-860692F53A2A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6C7431A-F0A0-4EFD-84B6-D5F066DD5FAF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rgbClr val="D3E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44" name="TextBox 45">
              <a:extLst>
                <a:ext uri="{FF2B5EF4-FFF2-40B4-BE49-F238E27FC236}">
                  <a16:creationId xmlns:a16="http://schemas.microsoft.com/office/drawing/2014/main" id="{A22ACEAA-195A-FC88-5108-8C35C2D19115}"/>
                </a:ext>
              </a:extLst>
            </p:cNvPr>
            <p:cNvSpPr txBox="1"/>
            <p:nvPr/>
          </p:nvSpPr>
          <p:spPr>
            <a:xfrm>
              <a:off x="5316893" y="90085"/>
              <a:ext cx="155844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Questions</a:t>
              </a:r>
            </a:p>
          </p:txBody>
        </p:sp>
      </p:grp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87352240-FF02-CD13-FF89-A77E9EEBF1DD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4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2975003E-2E4F-A963-E697-F9AFEFF556CA}"/>
              </a:ext>
            </a:extLst>
          </p:cNvPr>
          <p:cNvCxnSpPr>
            <a:cxnSpLocks/>
          </p:cNvCxnSpPr>
          <p:nvPr/>
        </p:nvCxnSpPr>
        <p:spPr>
          <a:xfrm>
            <a:off x="3368546" y="4134362"/>
            <a:ext cx="407193" cy="0"/>
          </a:xfrm>
          <a:prstGeom prst="straightConnector1">
            <a:avLst/>
          </a:prstGeom>
          <a:ln w="38100">
            <a:solidFill>
              <a:srgbClr val="FF757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A9E98A3F-5595-8616-1E63-38FD1B0E825A}"/>
              </a:ext>
            </a:extLst>
          </p:cNvPr>
          <p:cNvCxnSpPr>
            <a:cxnSpLocks/>
          </p:cNvCxnSpPr>
          <p:nvPr/>
        </p:nvCxnSpPr>
        <p:spPr>
          <a:xfrm>
            <a:off x="2885816" y="3883047"/>
            <a:ext cx="900000" cy="0"/>
          </a:xfrm>
          <a:prstGeom prst="straightConnector1">
            <a:avLst/>
          </a:prstGeom>
          <a:ln w="38100">
            <a:solidFill>
              <a:srgbClr val="FF757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A8B22DD5-9F12-B459-0813-4CBD99B78000}"/>
              </a:ext>
            </a:extLst>
          </p:cNvPr>
          <p:cNvCxnSpPr>
            <a:cxnSpLocks/>
          </p:cNvCxnSpPr>
          <p:nvPr/>
        </p:nvCxnSpPr>
        <p:spPr>
          <a:xfrm>
            <a:off x="1618992" y="3438765"/>
            <a:ext cx="2166824" cy="4054"/>
          </a:xfrm>
          <a:prstGeom prst="straightConnector1">
            <a:avLst/>
          </a:prstGeom>
          <a:ln w="38100">
            <a:solidFill>
              <a:srgbClr val="FF757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9A5B30A6-8F42-82E6-6E70-8BC254652D71}"/>
              </a:ext>
            </a:extLst>
          </p:cNvPr>
          <p:cNvSpPr txBox="1"/>
          <p:nvPr/>
        </p:nvSpPr>
        <p:spPr>
          <a:xfrm>
            <a:off x="273782" y="5475087"/>
            <a:ext cx="52279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Can we quantify the resilience of drylands at the site-level?</a:t>
            </a:r>
          </a:p>
        </p:txBody>
      </p:sp>
    </p:spTree>
    <p:extLst>
      <p:ext uri="{BB962C8B-B14F-4D97-AF65-F5344CB8AC3E}">
        <p14:creationId xmlns:p14="http://schemas.microsoft.com/office/powerpoint/2010/main" val="39829430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A45350BE-C0E6-A12E-5562-B82FF329CA67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6792E58-A57A-95B8-39F9-3FE6B44DE367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rgbClr val="D6BC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6" name="TextBox 45">
              <a:extLst>
                <a:ext uri="{FF2B5EF4-FFF2-40B4-BE49-F238E27FC236}">
                  <a16:creationId xmlns:a16="http://schemas.microsoft.com/office/drawing/2014/main" id="{CE17B04C-E38B-08E7-E5EC-74496D64249D}"/>
                </a:ext>
              </a:extLst>
            </p:cNvPr>
            <p:cNvSpPr txBox="1"/>
            <p:nvPr/>
          </p:nvSpPr>
          <p:spPr>
            <a:xfrm>
              <a:off x="5222331" y="90085"/>
              <a:ext cx="17475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Limitations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0FBBBF98-CC4D-17F6-1478-1C8B8190F083}"/>
              </a:ext>
            </a:extLst>
          </p:cNvPr>
          <p:cNvSpPr txBox="1"/>
          <p:nvPr/>
        </p:nvSpPr>
        <p:spPr>
          <a:xfrm>
            <a:off x="172359" y="1448915"/>
            <a:ext cx="77724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 Can </a:t>
            </a:r>
            <a:r>
              <a:rPr lang="fr-FR" sz="24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be</a:t>
            </a:r>
            <a:r>
              <a:rPr lang="fr-FR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applied</a:t>
            </a:r>
            <a:r>
              <a:rPr lang="fr-FR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 on </a:t>
            </a:r>
            <a:r>
              <a:rPr lang="fr-FR" sz="24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scale</a:t>
            </a:r>
            <a:r>
              <a:rPr lang="fr-FR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-free spatial patterns but not </a:t>
            </a:r>
            <a:r>
              <a:rPr lang="fr-FR" sz="24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regular</a:t>
            </a:r>
            <a:r>
              <a:rPr lang="fr-FR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ones</a:t>
            </a:r>
            <a:r>
              <a:rPr lang="fr-FR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…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2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2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2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r>
              <a:rPr lang="fr-FR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… and for </a:t>
            </a:r>
            <a:r>
              <a:rPr lang="fr-FR" sz="24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systems</a:t>
            </a:r>
            <a:r>
              <a:rPr lang="fr-FR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which</a:t>
            </a:r>
            <a:r>
              <a:rPr lang="fr-FR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 alternative state </a:t>
            </a:r>
            <a:r>
              <a:rPr lang="fr-FR" sz="24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is</a:t>
            </a:r>
            <a:r>
              <a:rPr lang="fr-FR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desert</a:t>
            </a:r>
            <a:endParaRPr lang="fr-FR" sz="2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endParaRPr lang="fr-FR" sz="2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endParaRPr lang="fr-FR" sz="2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endParaRPr lang="fr-FR" sz="2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endParaRPr lang="fr-FR" sz="2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endParaRPr lang="fr-FR" sz="2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Difficulty</a:t>
            </a:r>
            <a:r>
              <a:rPr lang="fr-FR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 to </a:t>
            </a:r>
            <a:r>
              <a:rPr lang="fr-FR" sz="24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interpret</a:t>
            </a:r>
            <a:r>
              <a:rPr lang="fr-FR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quantitatively</a:t>
            </a:r>
            <a:r>
              <a:rPr lang="fr-FR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 the </a:t>
            </a:r>
            <a:r>
              <a:rPr lang="fr-FR" sz="24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estimated</a:t>
            </a:r>
            <a:r>
              <a:rPr lang="fr-FR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resilience</a:t>
            </a:r>
            <a:endParaRPr lang="en-GB" sz="24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81BFACD-F8A9-B897-D4AF-9131FDD59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123" y="711081"/>
            <a:ext cx="4041058" cy="307655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AAC3389-FDD5-350C-EC43-64FBF35960CB}"/>
              </a:ext>
            </a:extLst>
          </p:cNvPr>
          <p:cNvSpPr txBox="1"/>
          <p:nvPr/>
        </p:nvSpPr>
        <p:spPr>
          <a:xfrm>
            <a:off x="10495936" y="551750"/>
            <a:ext cx="143059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600" dirty="0">
                <a:solidFill>
                  <a:srgbClr val="FF717C"/>
                </a:solidFill>
                <a:latin typeface="Palatino Linotype" panose="02040502050505030304" pitchFamily="18" charset="0"/>
              </a:rPr>
              <a:t>x</a:t>
            </a:r>
            <a:endParaRPr lang="en-GB" sz="16600" dirty="0">
              <a:solidFill>
                <a:srgbClr val="FF717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1EBD485-EDC2-EDAB-6476-691D31516328}"/>
              </a:ext>
            </a:extLst>
          </p:cNvPr>
          <p:cNvSpPr txBox="1"/>
          <p:nvPr/>
        </p:nvSpPr>
        <p:spPr>
          <a:xfrm>
            <a:off x="8657305" y="622548"/>
            <a:ext cx="143059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600" dirty="0">
                <a:solidFill>
                  <a:srgbClr val="92D050"/>
                </a:solidFill>
                <a:latin typeface="Palatino Linotype" panose="02040502050505030304" pitchFamily="18" charset="0"/>
              </a:rPr>
              <a:t>v</a:t>
            </a:r>
            <a:endParaRPr lang="en-GB" sz="16600" dirty="0">
              <a:solidFill>
                <a:srgbClr val="92D05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A5CA113-E5EB-1F89-BF6C-7C49157DD3E3}"/>
              </a:ext>
            </a:extLst>
          </p:cNvPr>
          <p:cNvSpPr txBox="1"/>
          <p:nvPr/>
        </p:nvSpPr>
        <p:spPr>
          <a:xfrm>
            <a:off x="9707764" y="3895739"/>
            <a:ext cx="248423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Palatino Linotype" panose="02040502050505030304" pitchFamily="18" charset="0"/>
              </a:rPr>
              <a:t>von Hardenberg et al., </a:t>
            </a:r>
            <a:r>
              <a:rPr lang="en-GB" sz="1050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Proc B,</a:t>
            </a:r>
            <a:r>
              <a:rPr lang="en-GB" sz="1050" dirty="0">
                <a:solidFill>
                  <a:schemeClr val="bg1"/>
                </a:solidFill>
                <a:latin typeface="Palatino Linotype" panose="02040502050505030304" pitchFamily="18" charset="0"/>
              </a:rPr>
              <a:t> 2010</a:t>
            </a:r>
          </a:p>
          <a:p>
            <a:endParaRPr kumimoji="0" lang="en-GB" sz="105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18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1">
            <a:extLst>
              <a:ext uri="{FF2B5EF4-FFF2-40B4-BE49-F238E27FC236}">
                <a16:creationId xmlns:a16="http://schemas.microsoft.com/office/drawing/2014/main" id="{0E299C09-5982-58BE-235D-5518DF21F6B8}"/>
              </a:ext>
            </a:extLst>
          </p:cNvPr>
          <p:cNvSpPr txBox="1"/>
          <p:nvPr/>
        </p:nvSpPr>
        <p:spPr>
          <a:xfrm>
            <a:off x="5343166" y="726182"/>
            <a:ext cx="633316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Sonia Kéfi,     Sophie </a:t>
            </a:r>
            <a:r>
              <a:rPr lang="fr-FR" sz="2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Donnet</a:t>
            </a:r>
            <a:r>
              <a:rPr lang="fr-FR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, Isabelle Gounand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endParaRPr lang="fr-FR" sz="2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q"/>
            </a:pPr>
            <a:endParaRPr lang="fr-FR" sz="2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q"/>
            </a:pPr>
            <a:endParaRPr lang="fr-FR" sz="2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q"/>
            </a:pPr>
            <a:endParaRPr lang="fr-FR" sz="2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q"/>
            </a:pPr>
            <a:endParaRPr lang="fr-FR" sz="2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q"/>
            </a:pPr>
            <a:endParaRPr lang="fr-FR" sz="2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Ismaël </a:t>
            </a:r>
            <a:r>
              <a:rPr lang="fr-FR" sz="2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Lajaaiti</a:t>
            </a:r>
            <a:r>
              <a:rPr lang="fr-FR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 &amp; Jean-François </a:t>
            </a:r>
            <a:r>
              <a:rPr lang="fr-FR" sz="2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Arnoldi</a:t>
            </a:r>
            <a:r>
              <a:rPr lang="fr-FR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endParaRPr lang="fr-FR" sz="2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q"/>
            </a:pPr>
            <a:endParaRPr lang="fr-FR" sz="2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q"/>
            </a:pPr>
            <a:endParaRPr lang="fr-FR" sz="2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q"/>
            </a:pPr>
            <a:endParaRPr lang="fr-FR" sz="2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q"/>
            </a:pPr>
            <a:endParaRPr lang="fr-FR" sz="2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q"/>
            </a:pPr>
            <a:endParaRPr lang="fr-FR" sz="2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Nicolas </a:t>
            </a:r>
            <a:r>
              <a:rPr lang="fr-FR" sz="2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Loeuille</a:t>
            </a:r>
            <a:r>
              <a:rPr lang="fr-FR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, Tanguy </a:t>
            </a:r>
            <a:r>
              <a:rPr lang="fr-FR" sz="2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Daufresne</a:t>
            </a:r>
            <a:r>
              <a:rPr lang="fr-FR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, Nicolas Gross &amp; </a:t>
            </a:r>
            <a:r>
              <a:rPr lang="fr-FR" sz="2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BioDiCée</a:t>
            </a:r>
            <a:r>
              <a:rPr lang="fr-FR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 team for discussions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endParaRPr lang="fr-FR" sz="2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q"/>
            </a:pPr>
            <a:endParaRPr lang="fr-FR" sz="2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Chaire MMB for the </a:t>
            </a:r>
            <a:r>
              <a:rPr lang="fr-FR" sz="2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funding</a:t>
            </a:r>
            <a:endParaRPr lang="en-GB" sz="2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Picture 4" descr="Activités - Département de sciences biologiques - Université de Montréal">
            <a:extLst>
              <a:ext uri="{FF2B5EF4-FFF2-40B4-BE49-F238E27FC236}">
                <a16:creationId xmlns:a16="http://schemas.microsoft.com/office/drawing/2014/main" id="{E18674E3-AED3-CC45-85E3-5C69C8642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886" y="1128065"/>
            <a:ext cx="991697" cy="144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onia Kéfi - ISEM">
            <a:extLst>
              <a:ext uri="{FF2B5EF4-FFF2-40B4-BE49-F238E27FC236}">
                <a16:creationId xmlns:a16="http://schemas.microsoft.com/office/drawing/2014/main" id="{0CCB0148-E6B0-3F44-6E0A-A83436323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760" y="1128065"/>
            <a:ext cx="1420374" cy="14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ophie Donnet">
            <a:extLst>
              <a:ext uri="{FF2B5EF4-FFF2-40B4-BE49-F238E27FC236}">
                <a16:creationId xmlns:a16="http://schemas.microsoft.com/office/drawing/2014/main" id="{230AF2B9-D6AB-6D25-E772-AA1D9ED25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1" r="15645"/>
          <a:stretch/>
        </p:blipFill>
        <p:spPr bwMode="auto">
          <a:xfrm>
            <a:off x="7780859" y="1128065"/>
            <a:ext cx="1450043" cy="144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smaël Lajaaiti">
            <a:extLst>
              <a:ext uri="{FF2B5EF4-FFF2-40B4-BE49-F238E27FC236}">
                <a16:creationId xmlns:a16="http://schemas.microsoft.com/office/drawing/2014/main" id="{62DA1C78-4A45-EA8C-AEE2-2A7917902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988" y="3317161"/>
            <a:ext cx="1154778" cy="130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ean-François ARNOLDI | Researcher | PhD | French National Centre for  Scientific Research, Paris | CNRS | Institut écologie et environnement  (INEE) | Research profile">
            <a:extLst>
              <a:ext uri="{FF2B5EF4-FFF2-40B4-BE49-F238E27FC236}">
                <a16:creationId xmlns:a16="http://schemas.microsoft.com/office/drawing/2014/main" id="{5F1D5154-C9BC-9E8D-63B6-BCD0D8672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551" y="3317162"/>
            <a:ext cx="1308067" cy="130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66;p14">
            <a:extLst>
              <a:ext uri="{FF2B5EF4-FFF2-40B4-BE49-F238E27FC236}">
                <a16:creationId xmlns:a16="http://schemas.microsoft.com/office/drawing/2014/main" id="{4646702A-1C99-4033-E84E-DBD828A2ECD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2124" r="1332" b="10144"/>
          <a:stretch/>
        </p:blipFill>
        <p:spPr>
          <a:xfrm>
            <a:off x="347058" y="1634973"/>
            <a:ext cx="4908187" cy="3588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4" descr="Présentation - Institut Élie Cartan de Lorraine">
            <a:extLst>
              <a:ext uri="{FF2B5EF4-FFF2-40B4-BE49-F238E27FC236}">
                <a16:creationId xmlns:a16="http://schemas.microsoft.com/office/drawing/2014/main" id="{76B9CC48-DF98-7A45-0769-C08FF47C3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98C10F"/>
              </a:clrFrom>
              <a:clrTo>
                <a:srgbClr val="98C10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6" t="8095" r="10582" b="7905"/>
          <a:stretch/>
        </p:blipFill>
        <p:spPr bwMode="auto">
          <a:xfrm>
            <a:off x="10587914" y="5578976"/>
            <a:ext cx="1433259" cy="110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6781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5">
            <a:extLst>
              <a:ext uri="{FF2B5EF4-FFF2-40B4-BE49-F238E27FC236}">
                <a16:creationId xmlns:a16="http://schemas.microsoft.com/office/drawing/2014/main" id="{D9A113B2-F412-C647-7BFE-4121A0C82359}"/>
              </a:ext>
            </a:extLst>
          </p:cNvPr>
          <p:cNvSpPr txBox="1"/>
          <p:nvPr/>
        </p:nvSpPr>
        <p:spPr>
          <a:xfrm>
            <a:off x="684956" y="228878"/>
            <a:ext cx="1006661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Thank you for your attention!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3D07B95-00E5-BC67-E862-F4740F1139DF}"/>
              </a:ext>
            </a:extLst>
          </p:cNvPr>
          <p:cNvGrpSpPr/>
          <p:nvPr/>
        </p:nvGrpSpPr>
        <p:grpSpPr>
          <a:xfrm>
            <a:off x="4280290" y="5797241"/>
            <a:ext cx="2875949" cy="901464"/>
            <a:chOff x="3817017" y="5398409"/>
            <a:chExt cx="4656547" cy="1459591"/>
          </a:xfrm>
        </p:grpSpPr>
        <p:pic>
          <p:nvPicPr>
            <p:cNvPr id="8" name="Picture 2" descr="ControverSciences.org">
              <a:extLst>
                <a:ext uri="{FF2B5EF4-FFF2-40B4-BE49-F238E27FC236}">
                  <a16:creationId xmlns:a16="http://schemas.microsoft.com/office/drawing/2014/main" id="{9DA96E80-7839-3C45-CB05-DEE0D2D729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7017" y="5475585"/>
              <a:ext cx="1382415" cy="1382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Présentation - Institut Élie Cartan de Lorraine">
              <a:extLst>
                <a:ext uri="{FF2B5EF4-FFF2-40B4-BE49-F238E27FC236}">
                  <a16:creationId xmlns:a16="http://schemas.microsoft.com/office/drawing/2014/main" id="{E778B33B-6F0C-2758-0205-F48410BD8D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98C10F"/>
                </a:clrFrom>
                <a:clrTo>
                  <a:srgbClr val="98C10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6" t="8095" r="10582" b="7905"/>
            <a:stretch/>
          </p:blipFill>
          <p:spPr bwMode="auto">
            <a:xfrm>
              <a:off x="7100144" y="5594915"/>
              <a:ext cx="1373420" cy="1059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CDFC34C-9E12-B09E-7F72-79BC96F40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</a:blip>
            <a:stretch>
              <a:fillRect/>
            </a:stretch>
          </p:blipFill>
          <p:spPr>
            <a:xfrm>
              <a:off x="5322464" y="5398409"/>
              <a:ext cx="1654648" cy="1452534"/>
            </a:xfrm>
            <a:prstGeom prst="rect">
              <a:avLst/>
            </a:prstGeom>
          </p:spPr>
        </p:pic>
      </p:grpSp>
      <p:pic>
        <p:nvPicPr>
          <p:cNvPr id="13" name="Image 12" descr="Une image contenant montagne, plein air, ciel, paysage&#10;&#10;Description générée automatiquement">
            <a:extLst>
              <a:ext uri="{FF2B5EF4-FFF2-40B4-BE49-F238E27FC236}">
                <a16:creationId xmlns:a16="http://schemas.microsoft.com/office/drawing/2014/main" id="{A12EE8C4-EAAF-CEF6-DB34-EC6CBB285A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588" y="1286385"/>
            <a:ext cx="3160956" cy="4214608"/>
          </a:xfrm>
          <a:prstGeom prst="rect">
            <a:avLst/>
          </a:prstGeom>
        </p:spPr>
      </p:pic>
      <p:pic>
        <p:nvPicPr>
          <p:cNvPr id="17" name="Image 16" descr="Une image contenant plein air, nature, ciel, Massif&#10;&#10;Description générée automatiquement">
            <a:extLst>
              <a:ext uri="{FF2B5EF4-FFF2-40B4-BE49-F238E27FC236}">
                <a16:creationId xmlns:a16="http://schemas.microsoft.com/office/drawing/2014/main" id="{AE700B12-4F54-BF82-B336-FAE0A3BF3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401" y="1286385"/>
            <a:ext cx="5619477" cy="4214607"/>
          </a:xfrm>
          <a:prstGeom prst="rect">
            <a:avLst/>
          </a:prstGeom>
        </p:spPr>
      </p:pic>
      <p:sp>
        <p:nvSpPr>
          <p:cNvPr id="18" name="TextBox 45">
            <a:extLst>
              <a:ext uri="{FF2B5EF4-FFF2-40B4-BE49-F238E27FC236}">
                <a16:creationId xmlns:a16="http://schemas.microsoft.com/office/drawing/2014/main" id="{6D04766F-298E-D138-F0E9-CE43CDAB8C3A}"/>
              </a:ext>
            </a:extLst>
          </p:cNvPr>
          <p:cNvSpPr txBox="1"/>
          <p:nvPr/>
        </p:nvSpPr>
        <p:spPr>
          <a:xfrm>
            <a:off x="8706129" y="5567907"/>
            <a:ext cx="206772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/>
              </a:rPr>
              <a:t>Prises</a:t>
            </a:r>
            <a:r>
              <a:rPr lang="en-US" sz="1200" i="1" dirty="0">
                <a:solidFill>
                  <a:schemeClr val="bg1"/>
                </a:solidFill>
                <a:latin typeface="Palatino Linotype" panose="02040502050505030304" pitchFamily="18" charset="0"/>
                <a:cs typeface="Arial"/>
              </a:rPr>
              <a:t> par </a:t>
            </a:r>
            <a:r>
              <a:rPr lang="en-US" sz="1200" i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/>
              </a:rPr>
              <a:t>Gaël</a:t>
            </a:r>
            <a:r>
              <a:rPr lang="en-US" sz="1200" i="1" dirty="0">
                <a:solidFill>
                  <a:schemeClr val="bg1"/>
                </a:solidFill>
                <a:latin typeface="Palatino Linotype" panose="02040502050505030304" pitchFamily="18" charset="0"/>
                <a:cs typeface="Arial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Palatino Linotype" panose="02040502050505030304" pitchFamily="18" charset="0"/>
                <a:cs typeface="Arial"/>
              </a:rPr>
              <a:t>ce</a:t>
            </a:r>
            <a:r>
              <a:rPr lang="en-US" sz="1200" i="1" dirty="0">
                <a:solidFill>
                  <a:schemeClr val="bg1"/>
                </a:solidFill>
                <a:latin typeface="Palatino Linotype" panose="02040502050505030304" pitchFamily="18" charset="0"/>
                <a:cs typeface="Arial"/>
              </a:rPr>
              <a:t> matin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126911C-6E9A-CE16-BD8C-12146223C4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636788"/>
            <a:ext cx="1213176" cy="1218009"/>
          </a:xfrm>
          <a:prstGeom prst="rect">
            <a:avLst/>
          </a:prstGeom>
        </p:spPr>
      </p:pic>
      <p:pic>
        <p:nvPicPr>
          <p:cNvPr id="15" name="Image 14" descr="Une image contenant personne, boisson, vaisselle, intérieur&#10;&#10;Description générée automatiquement">
            <a:extLst>
              <a:ext uri="{FF2B5EF4-FFF2-40B4-BE49-F238E27FC236}">
                <a16:creationId xmlns:a16="http://schemas.microsoft.com/office/drawing/2014/main" id="{5EEC7CC5-5ECA-2F6C-E30F-C766535E78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660" y="6203624"/>
            <a:ext cx="980339" cy="65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478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843F3DF2-3799-2C3A-8750-1760BAB99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886" y="1005755"/>
            <a:ext cx="3925897" cy="1987546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0F30C588-A24F-F51A-D9D3-6E4349DB32CB}"/>
              </a:ext>
            </a:extLst>
          </p:cNvPr>
          <p:cNvSpPr txBox="1"/>
          <p:nvPr/>
        </p:nvSpPr>
        <p:spPr>
          <a:xfrm>
            <a:off x="-16267" y="6319877"/>
            <a:ext cx="248423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</a:rPr>
              <a:t>Rietkerk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&amp; van de Koppel, 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</a:rPr>
              <a:t>TREE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</a:rPr>
              <a:t>2008</a:t>
            </a:r>
          </a:p>
          <a:p>
            <a:r>
              <a:rPr lang="en-GB" sz="1000" dirty="0">
                <a:solidFill>
                  <a:schemeClr val="bg1"/>
                </a:solidFill>
                <a:latin typeface="Palatino Linotype" panose="02040502050505030304" pitchFamily="18" charset="0"/>
              </a:rPr>
              <a:t>Kondo and Miura, </a:t>
            </a:r>
            <a:r>
              <a:rPr lang="en-GB" sz="1000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Science </a:t>
            </a:r>
            <a:r>
              <a:rPr lang="en-GB" sz="1000" dirty="0">
                <a:solidFill>
                  <a:schemeClr val="bg1"/>
                </a:solidFill>
                <a:latin typeface="Palatino Linotype" panose="02040502050505030304" pitchFamily="18" charset="0"/>
              </a:rPr>
              <a:t>2010</a:t>
            </a:r>
          </a:p>
          <a:p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</a:rPr>
              <a:t>Van der Heide et al., 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</a:rPr>
              <a:t>Ecology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latino Linotype" panose="02040502050505030304" pitchFamily="18" charset="0"/>
              </a:rPr>
              <a:t>2010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2384BF66-3464-6AAB-755D-0F16480E73B6}"/>
              </a:ext>
            </a:extLst>
          </p:cNvPr>
          <p:cNvGrpSpPr/>
          <p:nvPr/>
        </p:nvGrpSpPr>
        <p:grpSpPr>
          <a:xfrm>
            <a:off x="2110095" y="4198637"/>
            <a:ext cx="5353148" cy="2310113"/>
            <a:chOff x="4819650" y="2328862"/>
            <a:chExt cx="5098624" cy="2200275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AF99A8F8-0A60-BD0A-AEE5-A8D126E1E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211" b="89474" l="7273" r="93455">
                          <a14:foregroundMark x1="14545" y1="51754" x2="7636" y2="55702"/>
                          <a14:foregroundMark x1="72727" y1="64474" x2="77091" y2="41667"/>
                          <a14:foregroundMark x1="82182" y1="46053" x2="81091" y2="35526"/>
                          <a14:foregroundMark x1="89455" y1="48684" x2="93455" y2="491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72350" y="2373598"/>
              <a:ext cx="2545924" cy="2110802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5ECBBEB8-EC13-EE80-C05E-EDDE9C6F4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926" b="91342" l="8209" r="91418">
                          <a14:foregroundMark x1="77239" y1="29870" x2="78731" y2="71861"/>
                          <a14:foregroundMark x1="75746" y1="49784" x2="66791" y2="13853"/>
                          <a14:foregroundMark x1="66791" y1="13853" x2="66791" y2="13853"/>
                          <a14:foregroundMark x1="72015" y1="17316" x2="71642" y2="9091"/>
                          <a14:foregroundMark x1="89552" y1="41126" x2="91418" y2="45022"/>
                          <a14:foregroundMark x1="89552" y1="53247" x2="91791" y2="58442"/>
                          <a14:foregroundMark x1="87687" y1="76623" x2="87687" y2="76623"/>
                          <a14:foregroundMark x1="59701" y1="56710" x2="58209" y2="55411"/>
                          <a14:foregroundMark x1="58955" y1="47186" x2="56716" y2="48052"/>
                          <a14:foregroundMark x1="58582" y1="32900" x2="55970" y2="33766"/>
                          <a14:foregroundMark x1="55970" y1="41558" x2="55970" y2="40260"/>
                          <a14:foregroundMark x1="72388" y1="11688" x2="72015" y2="7359"/>
                          <a14:foregroundMark x1="24254" y1="11255" x2="21642" y2="9524"/>
                          <a14:foregroundMark x1="21642" y1="91342" x2="21642" y2="870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19650" y="2328862"/>
              <a:ext cx="2552700" cy="2200275"/>
            </a:xfrm>
            <a:prstGeom prst="rect">
              <a:avLst/>
            </a:prstGeom>
          </p:spPr>
        </p:pic>
      </p:grpSp>
      <p:pic>
        <p:nvPicPr>
          <p:cNvPr id="1026" name="Picture 2" descr="Biologists Home In on Turing Patterns | Quanta Magazine">
            <a:extLst>
              <a:ext uri="{FF2B5EF4-FFF2-40B4-BE49-F238E27FC236}">
                <a16:creationId xmlns:a16="http://schemas.microsoft.com/office/drawing/2014/main" id="{4807485B-1AC6-5836-C2D2-5A7B37BAE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11" y="2138757"/>
            <a:ext cx="2961928" cy="200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70 years of Turing patterns | Nature Reviews Physics">
            <a:extLst>
              <a:ext uri="{FF2B5EF4-FFF2-40B4-BE49-F238E27FC236}">
                <a16:creationId xmlns:a16="http://schemas.microsoft.com/office/drawing/2014/main" id="{B2789BA6-3C6E-23B5-243C-F4F8049F5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11" y="39216"/>
            <a:ext cx="2983627" cy="198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Espace réservé du numéro de diapositive 5">
            <a:extLst>
              <a:ext uri="{FF2B5EF4-FFF2-40B4-BE49-F238E27FC236}">
                <a16:creationId xmlns:a16="http://schemas.microsoft.com/office/drawing/2014/main" id="{DC7A96BB-A24F-2A6C-A95F-A7A7B11BD916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43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1A38375F-FF79-8EB0-284C-F8A8884CD25E}"/>
              </a:ext>
            </a:extLst>
          </p:cNvPr>
          <p:cNvGrpSpPr/>
          <p:nvPr/>
        </p:nvGrpSpPr>
        <p:grpSpPr>
          <a:xfrm>
            <a:off x="8219045" y="120531"/>
            <a:ext cx="3132909" cy="6476345"/>
            <a:chOff x="7918268" y="214967"/>
            <a:chExt cx="3132909" cy="6476345"/>
          </a:xfrm>
        </p:grpSpPr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B1ACD615-39F7-E75A-D9D9-1376E2891006}"/>
                </a:ext>
              </a:extLst>
            </p:cNvPr>
            <p:cNvGrpSpPr/>
            <p:nvPr/>
          </p:nvGrpSpPr>
          <p:grpSpPr>
            <a:xfrm>
              <a:off x="7918269" y="214967"/>
              <a:ext cx="3132908" cy="4297465"/>
              <a:chOff x="8313582" y="39216"/>
              <a:chExt cx="2968887" cy="4072475"/>
            </a:xfrm>
          </p:grpSpPr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5D6C7CA1-F7E1-07BD-EDF1-8F2DF1B9A5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r="50866"/>
              <a:stretch/>
            </p:blipFill>
            <p:spPr>
              <a:xfrm>
                <a:off x="8313582" y="39216"/>
                <a:ext cx="2968887" cy="2027764"/>
              </a:xfrm>
              <a:prstGeom prst="rect">
                <a:avLst/>
              </a:prstGeom>
            </p:spPr>
          </p:pic>
          <p:pic>
            <p:nvPicPr>
              <p:cNvPr id="42" name="Image 41">
                <a:extLst>
                  <a:ext uri="{FF2B5EF4-FFF2-40B4-BE49-F238E27FC236}">
                    <a16:creationId xmlns:a16="http://schemas.microsoft.com/office/drawing/2014/main" id="{00C164A8-3FA7-966C-BC5B-93A1D9EA57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13582" y="2146178"/>
                <a:ext cx="2968886" cy="1965513"/>
              </a:xfrm>
              <a:prstGeom prst="rect">
                <a:avLst/>
              </a:prstGeom>
            </p:spPr>
          </p:pic>
        </p:grpSp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2302946E-6A7C-FA06-D2F3-875F5393E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18268" y="4617211"/>
              <a:ext cx="3132907" cy="20741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823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B8CCF451-6C11-FEBD-C3E5-489F1B48D075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2823C9F-CD50-87E7-1B89-1C009B57F9FE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rgbClr val="D3E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10" name="TextBox 45">
              <a:extLst>
                <a:ext uri="{FF2B5EF4-FFF2-40B4-BE49-F238E27FC236}">
                  <a16:creationId xmlns:a16="http://schemas.microsoft.com/office/drawing/2014/main" id="{D90A2F06-0C83-5534-6C24-7DAC5CB90D74}"/>
                </a:ext>
              </a:extLst>
            </p:cNvPr>
            <p:cNvSpPr txBox="1"/>
            <p:nvPr/>
          </p:nvSpPr>
          <p:spPr>
            <a:xfrm>
              <a:off x="2285681" y="90085"/>
              <a:ext cx="762086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latino Linotype" panose="02040502050505030304" pitchFamily="18" charset="0"/>
                  <a:cs typeface="Arial"/>
                </a:rPr>
                <a:t>Patch-size distribution as an indicator of resilience loss</a:t>
              </a:r>
            </a:p>
          </p:txBody>
        </p:sp>
      </p:grp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267530A3-43F3-A5A8-62DF-09E7B516DD5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44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2AA3BB45-A87B-9D73-2890-F22FCB3654E9}"/>
              </a:ext>
            </a:extLst>
          </p:cNvPr>
          <p:cNvCxnSpPr>
            <a:cxnSpLocks/>
          </p:cNvCxnSpPr>
          <p:nvPr/>
        </p:nvCxnSpPr>
        <p:spPr>
          <a:xfrm>
            <a:off x="1760475" y="5352493"/>
            <a:ext cx="8805763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E8AE6680-D489-2E20-4951-2C3CB3A8C87C}"/>
              </a:ext>
            </a:extLst>
          </p:cNvPr>
          <p:cNvCxnSpPr>
            <a:cxnSpLocks/>
          </p:cNvCxnSpPr>
          <p:nvPr/>
        </p:nvCxnSpPr>
        <p:spPr>
          <a:xfrm flipV="1">
            <a:off x="1765238" y="3709893"/>
            <a:ext cx="0" cy="165284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95ACD5EB-24CB-E4B0-AA29-4DAC8BF02582}"/>
              </a:ext>
            </a:extLst>
          </p:cNvPr>
          <p:cNvSpPr txBox="1"/>
          <p:nvPr/>
        </p:nvSpPr>
        <p:spPr>
          <a:xfrm>
            <a:off x="5247236" y="5510625"/>
            <a:ext cx="2419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Size of the patches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B2FA701-7AFD-FC9B-7A92-E1C07B90E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079" y="1281415"/>
            <a:ext cx="2105029" cy="173522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8AA7AC2-C7C0-D355-F6E8-E20CADC842B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14210" b="16319"/>
          <a:stretch/>
        </p:blipFill>
        <p:spPr>
          <a:xfrm>
            <a:off x="1760475" y="3363943"/>
            <a:ext cx="2520000" cy="19800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1B3C63C-39E3-32E8-1605-9D2E0508E9AD}"/>
              </a:ext>
            </a:extLst>
          </p:cNvPr>
          <p:cNvSpPr txBox="1"/>
          <p:nvPr/>
        </p:nvSpPr>
        <p:spPr>
          <a:xfrm rot="16200000">
            <a:off x="8635" y="3894873"/>
            <a:ext cx="27872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Number of patches</a:t>
            </a:r>
          </a:p>
        </p:txBody>
      </p:sp>
    </p:spTree>
    <p:extLst>
      <p:ext uri="{BB962C8B-B14F-4D97-AF65-F5344CB8AC3E}">
        <p14:creationId xmlns:p14="http://schemas.microsoft.com/office/powerpoint/2010/main" val="32028404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B8CCF451-6C11-FEBD-C3E5-489F1B48D075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2823C9F-CD50-87E7-1B89-1C009B57F9FE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rgbClr val="D3E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10" name="TextBox 45">
              <a:extLst>
                <a:ext uri="{FF2B5EF4-FFF2-40B4-BE49-F238E27FC236}">
                  <a16:creationId xmlns:a16="http://schemas.microsoft.com/office/drawing/2014/main" id="{D90A2F06-0C83-5534-6C24-7DAC5CB90D74}"/>
                </a:ext>
              </a:extLst>
            </p:cNvPr>
            <p:cNvSpPr txBox="1"/>
            <p:nvPr/>
          </p:nvSpPr>
          <p:spPr>
            <a:xfrm>
              <a:off x="2285691" y="90085"/>
              <a:ext cx="762086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latino Linotype" panose="02040502050505030304" pitchFamily="18" charset="0"/>
                  <a:cs typeface="Arial"/>
                </a:rPr>
                <a:t>Patch-size distribution as an indicator of resilience loss</a:t>
              </a:r>
            </a:p>
          </p:txBody>
        </p:sp>
      </p:grp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65609B7F-41FD-A9AC-F0D8-0283C6A53FB9}"/>
              </a:ext>
            </a:extLst>
          </p:cNvPr>
          <p:cNvCxnSpPr>
            <a:cxnSpLocks/>
          </p:cNvCxnSpPr>
          <p:nvPr/>
        </p:nvCxnSpPr>
        <p:spPr>
          <a:xfrm>
            <a:off x="1760475" y="5352493"/>
            <a:ext cx="8805763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9C2E390-37BB-FD63-DFA6-5C009A8F45DD}"/>
              </a:ext>
            </a:extLst>
          </p:cNvPr>
          <p:cNvCxnSpPr>
            <a:cxnSpLocks/>
          </p:cNvCxnSpPr>
          <p:nvPr/>
        </p:nvCxnSpPr>
        <p:spPr>
          <a:xfrm flipV="1">
            <a:off x="1765238" y="3709893"/>
            <a:ext cx="0" cy="165284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4E61B6B7-47BD-247A-5604-6A4F06356C35}"/>
              </a:ext>
            </a:extLst>
          </p:cNvPr>
          <p:cNvSpPr txBox="1"/>
          <p:nvPr/>
        </p:nvSpPr>
        <p:spPr>
          <a:xfrm>
            <a:off x="5247236" y="5510625"/>
            <a:ext cx="2419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Size of the patches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927055C-E50F-9F3C-D27A-7A6FB229A02E}"/>
              </a:ext>
            </a:extLst>
          </p:cNvPr>
          <p:cNvSpPr txBox="1"/>
          <p:nvPr/>
        </p:nvSpPr>
        <p:spPr>
          <a:xfrm rot="16200000">
            <a:off x="8635" y="3894873"/>
            <a:ext cx="27872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Number of patches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E8FB86E-11BE-A789-B363-2B28FFA8B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075" y="1281415"/>
            <a:ext cx="2130368" cy="173692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0219304-B358-5A59-BAF5-8213B70CBAD3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4997296" y="3383710"/>
            <a:ext cx="2520000" cy="1980000"/>
          </a:xfrm>
          <a:prstGeom prst="rect">
            <a:avLst/>
          </a:prstGeom>
        </p:spPr>
      </p:pic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267530A3-43F3-A5A8-62DF-09E7B516DD5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45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EBF72A4F-553F-EEE5-0173-2D2C555D5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8079" y="1281415"/>
            <a:ext cx="2105029" cy="1735228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BD16701E-5496-09BC-91D6-58707771E23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14210" b="16319"/>
          <a:stretch/>
        </p:blipFill>
        <p:spPr>
          <a:xfrm>
            <a:off x="1760475" y="3363943"/>
            <a:ext cx="2520000" cy="1980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0EB172D-87F7-320F-10A8-BCF2048A181B}"/>
              </a:ext>
            </a:extLst>
          </p:cNvPr>
          <p:cNvSpPr txBox="1"/>
          <p:nvPr/>
        </p:nvSpPr>
        <p:spPr>
          <a:xfrm>
            <a:off x="5247236" y="670022"/>
            <a:ext cx="12900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Aridity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BF31E303-1692-4FB6-BD71-339B6E1C1BA4}"/>
              </a:ext>
            </a:extLst>
          </p:cNvPr>
          <p:cNvCxnSpPr>
            <a:cxnSpLocks/>
          </p:cNvCxnSpPr>
          <p:nvPr/>
        </p:nvCxnSpPr>
        <p:spPr>
          <a:xfrm>
            <a:off x="1963271" y="1122252"/>
            <a:ext cx="5214172" cy="0"/>
          </a:xfrm>
          <a:prstGeom prst="straightConnector1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28020D9B-892F-E2F9-16B4-810ABF660AF6}"/>
              </a:ext>
            </a:extLst>
          </p:cNvPr>
          <p:cNvSpPr txBox="1"/>
          <p:nvPr/>
        </p:nvSpPr>
        <p:spPr>
          <a:xfrm>
            <a:off x="4910619" y="3080426"/>
            <a:ext cx="23675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Loss of patches connectivity</a:t>
            </a:r>
          </a:p>
        </p:txBody>
      </p:sp>
    </p:spTree>
    <p:extLst>
      <p:ext uri="{BB962C8B-B14F-4D97-AF65-F5344CB8AC3E}">
        <p14:creationId xmlns:p14="http://schemas.microsoft.com/office/powerpoint/2010/main" val="25768560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B8CCF451-6C11-FEBD-C3E5-489F1B48D075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2823C9F-CD50-87E7-1B89-1C009B57F9FE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rgbClr val="D3E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10" name="TextBox 45">
              <a:extLst>
                <a:ext uri="{FF2B5EF4-FFF2-40B4-BE49-F238E27FC236}">
                  <a16:creationId xmlns:a16="http://schemas.microsoft.com/office/drawing/2014/main" id="{D90A2F06-0C83-5534-6C24-7DAC5CB90D74}"/>
                </a:ext>
              </a:extLst>
            </p:cNvPr>
            <p:cNvSpPr txBox="1"/>
            <p:nvPr/>
          </p:nvSpPr>
          <p:spPr>
            <a:xfrm>
              <a:off x="2285678" y="90085"/>
              <a:ext cx="762086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latino Linotype" panose="02040502050505030304" pitchFamily="18" charset="0"/>
                  <a:cs typeface="Arial"/>
                </a:rPr>
                <a:t>Patch-size distribution as an indicator of resilience loss</a:t>
              </a:r>
            </a:p>
          </p:txBody>
        </p:sp>
      </p:grp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65609B7F-41FD-A9AC-F0D8-0283C6A53FB9}"/>
              </a:ext>
            </a:extLst>
          </p:cNvPr>
          <p:cNvCxnSpPr>
            <a:cxnSpLocks/>
          </p:cNvCxnSpPr>
          <p:nvPr/>
        </p:nvCxnSpPr>
        <p:spPr>
          <a:xfrm>
            <a:off x="1760475" y="5352493"/>
            <a:ext cx="8805763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9C2E390-37BB-FD63-DFA6-5C009A8F45DD}"/>
              </a:ext>
            </a:extLst>
          </p:cNvPr>
          <p:cNvCxnSpPr>
            <a:cxnSpLocks/>
          </p:cNvCxnSpPr>
          <p:nvPr/>
        </p:nvCxnSpPr>
        <p:spPr>
          <a:xfrm flipV="1">
            <a:off x="1765238" y="3709893"/>
            <a:ext cx="0" cy="165284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4E61B6B7-47BD-247A-5604-6A4F06356C35}"/>
              </a:ext>
            </a:extLst>
          </p:cNvPr>
          <p:cNvSpPr txBox="1"/>
          <p:nvPr/>
        </p:nvSpPr>
        <p:spPr>
          <a:xfrm>
            <a:off x="5247236" y="5510625"/>
            <a:ext cx="2419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Size of the patches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927055C-E50F-9F3C-D27A-7A6FB229A02E}"/>
              </a:ext>
            </a:extLst>
          </p:cNvPr>
          <p:cNvSpPr txBox="1"/>
          <p:nvPr/>
        </p:nvSpPr>
        <p:spPr>
          <a:xfrm rot="16200000">
            <a:off x="8635" y="3894873"/>
            <a:ext cx="27872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Number of patches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E8FB86E-11BE-A789-B363-2B28FFA8B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075" y="1281415"/>
            <a:ext cx="2130368" cy="173692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0219304-B358-5A59-BAF5-8213B70CBAD3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4997296" y="3383710"/>
            <a:ext cx="2520000" cy="1980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C905424C-B935-A961-BCAC-623EE21FA356}"/>
              </a:ext>
            </a:extLst>
          </p:cNvPr>
          <p:cNvSpPr txBox="1"/>
          <p:nvPr/>
        </p:nvSpPr>
        <p:spPr>
          <a:xfrm>
            <a:off x="5247236" y="670022"/>
            <a:ext cx="12900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Aridity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130F3BCB-0721-7F37-4165-DB9EC724F9BC}"/>
              </a:ext>
            </a:extLst>
          </p:cNvPr>
          <p:cNvCxnSpPr>
            <a:cxnSpLocks/>
          </p:cNvCxnSpPr>
          <p:nvPr/>
        </p:nvCxnSpPr>
        <p:spPr>
          <a:xfrm>
            <a:off x="1963271" y="1122252"/>
            <a:ext cx="8602967" cy="0"/>
          </a:xfrm>
          <a:prstGeom prst="straightConnector1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267530A3-43F3-A5A8-62DF-09E7B516DD5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46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EBF72A4F-553F-EEE5-0173-2D2C555D5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8079" y="1281415"/>
            <a:ext cx="2105029" cy="1735228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BD16701E-5496-09BC-91D6-58707771E23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14210" b="16319"/>
          <a:stretch/>
        </p:blipFill>
        <p:spPr>
          <a:xfrm>
            <a:off x="1760475" y="3363943"/>
            <a:ext cx="2520000" cy="198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00EC1C0-E71D-2762-1BA5-C68886B9C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2124" y="1280384"/>
            <a:ext cx="2130368" cy="175695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E37CA6C-D160-2B57-1A45-958600E8A195}"/>
              </a:ext>
            </a:extLst>
          </p:cNvPr>
          <p:cNvPicPr preferRelativeResize="0">
            <a:picLocks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8170169" y="3304056"/>
            <a:ext cx="2520000" cy="198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5A69C6B-6C94-4E82-58E5-2075B032F117}"/>
              </a:ext>
            </a:extLst>
          </p:cNvPr>
          <p:cNvSpPr txBox="1"/>
          <p:nvPr/>
        </p:nvSpPr>
        <p:spPr>
          <a:xfrm>
            <a:off x="7512532" y="3071167"/>
            <a:ext cx="31798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Loss of big patches</a:t>
            </a:r>
          </a:p>
          <a:p>
            <a:pPr algn="ctr"/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-&gt; deviation from power-law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184B0B-B4A8-FACB-F78F-D92655905380}"/>
              </a:ext>
            </a:extLst>
          </p:cNvPr>
          <p:cNvSpPr txBox="1"/>
          <p:nvPr/>
        </p:nvSpPr>
        <p:spPr>
          <a:xfrm>
            <a:off x="4910619" y="3080426"/>
            <a:ext cx="23675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Loss of patches connectivity</a:t>
            </a:r>
          </a:p>
        </p:txBody>
      </p:sp>
    </p:spTree>
    <p:extLst>
      <p:ext uri="{BB962C8B-B14F-4D97-AF65-F5344CB8AC3E}">
        <p14:creationId xmlns:p14="http://schemas.microsoft.com/office/powerpoint/2010/main" val="4476861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85225B4-A9C7-AB21-18D3-DF8FF194C10E}"/>
              </a:ext>
            </a:extLst>
          </p:cNvPr>
          <p:cNvSpPr txBox="1"/>
          <p:nvPr/>
        </p:nvSpPr>
        <p:spPr>
          <a:xfrm>
            <a:off x="1308301" y="2944957"/>
            <a:ext cx="922993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Ability</a:t>
            </a:r>
            <a:r>
              <a:rPr lang="fr-FR" sz="4000" dirty="0">
                <a:solidFill>
                  <a:schemeClr val="bg1"/>
                </a:solidFill>
                <a:latin typeface="Palatino Linotype" panose="02040502050505030304" pitchFamily="18" charset="0"/>
              </a:rPr>
              <a:t> to </a:t>
            </a:r>
            <a:r>
              <a:rPr lang="fr-FR" sz="4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generate</a:t>
            </a:r>
            <a:r>
              <a:rPr lang="fr-FR" sz="4000" dirty="0">
                <a:solidFill>
                  <a:schemeClr val="bg1"/>
                </a:solidFill>
                <a:latin typeface="Palatino Linotype" panose="02040502050505030304" pitchFamily="18" charset="0"/>
              </a:rPr>
              <a:t> spatial structure close to </a:t>
            </a:r>
            <a:r>
              <a:rPr lang="fr-FR" sz="4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observed</a:t>
            </a:r>
            <a:r>
              <a:rPr lang="fr-FR" sz="40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ones</a:t>
            </a:r>
            <a:r>
              <a:rPr lang="fr-FR" sz="4000" dirty="0">
                <a:solidFill>
                  <a:schemeClr val="bg1"/>
                </a:solidFill>
                <a:latin typeface="Palatino Linotype" panose="02040502050505030304" pitchFamily="18" charset="0"/>
              </a:rPr>
              <a:t> (?)</a:t>
            </a:r>
          </a:p>
        </p:txBody>
      </p:sp>
    </p:spTree>
    <p:extLst>
      <p:ext uri="{BB962C8B-B14F-4D97-AF65-F5344CB8AC3E}">
        <p14:creationId xmlns:p14="http://schemas.microsoft.com/office/powerpoint/2010/main" val="18864101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360968D8-C4AE-AC6C-3857-78F33750E236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76A84A5-1902-6C4C-8D90-FEFF9D899E71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22" name="TextBox 45">
              <a:extLst>
                <a:ext uri="{FF2B5EF4-FFF2-40B4-BE49-F238E27FC236}">
                  <a16:creationId xmlns:a16="http://schemas.microsoft.com/office/drawing/2014/main" id="{65241825-6411-206B-C6BD-DB679915F29A}"/>
                </a:ext>
              </a:extLst>
            </p:cNvPr>
            <p:cNvSpPr txBox="1"/>
            <p:nvPr/>
          </p:nvSpPr>
          <p:spPr>
            <a:xfrm>
              <a:off x="2863716" y="90085"/>
              <a:ext cx="64647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Ability to replicate observed spatial structures</a:t>
              </a:r>
            </a:p>
          </p:txBody>
        </p:sp>
      </p:grpSp>
      <p:cxnSp>
        <p:nvCxnSpPr>
          <p:cNvPr id="23" name="Connecteur : en arc 22">
            <a:extLst>
              <a:ext uri="{FF2B5EF4-FFF2-40B4-BE49-F238E27FC236}">
                <a16:creationId xmlns:a16="http://schemas.microsoft.com/office/drawing/2014/main" id="{5CA8C34D-83A6-72E3-8F4B-439EA8298296}"/>
              </a:ext>
            </a:extLst>
          </p:cNvPr>
          <p:cNvCxnSpPr>
            <a:cxnSpLocks/>
            <a:stCxn id="29" idx="1"/>
          </p:cNvCxnSpPr>
          <p:nvPr/>
        </p:nvCxnSpPr>
        <p:spPr>
          <a:xfrm rot="10800000">
            <a:off x="3909779" y="2610600"/>
            <a:ext cx="863999" cy="931595"/>
          </a:xfrm>
          <a:prstGeom prst="curvedConnector2">
            <a:avLst/>
          </a:prstGeom>
          <a:ln w="38100">
            <a:solidFill>
              <a:srgbClr val="F8CB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 : en arc 23">
            <a:extLst>
              <a:ext uri="{FF2B5EF4-FFF2-40B4-BE49-F238E27FC236}">
                <a16:creationId xmlns:a16="http://schemas.microsoft.com/office/drawing/2014/main" id="{6BFA36E1-2D8E-E6D7-F371-60ADCF65A6FB}"/>
              </a:ext>
            </a:extLst>
          </p:cNvPr>
          <p:cNvCxnSpPr>
            <a:cxnSpLocks/>
          </p:cNvCxnSpPr>
          <p:nvPr/>
        </p:nvCxnSpPr>
        <p:spPr>
          <a:xfrm flipV="1">
            <a:off x="7045162" y="2547057"/>
            <a:ext cx="863997" cy="1063068"/>
          </a:xfrm>
          <a:prstGeom prst="curvedConnector2">
            <a:avLst/>
          </a:prstGeom>
          <a:ln w="38100">
            <a:solidFill>
              <a:srgbClr val="F8CB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34BED816-50F1-ACCB-2CBB-5D8D30E79C90}"/>
              </a:ext>
            </a:extLst>
          </p:cNvPr>
          <p:cNvGrpSpPr/>
          <p:nvPr/>
        </p:nvGrpSpPr>
        <p:grpSpPr>
          <a:xfrm>
            <a:off x="4573663" y="2566409"/>
            <a:ext cx="2895723" cy="2284556"/>
            <a:chOff x="4573663" y="2371856"/>
            <a:chExt cx="2895723" cy="2284556"/>
          </a:xfrm>
        </p:grpSpPr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92642331-1A31-82F8-06A2-2B73AEF70512}"/>
                </a:ext>
              </a:extLst>
            </p:cNvPr>
            <p:cNvSpPr txBox="1"/>
            <p:nvPr/>
          </p:nvSpPr>
          <p:spPr>
            <a:xfrm>
              <a:off x="6945329" y="3223211"/>
              <a:ext cx="524057" cy="258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8C5A0E80-8C96-5590-E891-A3071B21FA57}"/>
                </a:ext>
              </a:extLst>
            </p:cNvPr>
            <p:cNvGrpSpPr/>
            <p:nvPr/>
          </p:nvGrpSpPr>
          <p:grpSpPr>
            <a:xfrm>
              <a:off x="4573663" y="2371856"/>
              <a:ext cx="2704241" cy="2284556"/>
              <a:chOff x="3869434" y="1757220"/>
              <a:chExt cx="3879034" cy="3277027"/>
            </a:xfrm>
          </p:grpSpPr>
          <p:pic>
            <p:nvPicPr>
              <p:cNvPr id="28" name="Image 27">
                <a:extLst>
                  <a:ext uri="{FF2B5EF4-FFF2-40B4-BE49-F238E27FC236}">
                    <a16:creationId xmlns:a16="http://schemas.microsoft.com/office/drawing/2014/main" id="{ECBC8848-8738-ED01-A75B-3D95C591A0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3869434" y="1757220"/>
                <a:ext cx="3879034" cy="3277027"/>
              </a:xfrm>
              <a:prstGeom prst="rect">
                <a:avLst/>
              </a:prstGeom>
            </p:spPr>
          </p:pic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61D4C28A-45E8-AF38-2CB9-5620E8E05D1C}"/>
                  </a:ext>
                </a:extLst>
              </p:cNvPr>
              <p:cNvSpPr txBox="1"/>
              <p:nvPr/>
            </p:nvSpPr>
            <p:spPr>
              <a:xfrm>
                <a:off x="4156483" y="2978426"/>
                <a:ext cx="751721" cy="371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FD6C12B5-D548-A332-10ED-7EA7E37D4433}"/>
              </a:ext>
            </a:extLst>
          </p:cNvPr>
          <p:cNvSpPr txBox="1"/>
          <p:nvPr/>
        </p:nvSpPr>
        <p:spPr>
          <a:xfrm>
            <a:off x="862984" y="1102461"/>
            <a:ext cx="2444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Level</a:t>
            </a: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of </a:t>
            </a:r>
            <a:r>
              <a:rPr kumimoji="0" lang="fr-FR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aggregation</a:t>
            </a: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6A706176-9054-459A-9377-A8078CA3176A}"/>
              </a:ext>
            </a:extLst>
          </p:cNvPr>
          <p:cNvGrpSpPr/>
          <p:nvPr/>
        </p:nvGrpSpPr>
        <p:grpSpPr>
          <a:xfrm>
            <a:off x="220116" y="1623475"/>
            <a:ext cx="1559317" cy="1452923"/>
            <a:chOff x="6825747" y="2055406"/>
            <a:chExt cx="1043586" cy="923251"/>
          </a:xfrm>
        </p:grpSpPr>
        <p:sp>
          <p:nvSpPr>
            <p:cNvPr id="32" name="Ellipse 1156">
              <a:extLst>
                <a:ext uri="{FF2B5EF4-FFF2-40B4-BE49-F238E27FC236}">
                  <a16:creationId xmlns:a16="http://schemas.microsoft.com/office/drawing/2014/main" id="{EBD0B4EC-2CF7-E54D-AE7D-C2AFE2D83650}"/>
                </a:ext>
              </a:extLst>
            </p:cNvPr>
            <p:cNvSpPr/>
            <p:nvPr/>
          </p:nvSpPr>
          <p:spPr>
            <a:xfrm rot="11112295">
              <a:off x="7288855" y="2909520"/>
              <a:ext cx="108005" cy="69137"/>
            </a:xfrm>
            <a:custGeom>
              <a:avLst/>
              <a:gdLst>
                <a:gd name="connsiteX0" fmla="*/ 0 w 108000"/>
                <a:gd name="connsiteY0" fmla="*/ 54000 h 108000"/>
                <a:gd name="connsiteX1" fmla="*/ 54000 w 108000"/>
                <a:gd name="connsiteY1" fmla="*/ 0 h 108000"/>
                <a:gd name="connsiteX2" fmla="*/ 108000 w 108000"/>
                <a:gd name="connsiteY2" fmla="*/ 54000 h 108000"/>
                <a:gd name="connsiteX3" fmla="*/ 54000 w 108000"/>
                <a:gd name="connsiteY3" fmla="*/ 108000 h 108000"/>
                <a:gd name="connsiteX4" fmla="*/ 0 w 108000"/>
                <a:gd name="connsiteY4" fmla="*/ 54000 h 108000"/>
                <a:gd name="connsiteX0" fmla="*/ 5 w 108005"/>
                <a:gd name="connsiteY0" fmla="*/ 15137 h 69137"/>
                <a:gd name="connsiteX1" fmla="*/ 51624 w 108005"/>
                <a:gd name="connsiteY1" fmla="*/ 8762 h 69137"/>
                <a:gd name="connsiteX2" fmla="*/ 108005 w 108005"/>
                <a:gd name="connsiteY2" fmla="*/ 15137 h 69137"/>
                <a:gd name="connsiteX3" fmla="*/ 54005 w 108005"/>
                <a:gd name="connsiteY3" fmla="*/ 69137 h 69137"/>
                <a:gd name="connsiteX4" fmla="*/ 5 w 108005"/>
                <a:gd name="connsiteY4" fmla="*/ 15137 h 6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05" h="69137">
                  <a:moveTo>
                    <a:pt x="5" y="15137"/>
                  </a:moveTo>
                  <a:cubicBezTo>
                    <a:pt x="-392" y="5075"/>
                    <a:pt x="21801" y="8762"/>
                    <a:pt x="51624" y="8762"/>
                  </a:cubicBezTo>
                  <a:cubicBezTo>
                    <a:pt x="81447" y="8762"/>
                    <a:pt x="108005" y="-14686"/>
                    <a:pt x="108005" y="15137"/>
                  </a:cubicBezTo>
                  <a:cubicBezTo>
                    <a:pt x="108005" y="44960"/>
                    <a:pt x="83828" y="69137"/>
                    <a:pt x="54005" y="69137"/>
                  </a:cubicBezTo>
                  <a:cubicBezTo>
                    <a:pt x="24182" y="69137"/>
                    <a:pt x="402" y="25199"/>
                    <a:pt x="5" y="1513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Ellipse 1156">
              <a:extLst>
                <a:ext uri="{FF2B5EF4-FFF2-40B4-BE49-F238E27FC236}">
                  <a16:creationId xmlns:a16="http://schemas.microsoft.com/office/drawing/2014/main" id="{87DFF150-8FBA-0DD8-5E43-C98365CCAB95}"/>
                </a:ext>
              </a:extLst>
            </p:cNvPr>
            <p:cNvSpPr/>
            <p:nvPr/>
          </p:nvSpPr>
          <p:spPr>
            <a:xfrm rot="11112295">
              <a:off x="7434086" y="2909286"/>
              <a:ext cx="108005" cy="69137"/>
            </a:xfrm>
            <a:custGeom>
              <a:avLst/>
              <a:gdLst>
                <a:gd name="connsiteX0" fmla="*/ 0 w 108000"/>
                <a:gd name="connsiteY0" fmla="*/ 54000 h 108000"/>
                <a:gd name="connsiteX1" fmla="*/ 54000 w 108000"/>
                <a:gd name="connsiteY1" fmla="*/ 0 h 108000"/>
                <a:gd name="connsiteX2" fmla="*/ 108000 w 108000"/>
                <a:gd name="connsiteY2" fmla="*/ 54000 h 108000"/>
                <a:gd name="connsiteX3" fmla="*/ 54000 w 108000"/>
                <a:gd name="connsiteY3" fmla="*/ 108000 h 108000"/>
                <a:gd name="connsiteX4" fmla="*/ 0 w 108000"/>
                <a:gd name="connsiteY4" fmla="*/ 54000 h 108000"/>
                <a:gd name="connsiteX0" fmla="*/ 5 w 108005"/>
                <a:gd name="connsiteY0" fmla="*/ 15137 h 69137"/>
                <a:gd name="connsiteX1" fmla="*/ 51624 w 108005"/>
                <a:gd name="connsiteY1" fmla="*/ 8762 h 69137"/>
                <a:gd name="connsiteX2" fmla="*/ 108005 w 108005"/>
                <a:gd name="connsiteY2" fmla="*/ 15137 h 69137"/>
                <a:gd name="connsiteX3" fmla="*/ 54005 w 108005"/>
                <a:gd name="connsiteY3" fmla="*/ 69137 h 69137"/>
                <a:gd name="connsiteX4" fmla="*/ 5 w 108005"/>
                <a:gd name="connsiteY4" fmla="*/ 15137 h 6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05" h="69137">
                  <a:moveTo>
                    <a:pt x="5" y="15137"/>
                  </a:moveTo>
                  <a:cubicBezTo>
                    <a:pt x="-392" y="5075"/>
                    <a:pt x="21801" y="8762"/>
                    <a:pt x="51624" y="8762"/>
                  </a:cubicBezTo>
                  <a:cubicBezTo>
                    <a:pt x="81447" y="8762"/>
                    <a:pt x="108005" y="-14686"/>
                    <a:pt x="108005" y="15137"/>
                  </a:cubicBezTo>
                  <a:cubicBezTo>
                    <a:pt x="108005" y="44960"/>
                    <a:pt x="83828" y="69137"/>
                    <a:pt x="54005" y="69137"/>
                  </a:cubicBezTo>
                  <a:cubicBezTo>
                    <a:pt x="24182" y="69137"/>
                    <a:pt x="402" y="25199"/>
                    <a:pt x="5" y="1513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2BED0997-1F58-D675-125C-1F2EF37EDACE}"/>
                </a:ext>
              </a:extLst>
            </p:cNvPr>
            <p:cNvSpPr/>
            <p:nvPr/>
          </p:nvSpPr>
          <p:spPr>
            <a:xfrm>
              <a:off x="6878297" y="2305389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7F4AD244-7D13-552A-BE4F-8E49ED19A238}"/>
                </a:ext>
              </a:extLst>
            </p:cNvPr>
            <p:cNvSpPr/>
            <p:nvPr/>
          </p:nvSpPr>
          <p:spPr>
            <a:xfrm>
              <a:off x="6900700" y="2365882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7431BA29-F19B-0FED-88A0-F1F180480D94}"/>
                </a:ext>
              </a:extLst>
            </p:cNvPr>
            <p:cNvSpPr/>
            <p:nvPr/>
          </p:nvSpPr>
          <p:spPr>
            <a:xfrm>
              <a:off x="6954700" y="2318375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F4D6D1BF-5035-E656-F067-2CEA43F3A60F}"/>
                </a:ext>
              </a:extLst>
            </p:cNvPr>
            <p:cNvSpPr/>
            <p:nvPr/>
          </p:nvSpPr>
          <p:spPr>
            <a:xfrm>
              <a:off x="6977117" y="2396129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8C32E61A-3B55-894A-9E2E-9FC918C7E2FE}"/>
                </a:ext>
              </a:extLst>
            </p:cNvPr>
            <p:cNvSpPr/>
            <p:nvPr/>
          </p:nvSpPr>
          <p:spPr>
            <a:xfrm>
              <a:off x="6886414" y="2440589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0E669FAA-769E-9709-71AC-AD7E776E9694}"/>
                </a:ext>
              </a:extLst>
            </p:cNvPr>
            <p:cNvSpPr/>
            <p:nvPr/>
          </p:nvSpPr>
          <p:spPr>
            <a:xfrm>
              <a:off x="7442674" y="2108870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708E76CD-0BEC-AD46-D5B8-9A86D97A4444}"/>
                </a:ext>
              </a:extLst>
            </p:cNvPr>
            <p:cNvSpPr/>
            <p:nvPr/>
          </p:nvSpPr>
          <p:spPr>
            <a:xfrm>
              <a:off x="7369623" y="2093319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D69D4292-0999-60FF-840D-4917ABD900E0}"/>
                </a:ext>
              </a:extLst>
            </p:cNvPr>
            <p:cNvSpPr/>
            <p:nvPr/>
          </p:nvSpPr>
          <p:spPr>
            <a:xfrm>
              <a:off x="7506200" y="2144086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Ellipse 1156">
              <a:extLst>
                <a:ext uri="{FF2B5EF4-FFF2-40B4-BE49-F238E27FC236}">
                  <a16:creationId xmlns:a16="http://schemas.microsoft.com/office/drawing/2014/main" id="{69BC3897-A23B-7282-8687-486E5A0A333C}"/>
                </a:ext>
              </a:extLst>
            </p:cNvPr>
            <p:cNvSpPr/>
            <p:nvPr/>
          </p:nvSpPr>
          <p:spPr>
            <a:xfrm>
              <a:off x="7349062" y="2057094"/>
              <a:ext cx="108005" cy="69137"/>
            </a:xfrm>
            <a:custGeom>
              <a:avLst/>
              <a:gdLst>
                <a:gd name="connsiteX0" fmla="*/ 0 w 108000"/>
                <a:gd name="connsiteY0" fmla="*/ 54000 h 108000"/>
                <a:gd name="connsiteX1" fmla="*/ 54000 w 108000"/>
                <a:gd name="connsiteY1" fmla="*/ 0 h 108000"/>
                <a:gd name="connsiteX2" fmla="*/ 108000 w 108000"/>
                <a:gd name="connsiteY2" fmla="*/ 54000 h 108000"/>
                <a:gd name="connsiteX3" fmla="*/ 54000 w 108000"/>
                <a:gd name="connsiteY3" fmla="*/ 108000 h 108000"/>
                <a:gd name="connsiteX4" fmla="*/ 0 w 108000"/>
                <a:gd name="connsiteY4" fmla="*/ 54000 h 108000"/>
                <a:gd name="connsiteX0" fmla="*/ 5 w 108005"/>
                <a:gd name="connsiteY0" fmla="*/ 15137 h 69137"/>
                <a:gd name="connsiteX1" fmla="*/ 51624 w 108005"/>
                <a:gd name="connsiteY1" fmla="*/ 8762 h 69137"/>
                <a:gd name="connsiteX2" fmla="*/ 108005 w 108005"/>
                <a:gd name="connsiteY2" fmla="*/ 15137 h 69137"/>
                <a:gd name="connsiteX3" fmla="*/ 54005 w 108005"/>
                <a:gd name="connsiteY3" fmla="*/ 69137 h 69137"/>
                <a:gd name="connsiteX4" fmla="*/ 5 w 108005"/>
                <a:gd name="connsiteY4" fmla="*/ 15137 h 6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05" h="69137">
                  <a:moveTo>
                    <a:pt x="5" y="15137"/>
                  </a:moveTo>
                  <a:cubicBezTo>
                    <a:pt x="-392" y="5075"/>
                    <a:pt x="21801" y="8762"/>
                    <a:pt x="51624" y="8762"/>
                  </a:cubicBezTo>
                  <a:cubicBezTo>
                    <a:pt x="81447" y="8762"/>
                    <a:pt x="108005" y="-14686"/>
                    <a:pt x="108005" y="15137"/>
                  </a:cubicBezTo>
                  <a:cubicBezTo>
                    <a:pt x="108005" y="44960"/>
                    <a:pt x="83828" y="69137"/>
                    <a:pt x="54005" y="69137"/>
                  </a:cubicBezTo>
                  <a:cubicBezTo>
                    <a:pt x="24182" y="69137"/>
                    <a:pt x="402" y="25199"/>
                    <a:pt x="5" y="1513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Ellipse 1156">
              <a:extLst>
                <a:ext uri="{FF2B5EF4-FFF2-40B4-BE49-F238E27FC236}">
                  <a16:creationId xmlns:a16="http://schemas.microsoft.com/office/drawing/2014/main" id="{CC61CC3F-73F4-2F63-A813-2ADE56F53CF7}"/>
                </a:ext>
              </a:extLst>
            </p:cNvPr>
            <p:cNvSpPr/>
            <p:nvPr/>
          </p:nvSpPr>
          <p:spPr>
            <a:xfrm>
              <a:off x="7496674" y="2056860"/>
              <a:ext cx="108005" cy="69137"/>
            </a:xfrm>
            <a:custGeom>
              <a:avLst/>
              <a:gdLst>
                <a:gd name="connsiteX0" fmla="*/ 0 w 108000"/>
                <a:gd name="connsiteY0" fmla="*/ 54000 h 108000"/>
                <a:gd name="connsiteX1" fmla="*/ 54000 w 108000"/>
                <a:gd name="connsiteY1" fmla="*/ 0 h 108000"/>
                <a:gd name="connsiteX2" fmla="*/ 108000 w 108000"/>
                <a:gd name="connsiteY2" fmla="*/ 54000 h 108000"/>
                <a:gd name="connsiteX3" fmla="*/ 54000 w 108000"/>
                <a:gd name="connsiteY3" fmla="*/ 108000 h 108000"/>
                <a:gd name="connsiteX4" fmla="*/ 0 w 108000"/>
                <a:gd name="connsiteY4" fmla="*/ 54000 h 108000"/>
                <a:gd name="connsiteX0" fmla="*/ 5 w 108005"/>
                <a:gd name="connsiteY0" fmla="*/ 15137 h 69137"/>
                <a:gd name="connsiteX1" fmla="*/ 51624 w 108005"/>
                <a:gd name="connsiteY1" fmla="*/ 8762 h 69137"/>
                <a:gd name="connsiteX2" fmla="*/ 108005 w 108005"/>
                <a:gd name="connsiteY2" fmla="*/ 15137 h 69137"/>
                <a:gd name="connsiteX3" fmla="*/ 54005 w 108005"/>
                <a:gd name="connsiteY3" fmla="*/ 69137 h 69137"/>
                <a:gd name="connsiteX4" fmla="*/ 5 w 108005"/>
                <a:gd name="connsiteY4" fmla="*/ 15137 h 6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05" h="69137">
                  <a:moveTo>
                    <a:pt x="5" y="15137"/>
                  </a:moveTo>
                  <a:cubicBezTo>
                    <a:pt x="-392" y="5075"/>
                    <a:pt x="21801" y="8762"/>
                    <a:pt x="51624" y="8762"/>
                  </a:cubicBezTo>
                  <a:cubicBezTo>
                    <a:pt x="81447" y="8762"/>
                    <a:pt x="108005" y="-14686"/>
                    <a:pt x="108005" y="15137"/>
                  </a:cubicBezTo>
                  <a:cubicBezTo>
                    <a:pt x="108005" y="44960"/>
                    <a:pt x="83828" y="69137"/>
                    <a:pt x="54005" y="69137"/>
                  </a:cubicBezTo>
                  <a:cubicBezTo>
                    <a:pt x="24182" y="69137"/>
                    <a:pt x="402" y="25199"/>
                    <a:pt x="5" y="1513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C260A390-5938-C1B4-17D3-2F84968C1718}"/>
                </a:ext>
              </a:extLst>
            </p:cNvPr>
            <p:cNvSpPr/>
            <p:nvPr/>
          </p:nvSpPr>
          <p:spPr>
            <a:xfrm>
              <a:off x="7413860" y="2184916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2A4B6EB9-7359-AA42-8521-C79E67F22E82}"/>
                </a:ext>
              </a:extLst>
            </p:cNvPr>
            <p:cNvSpPr/>
            <p:nvPr/>
          </p:nvSpPr>
          <p:spPr>
            <a:xfrm>
              <a:off x="7490470" y="2188838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2D4A054D-A7AF-B315-EE71-06D3E8712F15}"/>
                </a:ext>
              </a:extLst>
            </p:cNvPr>
            <p:cNvSpPr/>
            <p:nvPr/>
          </p:nvSpPr>
          <p:spPr>
            <a:xfrm>
              <a:off x="7423623" y="2055560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917F52B9-43D6-139B-402B-B2D6AA83C903}"/>
                </a:ext>
              </a:extLst>
            </p:cNvPr>
            <p:cNvSpPr/>
            <p:nvPr/>
          </p:nvSpPr>
          <p:spPr>
            <a:xfrm>
              <a:off x="7422686" y="2748628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FB8D11EA-6E2D-92B2-2798-8D3C585A80BC}"/>
                </a:ext>
              </a:extLst>
            </p:cNvPr>
            <p:cNvSpPr/>
            <p:nvPr/>
          </p:nvSpPr>
          <p:spPr>
            <a:xfrm>
              <a:off x="7272950" y="2808960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903A72E8-BDE3-7905-B871-6A62988E9489}"/>
                </a:ext>
              </a:extLst>
            </p:cNvPr>
            <p:cNvSpPr/>
            <p:nvPr/>
          </p:nvSpPr>
          <p:spPr>
            <a:xfrm>
              <a:off x="7467834" y="2815653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561E1F36-85A9-C976-DFCD-2A5B273410E2}"/>
                </a:ext>
              </a:extLst>
            </p:cNvPr>
            <p:cNvSpPr/>
            <p:nvPr/>
          </p:nvSpPr>
          <p:spPr>
            <a:xfrm>
              <a:off x="7341431" y="2815653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7DCFF4A7-B77C-3A97-9133-572EA5178BCE}"/>
                </a:ext>
              </a:extLst>
            </p:cNvPr>
            <p:cNvSpPr/>
            <p:nvPr/>
          </p:nvSpPr>
          <p:spPr>
            <a:xfrm>
              <a:off x="7377537" y="2850529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CF46499C-3D95-952B-5BFE-AA25C9EA6895}"/>
                </a:ext>
              </a:extLst>
            </p:cNvPr>
            <p:cNvSpPr/>
            <p:nvPr/>
          </p:nvSpPr>
          <p:spPr>
            <a:xfrm>
              <a:off x="6825747" y="2357837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A628E83-8048-85E1-4331-37FF04317BFA}"/>
                </a:ext>
              </a:extLst>
            </p:cNvPr>
            <p:cNvSpPr/>
            <p:nvPr/>
          </p:nvSpPr>
          <p:spPr>
            <a:xfrm>
              <a:off x="6830909" y="2055406"/>
              <a:ext cx="1038424" cy="91884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0E345E2E-84A0-E009-9AF6-EF63A19B288A}"/>
              </a:ext>
            </a:extLst>
          </p:cNvPr>
          <p:cNvGrpSpPr/>
          <p:nvPr/>
        </p:nvGrpSpPr>
        <p:grpSpPr>
          <a:xfrm>
            <a:off x="2188380" y="1616533"/>
            <a:ext cx="1559317" cy="1466594"/>
            <a:chOff x="6825747" y="2046719"/>
            <a:chExt cx="1043586" cy="931938"/>
          </a:xfrm>
        </p:grpSpPr>
        <p:sp>
          <p:nvSpPr>
            <p:cNvPr id="55" name="Ellipse 1156">
              <a:extLst>
                <a:ext uri="{FF2B5EF4-FFF2-40B4-BE49-F238E27FC236}">
                  <a16:creationId xmlns:a16="http://schemas.microsoft.com/office/drawing/2014/main" id="{F3F9CAAA-70B6-238D-228F-C3D7CA62D4FF}"/>
                </a:ext>
              </a:extLst>
            </p:cNvPr>
            <p:cNvSpPr/>
            <p:nvPr/>
          </p:nvSpPr>
          <p:spPr>
            <a:xfrm rot="11112295">
              <a:off x="7288855" y="2909520"/>
              <a:ext cx="108005" cy="69137"/>
            </a:xfrm>
            <a:custGeom>
              <a:avLst/>
              <a:gdLst>
                <a:gd name="connsiteX0" fmla="*/ 0 w 108000"/>
                <a:gd name="connsiteY0" fmla="*/ 54000 h 108000"/>
                <a:gd name="connsiteX1" fmla="*/ 54000 w 108000"/>
                <a:gd name="connsiteY1" fmla="*/ 0 h 108000"/>
                <a:gd name="connsiteX2" fmla="*/ 108000 w 108000"/>
                <a:gd name="connsiteY2" fmla="*/ 54000 h 108000"/>
                <a:gd name="connsiteX3" fmla="*/ 54000 w 108000"/>
                <a:gd name="connsiteY3" fmla="*/ 108000 h 108000"/>
                <a:gd name="connsiteX4" fmla="*/ 0 w 108000"/>
                <a:gd name="connsiteY4" fmla="*/ 54000 h 108000"/>
                <a:gd name="connsiteX0" fmla="*/ 5 w 108005"/>
                <a:gd name="connsiteY0" fmla="*/ 15137 h 69137"/>
                <a:gd name="connsiteX1" fmla="*/ 51624 w 108005"/>
                <a:gd name="connsiteY1" fmla="*/ 8762 h 69137"/>
                <a:gd name="connsiteX2" fmla="*/ 108005 w 108005"/>
                <a:gd name="connsiteY2" fmla="*/ 15137 h 69137"/>
                <a:gd name="connsiteX3" fmla="*/ 54005 w 108005"/>
                <a:gd name="connsiteY3" fmla="*/ 69137 h 69137"/>
                <a:gd name="connsiteX4" fmla="*/ 5 w 108005"/>
                <a:gd name="connsiteY4" fmla="*/ 15137 h 6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05" h="69137">
                  <a:moveTo>
                    <a:pt x="5" y="15137"/>
                  </a:moveTo>
                  <a:cubicBezTo>
                    <a:pt x="-392" y="5075"/>
                    <a:pt x="21801" y="8762"/>
                    <a:pt x="51624" y="8762"/>
                  </a:cubicBezTo>
                  <a:cubicBezTo>
                    <a:pt x="81447" y="8762"/>
                    <a:pt x="108005" y="-14686"/>
                    <a:pt x="108005" y="15137"/>
                  </a:cubicBezTo>
                  <a:cubicBezTo>
                    <a:pt x="108005" y="44960"/>
                    <a:pt x="83828" y="69137"/>
                    <a:pt x="54005" y="69137"/>
                  </a:cubicBezTo>
                  <a:cubicBezTo>
                    <a:pt x="24182" y="69137"/>
                    <a:pt x="402" y="25199"/>
                    <a:pt x="5" y="1513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Ellipse 1156">
              <a:extLst>
                <a:ext uri="{FF2B5EF4-FFF2-40B4-BE49-F238E27FC236}">
                  <a16:creationId xmlns:a16="http://schemas.microsoft.com/office/drawing/2014/main" id="{2243C21F-35F0-2C83-EAAE-6AEDD3AC688D}"/>
                </a:ext>
              </a:extLst>
            </p:cNvPr>
            <p:cNvSpPr/>
            <p:nvPr/>
          </p:nvSpPr>
          <p:spPr>
            <a:xfrm rot="11112295">
              <a:off x="7434086" y="2909286"/>
              <a:ext cx="108005" cy="69137"/>
            </a:xfrm>
            <a:custGeom>
              <a:avLst/>
              <a:gdLst>
                <a:gd name="connsiteX0" fmla="*/ 0 w 108000"/>
                <a:gd name="connsiteY0" fmla="*/ 54000 h 108000"/>
                <a:gd name="connsiteX1" fmla="*/ 54000 w 108000"/>
                <a:gd name="connsiteY1" fmla="*/ 0 h 108000"/>
                <a:gd name="connsiteX2" fmla="*/ 108000 w 108000"/>
                <a:gd name="connsiteY2" fmla="*/ 54000 h 108000"/>
                <a:gd name="connsiteX3" fmla="*/ 54000 w 108000"/>
                <a:gd name="connsiteY3" fmla="*/ 108000 h 108000"/>
                <a:gd name="connsiteX4" fmla="*/ 0 w 108000"/>
                <a:gd name="connsiteY4" fmla="*/ 54000 h 108000"/>
                <a:gd name="connsiteX0" fmla="*/ 5 w 108005"/>
                <a:gd name="connsiteY0" fmla="*/ 15137 h 69137"/>
                <a:gd name="connsiteX1" fmla="*/ 51624 w 108005"/>
                <a:gd name="connsiteY1" fmla="*/ 8762 h 69137"/>
                <a:gd name="connsiteX2" fmla="*/ 108005 w 108005"/>
                <a:gd name="connsiteY2" fmla="*/ 15137 h 69137"/>
                <a:gd name="connsiteX3" fmla="*/ 54005 w 108005"/>
                <a:gd name="connsiteY3" fmla="*/ 69137 h 69137"/>
                <a:gd name="connsiteX4" fmla="*/ 5 w 108005"/>
                <a:gd name="connsiteY4" fmla="*/ 15137 h 6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05" h="69137">
                  <a:moveTo>
                    <a:pt x="5" y="15137"/>
                  </a:moveTo>
                  <a:cubicBezTo>
                    <a:pt x="-392" y="5075"/>
                    <a:pt x="21801" y="8762"/>
                    <a:pt x="51624" y="8762"/>
                  </a:cubicBezTo>
                  <a:cubicBezTo>
                    <a:pt x="81447" y="8762"/>
                    <a:pt x="108005" y="-14686"/>
                    <a:pt x="108005" y="15137"/>
                  </a:cubicBezTo>
                  <a:cubicBezTo>
                    <a:pt x="108005" y="44960"/>
                    <a:pt x="83828" y="69137"/>
                    <a:pt x="54005" y="69137"/>
                  </a:cubicBezTo>
                  <a:cubicBezTo>
                    <a:pt x="24182" y="69137"/>
                    <a:pt x="402" y="25199"/>
                    <a:pt x="5" y="1513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34575F47-115E-4D4A-06D5-382D397AECA6}"/>
                </a:ext>
              </a:extLst>
            </p:cNvPr>
            <p:cNvSpPr/>
            <p:nvPr/>
          </p:nvSpPr>
          <p:spPr>
            <a:xfrm>
              <a:off x="7244749" y="2299562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C5531CCC-FBC3-5553-926C-76CBD69E9108}"/>
                </a:ext>
              </a:extLst>
            </p:cNvPr>
            <p:cNvSpPr/>
            <p:nvPr/>
          </p:nvSpPr>
          <p:spPr>
            <a:xfrm>
              <a:off x="7020117" y="2500794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50E152C8-5578-E88A-8D23-06DF4DE16970}"/>
                </a:ext>
              </a:extLst>
            </p:cNvPr>
            <p:cNvSpPr/>
            <p:nvPr/>
          </p:nvSpPr>
          <p:spPr>
            <a:xfrm>
              <a:off x="6940143" y="2128989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811AE834-BFEE-F12E-6D8F-40AB1940A13B}"/>
                </a:ext>
              </a:extLst>
            </p:cNvPr>
            <p:cNvSpPr/>
            <p:nvPr/>
          </p:nvSpPr>
          <p:spPr>
            <a:xfrm>
              <a:off x="7164950" y="2624393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CA3EB468-F7E1-E0A1-7202-2A966977811C}"/>
                </a:ext>
              </a:extLst>
            </p:cNvPr>
            <p:cNvSpPr/>
            <p:nvPr/>
          </p:nvSpPr>
          <p:spPr>
            <a:xfrm>
              <a:off x="7264592" y="2446794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5E52406F-4E4B-B22F-C971-208629DCD914}"/>
                </a:ext>
              </a:extLst>
            </p:cNvPr>
            <p:cNvSpPr/>
            <p:nvPr/>
          </p:nvSpPr>
          <p:spPr>
            <a:xfrm>
              <a:off x="7599378" y="2193668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FB9A2007-13E9-DE45-E69C-7DAF24BE909B}"/>
                </a:ext>
              </a:extLst>
            </p:cNvPr>
            <p:cNvSpPr/>
            <p:nvPr/>
          </p:nvSpPr>
          <p:spPr>
            <a:xfrm>
              <a:off x="7454347" y="2181340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9F9938CE-4CC6-7A80-D1EF-01FF5F74F707}"/>
                </a:ext>
              </a:extLst>
            </p:cNvPr>
            <p:cNvSpPr/>
            <p:nvPr/>
          </p:nvSpPr>
          <p:spPr>
            <a:xfrm>
              <a:off x="7756477" y="2130199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Ellipse 1156">
              <a:extLst>
                <a:ext uri="{FF2B5EF4-FFF2-40B4-BE49-F238E27FC236}">
                  <a16:creationId xmlns:a16="http://schemas.microsoft.com/office/drawing/2014/main" id="{3DA8B850-A8B1-F066-BF6D-CE2E107872CF}"/>
                </a:ext>
              </a:extLst>
            </p:cNvPr>
            <p:cNvSpPr/>
            <p:nvPr/>
          </p:nvSpPr>
          <p:spPr>
            <a:xfrm>
              <a:off x="7281871" y="2046719"/>
              <a:ext cx="108005" cy="69137"/>
            </a:xfrm>
            <a:custGeom>
              <a:avLst/>
              <a:gdLst>
                <a:gd name="connsiteX0" fmla="*/ 0 w 108000"/>
                <a:gd name="connsiteY0" fmla="*/ 54000 h 108000"/>
                <a:gd name="connsiteX1" fmla="*/ 54000 w 108000"/>
                <a:gd name="connsiteY1" fmla="*/ 0 h 108000"/>
                <a:gd name="connsiteX2" fmla="*/ 108000 w 108000"/>
                <a:gd name="connsiteY2" fmla="*/ 54000 h 108000"/>
                <a:gd name="connsiteX3" fmla="*/ 54000 w 108000"/>
                <a:gd name="connsiteY3" fmla="*/ 108000 h 108000"/>
                <a:gd name="connsiteX4" fmla="*/ 0 w 108000"/>
                <a:gd name="connsiteY4" fmla="*/ 54000 h 108000"/>
                <a:gd name="connsiteX0" fmla="*/ 5 w 108005"/>
                <a:gd name="connsiteY0" fmla="*/ 15137 h 69137"/>
                <a:gd name="connsiteX1" fmla="*/ 51624 w 108005"/>
                <a:gd name="connsiteY1" fmla="*/ 8762 h 69137"/>
                <a:gd name="connsiteX2" fmla="*/ 108005 w 108005"/>
                <a:gd name="connsiteY2" fmla="*/ 15137 h 69137"/>
                <a:gd name="connsiteX3" fmla="*/ 54005 w 108005"/>
                <a:gd name="connsiteY3" fmla="*/ 69137 h 69137"/>
                <a:gd name="connsiteX4" fmla="*/ 5 w 108005"/>
                <a:gd name="connsiteY4" fmla="*/ 15137 h 6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05" h="69137">
                  <a:moveTo>
                    <a:pt x="5" y="15137"/>
                  </a:moveTo>
                  <a:cubicBezTo>
                    <a:pt x="-392" y="5075"/>
                    <a:pt x="21801" y="8762"/>
                    <a:pt x="51624" y="8762"/>
                  </a:cubicBezTo>
                  <a:cubicBezTo>
                    <a:pt x="81447" y="8762"/>
                    <a:pt x="108005" y="-14686"/>
                    <a:pt x="108005" y="15137"/>
                  </a:cubicBezTo>
                  <a:cubicBezTo>
                    <a:pt x="108005" y="44960"/>
                    <a:pt x="83828" y="69137"/>
                    <a:pt x="54005" y="69137"/>
                  </a:cubicBezTo>
                  <a:cubicBezTo>
                    <a:pt x="24182" y="69137"/>
                    <a:pt x="402" y="25199"/>
                    <a:pt x="5" y="1513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Ellipse 1156">
              <a:extLst>
                <a:ext uri="{FF2B5EF4-FFF2-40B4-BE49-F238E27FC236}">
                  <a16:creationId xmlns:a16="http://schemas.microsoft.com/office/drawing/2014/main" id="{4E652E3B-F9D1-56FC-45D8-DB19C5A0F1FD}"/>
                </a:ext>
              </a:extLst>
            </p:cNvPr>
            <p:cNvSpPr/>
            <p:nvPr/>
          </p:nvSpPr>
          <p:spPr>
            <a:xfrm>
              <a:off x="7496674" y="2056860"/>
              <a:ext cx="108005" cy="69137"/>
            </a:xfrm>
            <a:custGeom>
              <a:avLst/>
              <a:gdLst>
                <a:gd name="connsiteX0" fmla="*/ 0 w 108000"/>
                <a:gd name="connsiteY0" fmla="*/ 54000 h 108000"/>
                <a:gd name="connsiteX1" fmla="*/ 54000 w 108000"/>
                <a:gd name="connsiteY1" fmla="*/ 0 h 108000"/>
                <a:gd name="connsiteX2" fmla="*/ 108000 w 108000"/>
                <a:gd name="connsiteY2" fmla="*/ 54000 h 108000"/>
                <a:gd name="connsiteX3" fmla="*/ 54000 w 108000"/>
                <a:gd name="connsiteY3" fmla="*/ 108000 h 108000"/>
                <a:gd name="connsiteX4" fmla="*/ 0 w 108000"/>
                <a:gd name="connsiteY4" fmla="*/ 54000 h 108000"/>
                <a:gd name="connsiteX0" fmla="*/ 5 w 108005"/>
                <a:gd name="connsiteY0" fmla="*/ 15137 h 69137"/>
                <a:gd name="connsiteX1" fmla="*/ 51624 w 108005"/>
                <a:gd name="connsiteY1" fmla="*/ 8762 h 69137"/>
                <a:gd name="connsiteX2" fmla="*/ 108005 w 108005"/>
                <a:gd name="connsiteY2" fmla="*/ 15137 h 69137"/>
                <a:gd name="connsiteX3" fmla="*/ 54005 w 108005"/>
                <a:gd name="connsiteY3" fmla="*/ 69137 h 69137"/>
                <a:gd name="connsiteX4" fmla="*/ 5 w 108005"/>
                <a:gd name="connsiteY4" fmla="*/ 15137 h 6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05" h="69137">
                  <a:moveTo>
                    <a:pt x="5" y="15137"/>
                  </a:moveTo>
                  <a:cubicBezTo>
                    <a:pt x="-392" y="5075"/>
                    <a:pt x="21801" y="8762"/>
                    <a:pt x="51624" y="8762"/>
                  </a:cubicBezTo>
                  <a:cubicBezTo>
                    <a:pt x="81447" y="8762"/>
                    <a:pt x="108005" y="-14686"/>
                    <a:pt x="108005" y="15137"/>
                  </a:cubicBezTo>
                  <a:cubicBezTo>
                    <a:pt x="108005" y="44960"/>
                    <a:pt x="83828" y="69137"/>
                    <a:pt x="54005" y="69137"/>
                  </a:cubicBezTo>
                  <a:cubicBezTo>
                    <a:pt x="24182" y="69137"/>
                    <a:pt x="402" y="25199"/>
                    <a:pt x="5" y="1513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FC75834C-FCB3-02DB-0D90-0AC74D0036C3}"/>
                </a:ext>
              </a:extLst>
            </p:cNvPr>
            <p:cNvSpPr/>
            <p:nvPr/>
          </p:nvSpPr>
          <p:spPr>
            <a:xfrm>
              <a:off x="7468914" y="2366591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AC5CDEEB-0FAD-4D57-DCDC-0732441FB7DF}"/>
                </a:ext>
              </a:extLst>
            </p:cNvPr>
            <p:cNvSpPr/>
            <p:nvPr/>
          </p:nvSpPr>
          <p:spPr>
            <a:xfrm>
              <a:off x="7663532" y="2312992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A8C8CDE3-FA70-61F0-B3E0-A4875275A87F}"/>
                </a:ext>
              </a:extLst>
            </p:cNvPr>
            <p:cNvSpPr/>
            <p:nvPr/>
          </p:nvSpPr>
          <p:spPr>
            <a:xfrm>
              <a:off x="7155835" y="2139668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3E139E10-A94A-2515-6524-A6D4590FE9A9}"/>
                </a:ext>
              </a:extLst>
            </p:cNvPr>
            <p:cNvSpPr/>
            <p:nvPr/>
          </p:nvSpPr>
          <p:spPr>
            <a:xfrm>
              <a:off x="7599378" y="2498323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510CA2BB-B7BD-27FB-9246-265623EA9F51}"/>
                </a:ext>
              </a:extLst>
            </p:cNvPr>
            <p:cNvSpPr/>
            <p:nvPr/>
          </p:nvSpPr>
          <p:spPr>
            <a:xfrm>
              <a:off x="7289581" y="2715382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49552BB7-42AB-5B70-691F-FC2EE9F2ACD8}"/>
                </a:ext>
              </a:extLst>
            </p:cNvPr>
            <p:cNvSpPr/>
            <p:nvPr/>
          </p:nvSpPr>
          <p:spPr>
            <a:xfrm>
              <a:off x="7664428" y="2815653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4081F6B8-2C1F-1C7D-9D18-3D1E3DFD9749}"/>
                </a:ext>
              </a:extLst>
            </p:cNvPr>
            <p:cNvSpPr/>
            <p:nvPr/>
          </p:nvSpPr>
          <p:spPr>
            <a:xfrm>
              <a:off x="7003643" y="2761653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D053DA7D-FA89-5131-C6E5-A70FE26659F7}"/>
                </a:ext>
              </a:extLst>
            </p:cNvPr>
            <p:cNvSpPr/>
            <p:nvPr/>
          </p:nvSpPr>
          <p:spPr>
            <a:xfrm>
              <a:off x="7472451" y="2627931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5BB6C6EF-DF44-5E81-037E-8D123655419B}"/>
                </a:ext>
              </a:extLst>
            </p:cNvPr>
            <p:cNvSpPr/>
            <p:nvPr/>
          </p:nvSpPr>
          <p:spPr>
            <a:xfrm>
              <a:off x="6825747" y="2357837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B07BAB5-3EF6-ED24-CA39-10ED6DBB9E9E}"/>
                </a:ext>
              </a:extLst>
            </p:cNvPr>
            <p:cNvSpPr/>
            <p:nvPr/>
          </p:nvSpPr>
          <p:spPr>
            <a:xfrm>
              <a:off x="6830909" y="2055406"/>
              <a:ext cx="1038424" cy="91884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6C2C3282-218E-60E0-DBBA-FFC8608178A7}"/>
              </a:ext>
            </a:extLst>
          </p:cNvPr>
          <p:cNvGrpSpPr/>
          <p:nvPr/>
        </p:nvGrpSpPr>
        <p:grpSpPr>
          <a:xfrm>
            <a:off x="8302154" y="1651071"/>
            <a:ext cx="1559317" cy="1452923"/>
            <a:chOff x="6825747" y="2055406"/>
            <a:chExt cx="1043586" cy="923251"/>
          </a:xfrm>
        </p:grpSpPr>
        <p:sp>
          <p:nvSpPr>
            <p:cNvPr id="78" name="Ellipse 1156">
              <a:extLst>
                <a:ext uri="{FF2B5EF4-FFF2-40B4-BE49-F238E27FC236}">
                  <a16:creationId xmlns:a16="http://schemas.microsoft.com/office/drawing/2014/main" id="{1E6DB9E5-D205-A2DE-5E3E-46327FB41F1E}"/>
                </a:ext>
              </a:extLst>
            </p:cNvPr>
            <p:cNvSpPr/>
            <p:nvPr/>
          </p:nvSpPr>
          <p:spPr>
            <a:xfrm rot="11112295">
              <a:off x="7288855" y="2909520"/>
              <a:ext cx="108005" cy="69137"/>
            </a:xfrm>
            <a:custGeom>
              <a:avLst/>
              <a:gdLst>
                <a:gd name="connsiteX0" fmla="*/ 0 w 108000"/>
                <a:gd name="connsiteY0" fmla="*/ 54000 h 108000"/>
                <a:gd name="connsiteX1" fmla="*/ 54000 w 108000"/>
                <a:gd name="connsiteY1" fmla="*/ 0 h 108000"/>
                <a:gd name="connsiteX2" fmla="*/ 108000 w 108000"/>
                <a:gd name="connsiteY2" fmla="*/ 54000 h 108000"/>
                <a:gd name="connsiteX3" fmla="*/ 54000 w 108000"/>
                <a:gd name="connsiteY3" fmla="*/ 108000 h 108000"/>
                <a:gd name="connsiteX4" fmla="*/ 0 w 108000"/>
                <a:gd name="connsiteY4" fmla="*/ 54000 h 108000"/>
                <a:gd name="connsiteX0" fmla="*/ 5 w 108005"/>
                <a:gd name="connsiteY0" fmla="*/ 15137 h 69137"/>
                <a:gd name="connsiteX1" fmla="*/ 51624 w 108005"/>
                <a:gd name="connsiteY1" fmla="*/ 8762 h 69137"/>
                <a:gd name="connsiteX2" fmla="*/ 108005 w 108005"/>
                <a:gd name="connsiteY2" fmla="*/ 15137 h 69137"/>
                <a:gd name="connsiteX3" fmla="*/ 54005 w 108005"/>
                <a:gd name="connsiteY3" fmla="*/ 69137 h 69137"/>
                <a:gd name="connsiteX4" fmla="*/ 5 w 108005"/>
                <a:gd name="connsiteY4" fmla="*/ 15137 h 6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05" h="69137">
                  <a:moveTo>
                    <a:pt x="5" y="15137"/>
                  </a:moveTo>
                  <a:cubicBezTo>
                    <a:pt x="-392" y="5075"/>
                    <a:pt x="21801" y="8762"/>
                    <a:pt x="51624" y="8762"/>
                  </a:cubicBezTo>
                  <a:cubicBezTo>
                    <a:pt x="81447" y="8762"/>
                    <a:pt x="108005" y="-14686"/>
                    <a:pt x="108005" y="15137"/>
                  </a:cubicBezTo>
                  <a:cubicBezTo>
                    <a:pt x="108005" y="44960"/>
                    <a:pt x="83828" y="69137"/>
                    <a:pt x="54005" y="69137"/>
                  </a:cubicBezTo>
                  <a:cubicBezTo>
                    <a:pt x="24182" y="69137"/>
                    <a:pt x="402" y="25199"/>
                    <a:pt x="5" y="1513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Ellipse 1156">
              <a:extLst>
                <a:ext uri="{FF2B5EF4-FFF2-40B4-BE49-F238E27FC236}">
                  <a16:creationId xmlns:a16="http://schemas.microsoft.com/office/drawing/2014/main" id="{C746BB88-9849-0976-DD76-E888E97CF8AC}"/>
                </a:ext>
              </a:extLst>
            </p:cNvPr>
            <p:cNvSpPr/>
            <p:nvPr/>
          </p:nvSpPr>
          <p:spPr>
            <a:xfrm rot="11112295">
              <a:off x="7434086" y="2909286"/>
              <a:ext cx="108005" cy="69137"/>
            </a:xfrm>
            <a:custGeom>
              <a:avLst/>
              <a:gdLst>
                <a:gd name="connsiteX0" fmla="*/ 0 w 108000"/>
                <a:gd name="connsiteY0" fmla="*/ 54000 h 108000"/>
                <a:gd name="connsiteX1" fmla="*/ 54000 w 108000"/>
                <a:gd name="connsiteY1" fmla="*/ 0 h 108000"/>
                <a:gd name="connsiteX2" fmla="*/ 108000 w 108000"/>
                <a:gd name="connsiteY2" fmla="*/ 54000 h 108000"/>
                <a:gd name="connsiteX3" fmla="*/ 54000 w 108000"/>
                <a:gd name="connsiteY3" fmla="*/ 108000 h 108000"/>
                <a:gd name="connsiteX4" fmla="*/ 0 w 108000"/>
                <a:gd name="connsiteY4" fmla="*/ 54000 h 108000"/>
                <a:gd name="connsiteX0" fmla="*/ 5 w 108005"/>
                <a:gd name="connsiteY0" fmla="*/ 15137 h 69137"/>
                <a:gd name="connsiteX1" fmla="*/ 51624 w 108005"/>
                <a:gd name="connsiteY1" fmla="*/ 8762 h 69137"/>
                <a:gd name="connsiteX2" fmla="*/ 108005 w 108005"/>
                <a:gd name="connsiteY2" fmla="*/ 15137 h 69137"/>
                <a:gd name="connsiteX3" fmla="*/ 54005 w 108005"/>
                <a:gd name="connsiteY3" fmla="*/ 69137 h 69137"/>
                <a:gd name="connsiteX4" fmla="*/ 5 w 108005"/>
                <a:gd name="connsiteY4" fmla="*/ 15137 h 6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05" h="69137">
                  <a:moveTo>
                    <a:pt x="5" y="15137"/>
                  </a:moveTo>
                  <a:cubicBezTo>
                    <a:pt x="-392" y="5075"/>
                    <a:pt x="21801" y="8762"/>
                    <a:pt x="51624" y="8762"/>
                  </a:cubicBezTo>
                  <a:cubicBezTo>
                    <a:pt x="81447" y="8762"/>
                    <a:pt x="108005" y="-14686"/>
                    <a:pt x="108005" y="15137"/>
                  </a:cubicBezTo>
                  <a:cubicBezTo>
                    <a:pt x="108005" y="44960"/>
                    <a:pt x="83828" y="69137"/>
                    <a:pt x="54005" y="69137"/>
                  </a:cubicBezTo>
                  <a:cubicBezTo>
                    <a:pt x="24182" y="69137"/>
                    <a:pt x="402" y="25199"/>
                    <a:pt x="5" y="1513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EEE7D6C4-0374-2D3E-CC27-68EC05747BDB}"/>
                </a:ext>
              </a:extLst>
            </p:cNvPr>
            <p:cNvSpPr/>
            <p:nvPr/>
          </p:nvSpPr>
          <p:spPr>
            <a:xfrm>
              <a:off x="6878297" y="2305389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303B2E6C-CAD4-FAA2-B687-C892919F31DD}"/>
                </a:ext>
              </a:extLst>
            </p:cNvPr>
            <p:cNvSpPr/>
            <p:nvPr/>
          </p:nvSpPr>
          <p:spPr>
            <a:xfrm>
              <a:off x="6900700" y="2365882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4D02160C-6822-085A-626E-0CFD252D6CE5}"/>
                </a:ext>
              </a:extLst>
            </p:cNvPr>
            <p:cNvSpPr/>
            <p:nvPr/>
          </p:nvSpPr>
          <p:spPr>
            <a:xfrm>
              <a:off x="6954700" y="2318375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Ellipse 82">
              <a:extLst>
                <a:ext uri="{FF2B5EF4-FFF2-40B4-BE49-F238E27FC236}">
                  <a16:creationId xmlns:a16="http://schemas.microsoft.com/office/drawing/2014/main" id="{1E266592-85C9-81CB-FBB2-8ABD3B4CC2CF}"/>
                </a:ext>
              </a:extLst>
            </p:cNvPr>
            <p:cNvSpPr/>
            <p:nvPr/>
          </p:nvSpPr>
          <p:spPr>
            <a:xfrm>
              <a:off x="6977117" y="2396129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Ellipse 83">
              <a:extLst>
                <a:ext uri="{FF2B5EF4-FFF2-40B4-BE49-F238E27FC236}">
                  <a16:creationId xmlns:a16="http://schemas.microsoft.com/office/drawing/2014/main" id="{692F98E0-A6DD-D742-DED5-4D3D5618E436}"/>
                </a:ext>
              </a:extLst>
            </p:cNvPr>
            <p:cNvSpPr/>
            <p:nvPr/>
          </p:nvSpPr>
          <p:spPr>
            <a:xfrm>
              <a:off x="6886414" y="2440589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7B6E9FEA-025D-3CD7-FB14-4ACB0095ADF2}"/>
                </a:ext>
              </a:extLst>
            </p:cNvPr>
            <p:cNvSpPr/>
            <p:nvPr/>
          </p:nvSpPr>
          <p:spPr>
            <a:xfrm>
              <a:off x="7442674" y="2108870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F5F54A9B-AAFB-778D-CB41-6F4B5B5D724C}"/>
                </a:ext>
              </a:extLst>
            </p:cNvPr>
            <p:cNvSpPr/>
            <p:nvPr/>
          </p:nvSpPr>
          <p:spPr>
            <a:xfrm>
              <a:off x="7369623" y="2093319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Ellipse 86">
              <a:extLst>
                <a:ext uri="{FF2B5EF4-FFF2-40B4-BE49-F238E27FC236}">
                  <a16:creationId xmlns:a16="http://schemas.microsoft.com/office/drawing/2014/main" id="{D0877EF0-5B56-CFD9-6013-0D21AEB651FF}"/>
                </a:ext>
              </a:extLst>
            </p:cNvPr>
            <p:cNvSpPr/>
            <p:nvPr/>
          </p:nvSpPr>
          <p:spPr>
            <a:xfrm>
              <a:off x="7506200" y="2144086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Ellipse 1156">
              <a:extLst>
                <a:ext uri="{FF2B5EF4-FFF2-40B4-BE49-F238E27FC236}">
                  <a16:creationId xmlns:a16="http://schemas.microsoft.com/office/drawing/2014/main" id="{6C9762F2-16B4-A8E7-2BC8-31E757B69E84}"/>
                </a:ext>
              </a:extLst>
            </p:cNvPr>
            <p:cNvSpPr/>
            <p:nvPr/>
          </p:nvSpPr>
          <p:spPr>
            <a:xfrm>
              <a:off x="7349062" y="2057094"/>
              <a:ext cx="108005" cy="69137"/>
            </a:xfrm>
            <a:custGeom>
              <a:avLst/>
              <a:gdLst>
                <a:gd name="connsiteX0" fmla="*/ 0 w 108000"/>
                <a:gd name="connsiteY0" fmla="*/ 54000 h 108000"/>
                <a:gd name="connsiteX1" fmla="*/ 54000 w 108000"/>
                <a:gd name="connsiteY1" fmla="*/ 0 h 108000"/>
                <a:gd name="connsiteX2" fmla="*/ 108000 w 108000"/>
                <a:gd name="connsiteY2" fmla="*/ 54000 h 108000"/>
                <a:gd name="connsiteX3" fmla="*/ 54000 w 108000"/>
                <a:gd name="connsiteY3" fmla="*/ 108000 h 108000"/>
                <a:gd name="connsiteX4" fmla="*/ 0 w 108000"/>
                <a:gd name="connsiteY4" fmla="*/ 54000 h 108000"/>
                <a:gd name="connsiteX0" fmla="*/ 5 w 108005"/>
                <a:gd name="connsiteY0" fmla="*/ 15137 h 69137"/>
                <a:gd name="connsiteX1" fmla="*/ 51624 w 108005"/>
                <a:gd name="connsiteY1" fmla="*/ 8762 h 69137"/>
                <a:gd name="connsiteX2" fmla="*/ 108005 w 108005"/>
                <a:gd name="connsiteY2" fmla="*/ 15137 h 69137"/>
                <a:gd name="connsiteX3" fmla="*/ 54005 w 108005"/>
                <a:gd name="connsiteY3" fmla="*/ 69137 h 69137"/>
                <a:gd name="connsiteX4" fmla="*/ 5 w 108005"/>
                <a:gd name="connsiteY4" fmla="*/ 15137 h 6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05" h="69137">
                  <a:moveTo>
                    <a:pt x="5" y="15137"/>
                  </a:moveTo>
                  <a:cubicBezTo>
                    <a:pt x="-392" y="5075"/>
                    <a:pt x="21801" y="8762"/>
                    <a:pt x="51624" y="8762"/>
                  </a:cubicBezTo>
                  <a:cubicBezTo>
                    <a:pt x="81447" y="8762"/>
                    <a:pt x="108005" y="-14686"/>
                    <a:pt x="108005" y="15137"/>
                  </a:cubicBezTo>
                  <a:cubicBezTo>
                    <a:pt x="108005" y="44960"/>
                    <a:pt x="83828" y="69137"/>
                    <a:pt x="54005" y="69137"/>
                  </a:cubicBezTo>
                  <a:cubicBezTo>
                    <a:pt x="24182" y="69137"/>
                    <a:pt x="402" y="25199"/>
                    <a:pt x="5" y="1513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Ellipse 1156">
              <a:extLst>
                <a:ext uri="{FF2B5EF4-FFF2-40B4-BE49-F238E27FC236}">
                  <a16:creationId xmlns:a16="http://schemas.microsoft.com/office/drawing/2014/main" id="{27632C0C-C933-D883-9F2F-51B1CFEEB22D}"/>
                </a:ext>
              </a:extLst>
            </p:cNvPr>
            <p:cNvSpPr/>
            <p:nvPr/>
          </p:nvSpPr>
          <p:spPr>
            <a:xfrm>
              <a:off x="7496674" y="2056860"/>
              <a:ext cx="108005" cy="69137"/>
            </a:xfrm>
            <a:custGeom>
              <a:avLst/>
              <a:gdLst>
                <a:gd name="connsiteX0" fmla="*/ 0 w 108000"/>
                <a:gd name="connsiteY0" fmla="*/ 54000 h 108000"/>
                <a:gd name="connsiteX1" fmla="*/ 54000 w 108000"/>
                <a:gd name="connsiteY1" fmla="*/ 0 h 108000"/>
                <a:gd name="connsiteX2" fmla="*/ 108000 w 108000"/>
                <a:gd name="connsiteY2" fmla="*/ 54000 h 108000"/>
                <a:gd name="connsiteX3" fmla="*/ 54000 w 108000"/>
                <a:gd name="connsiteY3" fmla="*/ 108000 h 108000"/>
                <a:gd name="connsiteX4" fmla="*/ 0 w 108000"/>
                <a:gd name="connsiteY4" fmla="*/ 54000 h 108000"/>
                <a:gd name="connsiteX0" fmla="*/ 5 w 108005"/>
                <a:gd name="connsiteY0" fmla="*/ 15137 h 69137"/>
                <a:gd name="connsiteX1" fmla="*/ 51624 w 108005"/>
                <a:gd name="connsiteY1" fmla="*/ 8762 h 69137"/>
                <a:gd name="connsiteX2" fmla="*/ 108005 w 108005"/>
                <a:gd name="connsiteY2" fmla="*/ 15137 h 69137"/>
                <a:gd name="connsiteX3" fmla="*/ 54005 w 108005"/>
                <a:gd name="connsiteY3" fmla="*/ 69137 h 69137"/>
                <a:gd name="connsiteX4" fmla="*/ 5 w 108005"/>
                <a:gd name="connsiteY4" fmla="*/ 15137 h 6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05" h="69137">
                  <a:moveTo>
                    <a:pt x="5" y="15137"/>
                  </a:moveTo>
                  <a:cubicBezTo>
                    <a:pt x="-392" y="5075"/>
                    <a:pt x="21801" y="8762"/>
                    <a:pt x="51624" y="8762"/>
                  </a:cubicBezTo>
                  <a:cubicBezTo>
                    <a:pt x="81447" y="8762"/>
                    <a:pt x="108005" y="-14686"/>
                    <a:pt x="108005" y="15137"/>
                  </a:cubicBezTo>
                  <a:cubicBezTo>
                    <a:pt x="108005" y="44960"/>
                    <a:pt x="83828" y="69137"/>
                    <a:pt x="54005" y="69137"/>
                  </a:cubicBezTo>
                  <a:cubicBezTo>
                    <a:pt x="24182" y="69137"/>
                    <a:pt x="402" y="25199"/>
                    <a:pt x="5" y="1513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CDA0E68C-F9B5-5ECC-88BF-5F7635CE6330}"/>
                </a:ext>
              </a:extLst>
            </p:cNvPr>
            <p:cNvSpPr/>
            <p:nvPr/>
          </p:nvSpPr>
          <p:spPr>
            <a:xfrm>
              <a:off x="7413860" y="2184916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8536A20B-E74B-A705-5C2C-02FA350CDAF0}"/>
                </a:ext>
              </a:extLst>
            </p:cNvPr>
            <p:cNvSpPr/>
            <p:nvPr/>
          </p:nvSpPr>
          <p:spPr>
            <a:xfrm>
              <a:off x="7490470" y="2188838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3ABAECB4-01B6-4104-B0C0-9CD840D7D2CA}"/>
                </a:ext>
              </a:extLst>
            </p:cNvPr>
            <p:cNvSpPr/>
            <p:nvPr/>
          </p:nvSpPr>
          <p:spPr>
            <a:xfrm>
              <a:off x="7423623" y="2055560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79A42365-1D7F-4D98-1953-C8669CC838D0}"/>
                </a:ext>
              </a:extLst>
            </p:cNvPr>
            <p:cNvSpPr/>
            <p:nvPr/>
          </p:nvSpPr>
          <p:spPr>
            <a:xfrm>
              <a:off x="7422686" y="2748628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3812C585-8C1B-CE2E-1E6F-FD2648C1685A}"/>
                </a:ext>
              </a:extLst>
            </p:cNvPr>
            <p:cNvSpPr/>
            <p:nvPr/>
          </p:nvSpPr>
          <p:spPr>
            <a:xfrm>
              <a:off x="7272950" y="2808960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77A0293F-8F00-717D-AE47-85F27B7EB884}"/>
                </a:ext>
              </a:extLst>
            </p:cNvPr>
            <p:cNvSpPr/>
            <p:nvPr/>
          </p:nvSpPr>
          <p:spPr>
            <a:xfrm>
              <a:off x="7467834" y="2815653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CBC70489-3933-B6C5-CBF7-AC4F91267F62}"/>
                </a:ext>
              </a:extLst>
            </p:cNvPr>
            <p:cNvSpPr/>
            <p:nvPr/>
          </p:nvSpPr>
          <p:spPr>
            <a:xfrm>
              <a:off x="7341431" y="2815653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Ellipse 96">
              <a:extLst>
                <a:ext uri="{FF2B5EF4-FFF2-40B4-BE49-F238E27FC236}">
                  <a16:creationId xmlns:a16="http://schemas.microsoft.com/office/drawing/2014/main" id="{4184C7E2-EC1E-CB01-4A21-BB2B16826400}"/>
                </a:ext>
              </a:extLst>
            </p:cNvPr>
            <p:cNvSpPr/>
            <p:nvPr/>
          </p:nvSpPr>
          <p:spPr>
            <a:xfrm>
              <a:off x="7377537" y="2850529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Ellipse 97">
              <a:extLst>
                <a:ext uri="{FF2B5EF4-FFF2-40B4-BE49-F238E27FC236}">
                  <a16:creationId xmlns:a16="http://schemas.microsoft.com/office/drawing/2014/main" id="{DE4EFA1A-2A8E-DBC7-5D13-05EE435B4382}"/>
                </a:ext>
              </a:extLst>
            </p:cNvPr>
            <p:cNvSpPr/>
            <p:nvPr/>
          </p:nvSpPr>
          <p:spPr>
            <a:xfrm>
              <a:off x="6825747" y="2357837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C06EDFAF-9D39-727B-8896-AB5DAB038A00}"/>
                </a:ext>
              </a:extLst>
            </p:cNvPr>
            <p:cNvSpPr/>
            <p:nvPr/>
          </p:nvSpPr>
          <p:spPr>
            <a:xfrm>
              <a:off x="6830909" y="2055406"/>
              <a:ext cx="1038424" cy="91884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7916CB6C-0F24-358D-A3C4-8D7A090E5736}"/>
              </a:ext>
            </a:extLst>
          </p:cNvPr>
          <p:cNvGrpSpPr/>
          <p:nvPr/>
        </p:nvGrpSpPr>
        <p:grpSpPr>
          <a:xfrm>
            <a:off x="10278131" y="1644129"/>
            <a:ext cx="1551604" cy="1466594"/>
            <a:chOff x="6830909" y="2046719"/>
            <a:chExt cx="1038424" cy="931938"/>
          </a:xfrm>
        </p:grpSpPr>
        <p:sp>
          <p:nvSpPr>
            <p:cNvPr id="101" name="Ellipse 1156">
              <a:extLst>
                <a:ext uri="{FF2B5EF4-FFF2-40B4-BE49-F238E27FC236}">
                  <a16:creationId xmlns:a16="http://schemas.microsoft.com/office/drawing/2014/main" id="{D3ED8E1E-4578-4477-8582-423F17AB5B7E}"/>
                </a:ext>
              </a:extLst>
            </p:cNvPr>
            <p:cNvSpPr/>
            <p:nvPr/>
          </p:nvSpPr>
          <p:spPr>
            <a:xfrm rot="11112295">
              <a:off x="7288855" y="2909520"/>
              <a:ext cx="108005" cy="69137"/>
            </a:xfrm>
            <a:custGeom>
              <a:avLst/>
              <a:gdLst>
                <a:gd name="connsiteX0" fmla="*/ 0 w 108000"/>
                <a:gd name="connsiteY0" fmla="*/ 54000 h 108000"/>
                <a:gd name="connsiteX1" fmla="*/ 54000 w 108000"/>
                <a:gd name="connsiteY1" fmla="*/ 0 h 108000"/>
                <a:gd name="connsiteX2" fmla="*/ 108000 w 108000"/>
                <a:gd name="connsiteY2" fmla="*/ 54000 h 108000"/>
                <a:gd name="connsiteX3" fmla="*/ 54000 w 108000"/>
                <a:gd name="connsiteY3" fmla="*/ 108000 h 108000"/>
                <a:gd name="connsiteX4" fmla="*/ 0 w 108000"/>
                <a:gd name="connsiteY4" fmla="*/ 54000 h 108000"/>
                <a:gd name="connsiteX0" fmla="*/ 5 w 108005"/>
                <a:gd name="connsiteY0" fmla="*/ 15137 h 69137"/>
                <a:gd name="connsiteX1" fmla="*/ 51624 w 108005"/>
                <a:gd name="connsiteY1" fmla="*/ 8762 h 69137"/>
                <a:gd name="connsiteX2" fmla="*/ 108005 w 108005"/>
                <a:gd name="connsiteY2" fmla="*/ 15137 h 69137"/>
                <a:gd name="connsiteX3" fmla="*/ 54005 w 108005"/>
                <a:gd name="connsiteY3" fmla="*/ 69137 h 69137"/>
                <a:gd name="connsiteX4" fmla="*/ 5 w 108005"/>
                <a:gd name="connsiteY4" fmla="*/ 15137 h 6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05" h="69137">
                  <a:moveTo>
                    <a:pt x="5" y="15137"/>
                  </a:moveTo>
                  <a:cubicBezTo>
                    <a:pt x="-392" y="5075"/>
                    <a:pt x="21801" y="8762"/>
                    <a:pt x="51624" y="8762"/>
                  </a:cubicBezTo>
                  <a:cubicBezTo>
                    <a:pt x="81447" y="8762"/>
                    <a:pt x="108005" y="-14686"/>
                    <a:pt x="108005" y="15137"/>
                  </a:cubicBezTo>
                  <a:cubicBezTo>
                    <a:pt x="108005" y="44960"/>
                    <a:pt x="83828" y="69137"/>
                    <a:pt x="54005" y="69137"/>
                  </a:cubicBezTo>
                  <a:cubicBezTo>
                    <a:pt x="24182" y="69137"/>
                    <a:pt x="402" y="25199"/>
                    <a:pt x="5" y="1513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Ellipse 1156">
              <a:extLst>
                <a:ext uri="{FF2B5EF4-FFF2-40B4-BE49-F238E27FC236}">
                  <a16:creationId xmlns:a16="http://schemas.microsoft.com/office/drawing/2014/main" id="{ED4BB2BA-6EAB-3FB7-18CE-19B2BD77B8AF}"/>
                </a:ext>
              </a:extLst>
            </p:cNvPr>
            <p:cNvSpPr/>
            <p:nvPr/>
          </p:nvSpPr>
          <p:spPr>
            <a:xfrm rot="11112295">
              <a:off x="7434086" y="2909286"/>
              <a:ext cx="108005" cy="69137"/>
            </a:xfrm>
            <a:custGeom>
              <a:avLst/>
              <a:gdLst>
                <a:gd name="connsiteX0" fmla="*/ 0 w 108000"/>
                <a:gd name="connsiteY0" fmla="*/ 54000 h 108000"/>
                <a:gd name="connsiteX1" fmla="*/ 54000 w 108000"/>
                <a:gd name="connsiteY1" fmla="*/ 0 h 108000"/>
                <a:gd name="connsiteX2" fmla="*/ 108000 w 108000"/>
                <a:gd name="connsiteY2" fmla="*/ 54000 h 108000"/>
                <a:gd name="connsiteX3" fmla="*/ 54000 w 108000"/>
                <a:gd name="connsiteY3" fmla="*/ 108000 h 108000"/>
                <a:gd name="connsiteX4" fmla="*/ 0 w 108000"/>
                <a:gd name="connsiteY4" fmla="*/ 54000 h 108000"/>
                <a:gd name="connsiteX0" fmla="*/ 5 w 108005"/>
                <a:gd name="connsiteY0" fmla="*/ 15137 h 69137"/>
                <a:gd name="connsiteX1" fmla="*/ 51624 w 108005"/>
                <a:gd name="connsiteY1" fmla="*/ 8762 h 69137"/>
                <a:gd name="connsiteX2" fmla="*/ 108005 w 108005"/>
                <a:gd name="connsiteY2" fmla="*/ 15137 h 69137"/>
                <a:gd name="connsiteX3" fmla="*/ 54005 w 108005"/>
                <a:gd name="connsiteY3" fmla="*/ 69137 h 69137"/>
                <a:gd name="connsiteX4" fmla="*/ 5 w 108005"/>
                <a:gd name="connsiteY4" fmla="*/ 15137 h 6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05" h="69137">
                  <a:moveTo>
                    <a:pt x="5" y="15137"/>
                  </a:moveTo>
                  <a:cubicBezTo>
                    <a:pt x="-392" y="5075"/>
                    <a:pt x="21801" y="8762"/>
                    <a:pt x="51624" y="8762"/>
                  </a:cubicBezTo>
                  <a:cubicBezTo>
                    <a:pt x="81447" y="8762"/>
                    <a:pt x="108005" y="-14686"/>
                    <a:pt x="108005" y="15137"/>
                  </a:cubicBezTo>
                  <a:cubicBezTo>
                    <a:pt x="108005" y="44960"/>
                    <a:pt x="83828" y="69137"/>
                    <a:pt x="54005" y="69137"/>
                  </a:cubicBezTo>
                  <a:cubicBezTo>
                    <a:pt x="24182" y="69137"/>
                    <a:pt x="402" y="25199"/>
                    <a:pt x="5" y="1513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B7B01CFC-D5EC-F9C4-5F3F-5188FB91D389}"/>
                </a:ext>
              </a:extLst>
            </p:cNvPr>
            <p:cNvSpPr/>
            <p:nvPr/>
          </p:nvSpPr>
          <p:spPr>
            <a:xfrm>
              <a:off x="7244060" y="2249994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9926B0A0-714D-542E-CAEF-8107C1A98FD9}"/>
                </a:ext>
              </a:extLst>
            </p:cNvPr>
            <p:cNvSpPr/>
            <p:nvPr/>
          </p:nvSpPr>
          <p:spPr>
            <a:xfrm>
              <a:off x="6947866" y="2130199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211E97D2-815E-517A-AA6E-177B2EF21B8A}"/>
                </a:ext>
              </a:extLst>
            </p:cNvPr>
            <p:cNvSpPr/>
            <p:nvPr/>
          </p:nvSpPr>
          <p:spPr>
            <a:xfrm>
              <a:off x="7335875" y="2556954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Ellipse 105">
              <a:extLst>
                <a:ext uri="{FF2B5EF4-FFF2-40B4-BE49-F238E27FC236}">
                  <a16:creationId xmlns:a16="http://schemas.microsoft.com/office/drawing/2014/main" id="{83638E31-CA1F-288B-DE35-FE56DF1DF500}"/>
                </a:ext>
              </a:extLst>
            </p:cNvPr>
            <p:cNvSpPr/>
            <p:nvPr/>
          </p:nvSpPr>
          <p:spPr>
            <a:xfrm>
              <a:off x="7341369" y="2326197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Ellipse 106">
              <a:extLst>
                <a:ext uri="{FF2B5EF4-FFF2-40B4-BE49-F238E27FC236}">
                  <a16:creationId xmlns:a16="http://schemas.microsoft.com/office/drawing/2014/main" id="{E6D31015-EF4C-AF25-98C9-2228E64342AD}"/>
                </a:ext>
              </a:extLst>
            </p:cNvPr>
            <p:cNvSpPr/>
            <p:nvPr/>
          </p:nvSpPr>
          <p:spPr>
            <a:xfrm>
              <a:off x="7539004" y="2092465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82AB1CF9-147E-9640-704D-48FBD458CB9B}"/>
                </a:ext>
              </a:extLst>
            </p:cNvPr>
            <p:cNvSpPr/>
            <p:nvPr/>
          </p:nvSpPr>
          <p:spPr>
            <a:xfrm>
              <a:off x="7360913" y="2234640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Ellipse 108">
              <a:extLst>
                <a:ext uri="{FF2B5EF4-FFF2-40B4-BE49-F238E27FC236}">
                  <a16:creationId xmlns:a16="http://schemas.microsoft.com/office/drawing/2014/main" id="{81AA1017-5526-F97A-3292-628178C22E2E}"/>
                </a:ext>
              </a:extLst>
            </p:cNvPr>
            <p:cNvSpPr/>
            <p:nvPr/>
          </p:nvSpPr>
          <p:spPr>
            <a:xfrm>
              <a:off x="7629003" y="2081287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Ellipse 1156">
              <a:extLst>
                <a:ext uri="{FF2B5EF4-FFF2-40B4-BE49-F238E27FC236}">
                  <a16:creationId xmlns:a16="http://schemas.microsoft.com/office/drawing/2014/main" id="{5F483C3D-C1EF-3B44-AB1F-4CB94225344D}"/>
                </a:ext>
              </a:extLst>
            </p:cNvPr>
            <p:cNvSpPr/>
            <p:nvPr/>
          </p:nvSpPr>
          <p:spPr>
            <a:xfrm>
              <a:off x="7281871" y="2046719"/>
              <a:ext cx="108005" cy="69137"/>
            </a:xfrm>
            <a:custGeom>
              <a:avLst/>
              <a:gdLst>
                <a:gd name="connsiteX0" fmla="*/ 0 w 108000"/>
                <a:gd name="connsiteY0" fmla="*/ 54000 h 108000"/>
                <a:gd name="connsiteX1" fmla="*/ 54000 w 108000"/>
                <a:gd name="connsiteY1" fmla="*/ 0 h 108000"/>
                <a:gd name="connsiteX2" fmla="*/ 108000 w 108000"/>
                <a:gd name="connsiteY2" fmla="*/ 54000 h 108000"/>
                <a:gd name="connsiteX3" fmla="*/ 54000 w 108000"/>
                <a:gd name="connsiteY3" fmla="*/ 108000 h 108000"/>
                <a:gd name="connsiteX4" fmla="*/ 0 w 108000"/>
                <a:gd name="connsiteY4" fmla="*/ 54000 h 108000"/>
                <a:gd name="connsiteX0" fmla="*/ 5 w 108005"/>
                <a:gd name="connsiteY0" fmla="*/ 15137 h 69137"/>
                <a:gd name="connsiteX1" fmla="*/ 51624 w 108005"/>
                <a:gd name="connsiteY1" fmla="*/ 8762 h 69137"/>
                <a:gd name="connsiteX2" fmla="*/ 108005 w 108005"/>
                <a:gd name="connsiteY2" fmla="*/ 15137 h 69137"/>
                <a:gd name="connsiteX3" fmla="*/ 54005 w 108005"/>
                <a:gd name="connsiteY3" fmla="*/ 69137 h 69137"/>
                <a:gd name="connsiteX4" fmla="*/ 5 w 108005"/>
                <a:gd name="connsiteY4" fmla="*/ 15137 h 6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05" h="69137">
                  <a:moveTo>
                    <a:pt x="5" y="15137"/>
                  </a:moveTo>
                  <a:cubicBezTo>
                    <a:pt x="-392" y="5075"/>
                    <a:pt x="21801" y="8762"/>
                    <a:pt x="51624" y="8762"/>
                  </a:cubicBezTo>
                  <a:cubicBezTo>
                    <a:pt x="81447" y="8762"/>
                    <a:pt x="108005" y="-14686"/>
                    <a:pt x="108005" y="15137"/>
                  </a:cubicBezTo>
                  <a:cubicBezTo>
                    <a:pt x="108005" y="44960"/>
                    <a:pt x="83828" y="69137"/>
                    <a:pt x="54005" y="69137"/>
                  </a:cubicBezTo>
                  <a:cubicBezTo>
                    <a:pt x="24182" y="69137"/>
                    <a:pt x="402" y="25199"/>
                    <a:pt x="5" y="1513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Ellipse 1156">
              <a:extLst>
                <a:ext uri="{FF2B5EF4-FFF2-40B4-BE49-F238E27FC236}">
                  <a16:creationId xmlns:a16="http://schemas.microsoft.com/office/drawing/2014/main" id="{802FE035-E54B-7BC8-6805-FAAA4FDCCEEC}"/>
                </a:ext>
              </a:extLst>
            </p:cNvPr>
            <p:cNvSpPr/>
            <p:nvPr/>
          </p:nvSpPr>
          <p:spPr>
            <a:xfrm>
              <a:off x="7496674" y="2056860"/>
              <a:ext cx="108005" cy="69137"/>
            </a:xfrm>
            <a:custGeom>
              <a:avLst/>
              <a:gdLst>
                <a:gd name="connsiteX0" fmla="*/ 0 w 108000"/>
                <a:gd name="connsiteY0" fmla="*/ 54000 h 108000"/>
                <a:gd name="connsiteX1" fmla="*/ 54000 w 108000"/>
                <a:gd name="connsiteY1" fmla="*/ 0 h 108000"/>
                <a:gd name="connsiteX2" fmla="*/ 108000 w 108000"/>
                <a:gd name="connsiteY2" fmla="*/ 54000 h 108000"/>
                <a:gd name="connsiteX3" fmla="*/ 54000 w 108000"/>
                <a:gd name="connsiteY3" fmla="*/ 108000 h 108000"/>
                <a:gd name="connsiteX4" fmla="*/ 0 w 108000"/>
                <a:gd name="connsiteY4" fmla="*/ 54000 h 108000"/>
                <a:gd name="connsiteX0" fmla="*/ 5 w 108005"/>
                <a:gd name="connsiteY0" fmla="*/ 15137 h 69137"/>
                <a:gd name="connsiteX1" fmla="*/ 51624 w 108005"/>
                <a:gd name="connsiteY1" fmla="*/ 8762 h 69137"/>
                <a:gd name="connsiteX2" fmla="*/ 108005 w 108005"/>
                <a:gd name="connsiteY2" fmla="*/ 15137 h 69137"/>
                <a:gd name="connsiteX3" fmla="*/ 54005 w 108005"/>
                <a:gd name="connsiteY3" fmla="*/ 69137 h 69137"/>
                <a:gd name="connsiteX4" fmla="*/ 5 w 108005"/>
                <a:gd name="connsiteY4" fmla="*/ 15137 h 6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05" h="69137">
                  <a:moveTo>
                    <a:pt x="5" y="15137"/>
                  </a:moveTo>
                  <a:cubicBezTo>
                    <a:pt x="-392" y="5075"/>
                    <a:pt x="21801" y="8762"/>
                    <a:pt x="51624" y="8762"/>
                  </a:cubicBezTo>
                  <a:cubicBezTo>
                    <a:pt x="81447" y="8762"/>
                    <a:pt x="108005" y="-14686"/>
                    <a:pt x="108005" y="15137"/>
                  </a:cubicBezTo>
                  <a:cubicBezTo>
                    <a:pt x="108005" y="44960"/>
                    <a:pt x="83828" y="69137"/>
                    <a:pt x="54005" y="69137"/>
                  </a:cubicBezTo>
                  <a:cubicBezTo>
                    <a:pt x="24182" y="69137"/>
                    <a:pt x="402" y="25199"/>
                    <a:pt x="5" y="1513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F528EBF8-20B7-87D8-F331-DFD68086C9EF}"/>
                </a:ext>
              </a:extLst>
            </p:cNvPr>
            <p:cNvSpPr/>
            <p:nvPr/>
          </p:nvSpPr>
          <p:spPr>
            <a:xfrm>
              <a:off x="7383101" y="2502954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Ellipse 112">
              <a:extLst>
                <a:ext uri="{FF2B5EF4-FFF2-40B4-BE49-F238E27FC236}">
                  <a16:creationId xmlns:a16="http://schemas.microsoft.com/office/drawing/2014/main" id="{707C78D7-A572-E986-32BE-8B34383C3E3C}"/>
                </a:ext>
              </a:extLst>
            </p:cNvPr>
            <p:cNvSpPr/>
            <p:nvPr/>
          </p:nvSpPr>
          <p:spPr>
            <a:xfrm>
              <a:off x="7581334" y="2153795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Ellipse 113">
              <a:extLst>
                <a:ext uri="{FF2B5EF4-FFF2-40B4-BE49-F238E27FC236}">
                  <a16:creationId xmlns:a16="http://schemas.microsoft.com/office/drawing/2014/main" id="{ACD82742-2CA7-2A9C-2CF2-BD1920495FE7}"/>
                </a:ext>
              </a:extLst>
            </p:cNvPr>
            <p:cNvSpPr/>
            <p:nvPr/>
          </p:nvSpPr>
          <p:spPr>
            <a:xfrm>
              <a:off x="7001866" y="2125273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Ellipse 114">
              <a:extLst>
                <a:ext uri="{FF2B5EF4-FFF2-40B4-BE49-F238E27FC236}">
                  <a16:creationId xmlns:a16="http://schemas.microsoft.com/office/drawing/2014/main" id="{CE417FBF-1B97-531E-6D8B-0D277BFD3085}"/>
                </a:ext>
              </a:extLst>
            </p:cNvPr>
            <p:cNvSpPr/>
            <p:nvPr/>
          </p:nvSpPr>
          <p:spPr>
            <a:xfrm>
              <a:off x="7647005" y="2758833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Ellipse 115">
              <a:extLst>
                <a:ext uri="{FF2B5EF4-FFF2-40B4-BE49-F238E27FC236}">
                  <a16:creationId xmlns:a16="http://schemas.microsoft.com/office/drawing/2014/main" id="{F48BB055-50C4-8AEF-A8A0-EA5801A76B90}"/>
                </a:ext>
              </a:extLst>
            </p:cNvPr>
            <p:cNvSpPr/>
            <p:nvPr/>
          </p:nvSpPr>
          <p:spPr>
            <a:xfrm>
              <a:off x="7599378" y="2788217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Ellipse 116">
              <a:extLst>
                <a:ext uri="{FF2B5EF4-FFF2-40B4-BE49-F238E27FC236}">
                  <a16:creationId xmlns:a16="http://schemas.microsoft.com/office/drawing/2014/main" id="{67D6436B-16EB-61BA-1C9C-043DA7393855}"/>
                </a:ext>
              </a:extLst>
            </p:cNvPr>
            <p:cNvSpPr/>
            <p:nvPr/>
          </p:nvSpPr>
          <p:spPr>
            <a:xfrm>
              <a:off x="7664428" y="2815653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Ellipse 117">
              <a:extLst>
                <a:ext uri="{FF2B5EF4-FFF2-40B4-BE49-F238E27FC236}">
                  <a16:creationId xmlns:a16="http://schemas.microsoft.com/office/drawing/2014/main" id="{CAF6752D-CF41-AC08-B65A-0AB34E7BF772}"/>
                </a:ext>
              </a:extLst>
            </p:cNvPr>
            <p:cNvSpPr/>
            <p:nvPr/>
          </p:nvSpPr>
          <p:spPr>
            <a:xfrm>
              <a:off x="7410078" y="2543931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Ellipse 118">
              <a:extLst>
                <a:ext uri="{FF2B5EF4-FFF2-40B4-BE49-F238E27FC236}">
                  <a16:creationId xmlns:a16="http://schemas.microsoft.com/office/drawing/2014/main" id="{F7BC6C61-90C7-B23C-2A4C-B55E15290ABD}"/>
                </a:ext>
              </a:extLst>
            </p:cNvPr>
            <p:cNvSpPr/>
            <p:nvPr/>
          </p:nvSpPr>
          <p:spPr>
            <a:xfrm>
              <a:off x="6993881" y="2188192"/>
              <a:ext cx="108000" cy="108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CBA7945F-3811-6A23-1B8B-BBC36C44D89C}"/>
                </a:ext>
              </a:extLst>
            </p:cNvPr>
            <p:cNvSpPr/>
            <p:nvPr/>
          </p:nvSpPr>
          <p:spPr>
            <a:xfrm>
              <a:off x="6830909" y="2055406"/>
              <a:ext cx="1038424" cy="91884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1" name="ZoneTexte 120">
            <a:extLst>
              <a:ext uri="{FF2B5EF4-FFF2-40B4-BE49-F238E27FC236}">
                <a16:creationId xmlns:a16="http://schemas.microsoft.com/office/drawing/2014/main" id="{405F71E4-FBB2-02E0-97E5-56C1A4E8683A}"/>
              </a:ext>
            </a:extLst>
          </p:cNvPr>
          <p:cNvSpPr txBox="1"/>
          <p:nvPr/>
        </p:nvSpPr>
        <p:spPr>
          <a:xfrm>
            <a:off x="4983236" y="1102461"/>
            <a:ext cx="1885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Vegetation</a:t>
            </a: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cover</a:t>
            </a: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22" name="ZoneTexte 121">
            <a:extLst>
              <a:ext uri="{FF2B5EF4-FFF2-40B4-BE49-F238E27FC236}">
                <a16:creationId xmlns:a16="http://schemas.microsoft.com/office/drawing/2014/main" id="{E01BA3B4-3371-4F1E-1AC2-B9ADD5F30268}"/>
              </a:ext>
            </a:extLst>
          </p:cNvPr>
          <p:cNvSpPr txBox="1"/>
          <p:nvPr/>
        </p:nvSpPr>
        <p:spPr>
          <a:xfrm>
            <a:off x="8797173" y="1102886"/>
            <a:ext cx="2628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Patch size distribution</a:t>
            </a: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ED03D302-4EE4-0C44-FC10-3406F481B8F2}"/>
              </a:ext>
            </a:extLst>
          </p:cNvPr>
          <p:cNvSpPr/>
          <p:nvPr/>
        </p:nvSpPr>
        <p:spPr>
          <a:xfrm>
            <a:off x="8638757" y="2194165"/>
            <a:ext cx="161373" cy="1699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F9A30968-3544-DCF7-9B32-0CF836C53B55}"/>
              </a:ext>
            </a:extLst>
          </p:cNvPr>
          <p:cNvSpPr/>
          <p:nvPr/>
        </p:nvSpPr>
        <p:spPr>
          <a:xfrm>
            <a:off x="8605292" y="2078488"/>
            <a:ext cx="161373" cy="1699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0554A403-2F1B-3E2B-B713-32E6147A1BD7}"/>
              </a:ext>
            </a:extLst>
          </p:cNvPr>
          <p:cNvSpPr/>
          <p:nvPr/>
        </p:nvSpPr>
        <p:spPr>
          <a:xfrm>
            <a:off x="9024650" y="2751961"/>
            <a:ext cx="161373" cy="1699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947EA9D9-D137-FE89-7811-71CFFFE94A25}"/>
              </a:ext>
            </a:extLst>
          </p:cNvPr>
          <p:cNvSpPr/>
          <p:nvPr/>
        </p:nvSpPr>
        <p:spPr>
          <a:xfrm>
            <a:off x="9380601" y="2396185"/>
            <a:ext cx="161373" cy="1699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FB7418B5-8FF8-8316-2E6D-9FAC29EB1E9D}"/>
              </a:ext>
            </a:extLst>
          </p:cNvPr>
          <p:cNvSpPr/>
          <p:nvPr/>
        </p:nvSpPr>
        <p:spPr>
          <a:xfrm>
            <a:off x="9469345" y="2374061"/>
            <a:ext cx="161373" cy="1699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F5B2FA9D-E215-89AD-185D-3E6320866608}"/>
              </a:ext>
            </a:extLst>
          </p:cNvPr>
          <p:cNvSpPr/>
          <p:nvPr/>
        </p:nvSpPr>
        <p:spPr>
          <a:xfrm>
            <a:off x="9438398" y="2289081"/>
            <a:ext cx="161373" cy="1699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E93B5D3E-16AC-EEED-B7D6-82890B6272AD}"/>
              </a:ext>
            </a:extLst>
          </p:cNvPr>
          <p:cNvSpPr/>
          <p:nvPr/>
        </p:nvSpPr>
        <p:spPr>
          <a:xfrm>
            <a:off x="9567711" y="2459041"/>
            <a:ext cx="161373" cy="1699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A90673E7-4BA5-DF19-678D-A48AC8C20371}"/>
              </a:ext>
            </a:extLst>
          </p:cNvPr>
          <p:cNvSpPr/>
          <p:nvPr/>
        </p:nvSpPr>
        <p:spPr>
          <a:xfrm>
            <a:off x="9563247" y="2307208"/>
            <a:ext cx="161373" cy="1699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D15A5C1A-0F70-F264-4074-2EC71B89DF16}"/>
              </a:ext>
            </a:extLst>
          </p:cNvPr>
          <p:cNvSpPr/>
          <p:nvPr/>
        </p:nvSpPr>
        <p:spPr>
          <a:xfrm>
            <a:off x="8745338" y="1782247"/>
            <a:ext cx="89131" cy="9387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356F9363-7795-A97D-A016-AAC3CE3A9733}"/>
              </a:ext>
            </a:extLst>
          </p:cNvPr>
          <p:cNvSpPr/>
          <p:nvPr/>
        </p:nvSpPr>
        <p:spPr>
          <a:xfrm>
            <a:off x="10828645" y="2799381"/>
            <a:ext cx="89131" cy="9387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0981255D-6D57-8522-9BD6-814158EAD06D}"/>
              </a:ext>
            </a:extLst>
          </p:cNvPr>
          <p:cNvSpPr/>
          <p:nvPr/>
        </p:nvSpPr>
        <p:spPr>
          <a:xfrm>
            <a:off x="10790862" y="2729551"/>
            <a:ext cx="89131" cy="9387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1F1735CD-82E4-222F-0BD1-C2025D61FB38}"/>
              </a:ext>
            </a:extLst>
          </p:cNvPr>
          <p:cNvSpPr/>
          <p:nvPr/>
        </p:nvSpPr>
        <p:spPr>
          <a:xfrm>
            <a:off x="10866873" y="2736386"/>
            <a:ext cx="89131" cy="9387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671A24D2-9129-CDB6-8BA7-E3CBDE507DFB}"/>
              </a:ext>
            </a:extLst>
          </p:cNvPr>
          <p:cNvSpPr/>
          <p:nvPr/>
        </p:nvSpPr>
        <p:spPr>
          <a:xfrm>
            <a:off x="10423934" y="2659939"/>
            <a:ext cx="89131" cy="9387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DD940D43-E6D2-8223-D28C-6AEA526834FD}"/>
              </a:ext>
            </a:extLst>
          </p:cNvPr>
          <p:cNvSpPr/>
          <p:nvPr/>
        </p:nvSpPr>
        <p:spPr>
          <a:xfrm>
            <a:off x="10717924" y="2300111"/>
            <a:ext cx="89131" cy="9387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D19CDC29-3CA1-DFB7-BF9E-9D7E50F1DF01}"/>
              </a:ext>
            </a:extLst>
          </p:cNvPr>
          <p:cNvSpPr/>
          <p:nvPr/>
        </p:nvSpPr>
        <p:spPr>
          <a:xfrm>
            <a:off x="11467051" y="2256000"/>
            <a:ext cx="89131" cy="9387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2B19870F-C5B8-DD68-4CB9-A2A95EF4B36A}"/>
              </a:ext>
            </a:extLst>
          </p:cNvPr>
          <p:cNvSpPr/>
          <p:nvPr/>
        </p:nvSpPr>
        <p:spPr>
          <a:xfrm>
            <a:off x="11155508" y="2720588"/>
            <a:ext cx="89131" cy="9387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2EA9B270-3991-EF46-5021-5849B89B3DF8}"/>
              </a:ext>
            </a:extLst>
          </p:cNvPr>
          <p:cNvSpPr/>
          <p:nvPr/>
        </p:nvSpPr>
        <p:spPr>
          <a:xfrm>
            <a:off x="9636716" y="2440641"/>
            <a:ext cx="161373" cy="1699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2F4CB488-DD7E-1D20-DFE3-147870D7C9D5}"/>
              </a:ext>
            </a:extLst>
          </p:cNvPr>
          <p:cNvSpPr/>
          <p:nvPr/>
        </p:nvSpPr>
        <p:spPr>
          <a:xfrm>
            <a:off x="9446111" y="2456253"/>
            <a:ext cx="161373" cy="1699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2222A8EF-E354-FC37-BB68-68FB29A9FACB}"/>
              </a:ext>
            </a:extLst>
          </p:cNvPr>
          <p:cNvSpPr/>
          <p:nvPr/>
        </p:nvSpPr>
        <p:spPr>
          <a:xfrm>
            <a:off x="11619451" y="2408400"/>
            <a:ext cx="89131" cy="9387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ZoneTexte 141">
            <a:extLst>
              <a:ext uri="{FF2B5EF4-FFF2-40B4-BE49-F238E27FC236}">
                <a16:creationId xmlns:a16="http://schemas.microsoft.com/office/drawing/2014/main" id="{56ADB0F1-97C8-40CB-F5BF-1E87DBCE06DC}"/>
              </a:ext>
            </a:extLst>
          </p:cNvPr>
          <p:cNvSpPr txBox="1"/>
          <p:nvPr/>
        </p:nvSpPr>
        <p:spPr>
          <a:xfrm>
            <a:off x="493482" y="3549754"/>
            <a:ext cx="27793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Autocorrelation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Variance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Spectral ratio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Biggest patch</a:t>
            </a:r>
          </a:p>
        </p:txBody>
      </p:sp>
      <p:sp>
        <p:nvSpPr>
          <p:cNvPr id="143" name="ZoneTexte 142">
            <a:extLst>
              <a:ext uri="{FF2B5EF4-FFF2-40B4-BE49-F238E27FC236}">
                <a16:creationId xmlns:a16="http://schemas.microsoft.com/office/drawing/2014/main" id="{9EBEA4C0-4FB7-1C3D-CDE2-034A86BEEE04}"/>
              </a:ext>
            </a:extLst>
          </p:cNvPr>
          <p:cNvSpPr txBox="1"/>
          <p:nvPr/>
        </p:nvSpPr>
        <p:spPr>
          <a:xfrm>
            <a:off x="8302427" y="3493338"/>
            <a:ext cx="388957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Coefficient variation patch size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Fit on the patch size distribution</a:t>
            </a:r>
          </a:p>
        </p:txBody>
      </p:sp>
      <p:sp>
        <p:nvSpPr>
          <p:cNvPr id="144" name="Espace réservé du numéro de diapositive 5">
            <a:extLst>
              <a:ext uri="{FF2B5EF4-FFF2-40B4-BE49-F238E27FC236}">
                <a16:creationId xmlns:a16="http://schemas.microsoft.com/office/drawing/2014/main" id="{FE2576C7-C5B9-86FC-B396-B9EFB46A50EF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48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99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360968D8-C4AE-AC6C-3857-78F33750E236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76A84A5-1902-6C4C-8D90-FEFF9D899E71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22" name="TextBox 45">
              <a:extLst>
                <a:ext uri="{FF2B5EF4-FFF2-40B4-BE49-F238E27FC236}">
                  <a16:creationId xmlns:a16="http://schemas.microsoft.com/office/drawing/2014/main" id="{65241825-6411-206B-C6BD-DB679915F29A}"/>
                </a:ext>
              </a:extLst>
            </p:cNvPr>
            <p:cNvSpPr txBox="1"/>
            <p:nvPr/>
          </p:nvSpPr>
          <p:spPr>
            <a:xfrm>
              <a:off x="2795588" y="90085"/>
              <a:ext cx="660103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Ability to replicate observed spatial structures?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3F9C62F3-0739-25B5-6528-7934EFA646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40" r="33266"/>
          <a:stretch/>
        </p:blipFill>
        <p:spPr>
          <a:xfrm>
            <a:off x="3644091" y="2076975"/>
            <a:ext cx="2897185" cy="310180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65DE66C-640A-5396-48DC-2178ED7B23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20" r="942"/>
          <a:stretch/>
        </p:blipFill>
        <p:spPr>
          <a:xfrm>
            <a:off x="6638187" y="2062669"/>
            <a:ext cx="2758440" cy="310180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43372C7-C754-7D0B-344E-5B6AD9C3B0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06"/>
          <a:stretch/>
        </p:blipFill>
        <p:spPr>
          <a:xfrm>
            <a:off x="704509" y="2039583"/>
            <a:ext cx="2897185" cy="31018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EFE641-DEB0-8E5E-859B-B2BA036BAE61}"/>
              </a:ext>
            </a:extLst>
          </p:cNvPr>
          <p:cNvSpPr/>
          <p:nvPr/>
        </p:nvSpPr>
        <p:spPr>
          <a:xfrm>
            <a:off x="7178688" y="2288575"/>
            <a:ext cx="2344885" cy="234563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B418C02-F513-958D-02DA-058305FF8BC1}"/>
              </a:ext>
            </a:extLst>
          </p:cNvPr>
          <p:cNvSpPr/>
          <p:nvPr/>
        </p:nvSpPr>
        <p:spPr>
          <a:xfrm>
            <a:off x="9479024" y="2999754"/>
            <a:ext cx="360000" cy="360000"/>
          </a:xfrm>
          <a:prstGeom prst="ellipse">
            <a:avLst/>
          </a:prstGeom>
          <a:solidFill>
            <a:srgbClr val="AC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598DC61-9AD0-D738-45F7-B095148711A0}"/>
              </a:ext>
            </a:extLst>
          </p:cNvPr>
          <p:cNvSpPr txBox="1"/>
          <p:nvPr/>
        </p:nvSpPr>
        <p:spPr>
          <a:xfrm>
            <a:off x="10022579" y="2886710"/>
            <a:ext cx="23497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Simulated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3ABB6F-DEAE-8233-8824-78499D84B240}"/>
              </a:ext>
            </a:extLst>
          </p:cNvPr>
          <p:cNvSpPr/>
          <p:nvPr/>
        </p:nvSpPr>
        <p:spPr>
          <a:xfrm>
            <a:off x="4153994" y="2288575"/>
            <a:ext cx="2344885" cy="234563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D074FFE-2BA6-C553-A113-4EF8F9AB63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68" r="33402" b="17200"/>
          <a:stretch/>
        </p:blipFill>
        <p:spPr>
          <a:xfrm>
            <a:off x="4138789" y="3270546"/>
            <a:ext cx="2360090" cy="140629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52B4F19-4FFA-0C73-EA2D-6CC0C37F9B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67" r="745" b="14606"/>
          <a:stretch/>
        </p:blipFill>
        <p:spPr>
          <a:xfrm>
            <a:off x="7170258" y="3176470"/>
            <a:ext cx="2141302" cy="15203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9BB653-CB51-250A-5AE1-1D0C8DF286D9}"/>
              </a:ext>
            </a:extLst>
          </p:cNvPr>
          <p:cNvSpPr/>
          <p:nvPr/>
        </p:nvSpPr>
        <p:spPr>
          <a:xfrm>
            <a:off x="1191730" y="2242137"/>
            <a:ext cx="2344885" cy="239207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2BD211C-82B5-7C32-3CC9-899162CC79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8" r="67343" b="16335"/>
          <a:stretch/>
        </p:blipFill>
        <p:spPr>
          <a:xfrm>
            <a:off x="1204380" y="2172884"/>
            <a:ext cx="2424506" cy="2325490"/>
          </a:xfrm>
          <a:prstGeom prst="rect">
            <a:avLst/>
          </a:prstGeom>
        </p:spPr>
      </p:pic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9DD5EFD4-2482-93CB-6FBD-8D76904536C8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49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992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021D73BF-22D5-8888-C64B-15A55D6905E4}"/>
              </a:ext>
            </a:extLst>
          </p:cNvPr>
          <p:cNvCxnSpPr>
            <a:cxnSpLocks/>
          </p:cNvCxnSpPr>
          <p:nvPr/>
        </p:nvCxnSpPr>
        <p:spPr>
          <a:xfrm flipV="1">
            <a:off x="1264413" y="3238637"/>
            <a:ext cx="0" cy="150373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81DFAEB8-760D-0A47-4D83-943A507C5AAC}"/>
              </a:ext>
            </a:extLst>
          </p:cNvPr>
          <p:cNvSpPr txBox="1"/>
          <p:nvPr/>
        </p:nvSpPr>
        <p:spPr>
          <a:xfrm rot="16200000">
            <a:off x="-184363" y="3688887"/>
            <a:ext cx="17959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Vegetation cover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49116-5D9C-0958-8602-4A47D70E6C02}"/>
              </a:ext>
            </a:extLst>
          </p:cNvPr>
          <p:cNvSpPr/>
          <p:nvPr/>
        </p:nvSpPr>
        <p:spPr>
          <a:xfrm>
            <a:off x="1296106" y="3824714"/>
            <a:ext cx="241309" cy="86088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53F7B6-7F0B-7F2D-40C3-841151E500F1}"/>
              </a:ext>
            </a:extLst>
          </p:cNvPr>
          <p:cNvSpPr/>
          <p:nvPr/>
        </p:nvSpPr>
        <p:spPr>
          <a:xfrm>
            <a:off x="2045469" y="3725745"/>
            <a:ext cx="948302" cy="61667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70D158-20CD-7D87-9533-822FF9995016}"/>
              </a:ext>
            </a:extLst>
          </p:cNvPr>
          <p:cNvSpPr/>
          <p:nvPr/>
        </p:nvSpPr>
        <p:spPr>
          <a:xfrm>
            <a:off x="1560676" y="3961469"/>
            <a:ext cx="1732353" cy="76852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6BEC8E-D908-A475-EA5C-D09CA04B2608}"/>
              </a:ext>
            </a:extLst>
          </p:cNvPr>
          <p:cNvSpPr/>
          <p:nvPr/>
        </p:nvSpPr>
        <p:spPr>
          <a:xfrm>
            <a:off x="4367345" y="4134362"/>
            <a:ext cx="1080282" cy="72527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D995DE-894D-9741-D75C-B4DF90B5E3C4}"/>
              </a:ext>
            </a:extLst>
          </p:cNvPr>
          <p:cNvSpPr/>
          <p:nvPr/>
        </p:nvSpPr>
        <p:spPr>
          <a:xfrm flipH="1">
            <a:off x="551584" y="1919125"/>
            <a:ext cx="240490" cy="22790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3E5E36-511E-EA91-C68A-04D64C64066D}"/>
              </a:ext>
            </a:extLst>
          </p:cNvPr>
          <p:cNvSpPr/>
          <p:nvPr/>
        </p:nvSpPr>
        <p:spPr>
          <a:xfrm rot="21445386">
            <a:off x="2057876" y="4563473"/>
            <a:ext cx="122670" cy="11964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40DB28B4-9F03-9622-FE6A-978B33CFB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342" y="2355973"/>
            <a:ext cx="1571512" cy="1296057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0E66EBAB-10A7-0EB9-0E06-75FDD7B1FCE9}"/>
              </a:ext>
            </a:extLst>
          </p:cNvPr>
          <p:cNvGrpSpPr/>
          <p:nvPr/>
        </p:nvGrpSpPr>
        <p:grpSpPr>
          <a:xfrm>
            <a:off x="2111959" y="3020007"/>
            <a:ext cx="1556449" cy="945186"/>
            <a:chOff x="8011774" y="3730174"/>
            <a:chExt cx="1556449" cy="945186"/>
          </a:xfrm>
        </p:grpSpPr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EA14B868-85FC-240E-0BAA-88F0C0ACD1B8}"/>
                </a:ext>
              </a:extLst>
            </p:cNvPr>
            <p:cNvSpPr/>
            <p:nvPr/>
          </p:nvSpPr>
          <p:spPr>
            <a:xfrm>
              <a:off x="8599834" y="4510213"/>
              <a:ext cx="165147" cy="16514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chemeClr val="bg1"/>
                </a:solidFill>
              </a:endParaRPr>
            </a:p>
          </p:txBody>
        </p: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B681D5DF-BF15-10E3-9D0F-F02EF78DF35C}"/>
                </a:ext>
              </a:extLst>
            </p:cNvPr>
            <p:cNvGrpSpPr/>
            <p:nvPr/>
          </p:nvGrpSpPr>
          <p:grpSpPr>
            <a:xfrm>
              <a:off x="8011774" y="3730174"/>
              <a:ext cx="1556449" cy="804224"/>
              <a:chOff x="6374865" y="1825375"/>
              <a:chExt cx="1556449" cy="804224"/>
            </a:xfrm>
          </p:grpSpPr>
          <p:cxnSp>
            <p:nvCxnSpPr>
              <p:cNvPr id="45" name="Connecteur droit 44">
                <a:extLst>
                  <a:ext uri="{FF2B5EF4-FFF2-40B4-BE49-F238E27FC236}">
                    <a16:creationId xmlns:a16="http://schemas.microsoft.com/office/drawing/2014/main" id="{21E69FDE-E26E-B415-76C5-CE9972DF31A0}"/>
                  </a:ext>
                </a:extLst>
              </p:cNvPr>
              <p:cNvCxnSpPr>
                <a:cxnSpLocks/>
                <a:stCxn id="40" idx="7"/>
              </p:cNvCxnSpPr>
              <p:nvPr/>
            </p:nvCxnSpPr>
            <p:spPr>
              <a:xfrm flipV="1">
                <a:off x="7103887" y="1836593"/>
                <a:ext cx="827427" cy="793006"/>
              </a:xfrm>
              <a:prstGeom prst="line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CF9D4AFB-F0B4-0E0B-D010-0B9788C3DB5F}"/>
                  </a:ext>
                </a:extLst>
              </p:cNvPr>
              <p:cNvCxnSpPr>
                <a:cxnSpLocks/>
                <a:stCxn id="40" idx="1"/>
              </p:cNvCxnSpPr>
              <p:nvPr/>
            </p:nvCxnSpPr>
            <p:spPr>
              <a:xfrm flipH="1" flipV="1">
                <a:off x="6374865" y="1825375"/>
                <a:ext cx="612245" cy="804224"/>
              </a:xfrm>
              <a:prstGeom prst="line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3E08B99F-769C-192F-2B51-2B67D9BB1F1E}"/>
              </a:ext>
            </a:extLst>
          </p:cNvPr>
          <p:cNvGrpSpPr/>
          <p:nvPr/>
        </p:nvGrpSpPr>
        <p:grpSpPr>
          <a:xfrm>
            <a:off x="327673" y="2598136"/>
            <a:ext cx="1507999" cy="943453"/>
            <a:chOff x="6215019" y="3307898"/>
            <a:chExt cx="1507999" cy="943453"/>
          </a:xfrm>
        </p:grpSpPr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C43A71FD-BFD0-1D70-1E44-55327191F5EE}"/>
                </a:ext>
              </a:extLst>
            </p:cNvPr>
            <p:cNvSpPr/>
            <p:nvPr/>
          </p:nvSpPr>
          <p:spPr>
            <a:xfrm>
              <a:off x="7306767" y="4086204"/>
              <a:ext cx="165147" cy="16514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chemeClr val="bg1"/>
                </a:solidFill>
              </a:endParaRPr>
            </a:p>
          </p:txBody>
        </p:sp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76260D39-6064-8DAB-F338-F6D29AEE5901}"/>
                </a:ext>
              </a:extLst>
            </p:cNvPr>
            <p:cNvGrpSpPr/>
            <p:nvPr/>
          </p:nvGrpSpPr>
          <p:grpSpPr>
            <a:xfrm>
              <a:off x="6215019" y="3307898"/>
              <a:ext cx="1507999" cy="860880"/>
              <a:chOff x="4578110" y="1403099"/>
              <a:chExt cx="1507999" cy="860880"/>
            </a:xfrm>
          </p:grpSpPr>
          <p:cxnSp>
            <p:nvCxnSpPr>
              <p:cNvPr id="50" name="Connecteur droit 49">
                <a:extLst>
                  <a:ext uri="{FF2B5EF4-FFF2-40B4-BE49-F238E27FC236}">
                    <a16:creationId xmlns:a16="http://schemas.microsoft.com/office/drawing/2014/main" id="{2C028C9B-A321-0F89-A076-74D30312EAFC}"/>
                  </a:ext>
                </a:extLst>
              </p:cNvPr>
              <p:cNvCxnSpPr>
                <a:cxnSpLocks/>
                <a:stCxn id="48" idx="6"/>
              </p:cNvCxnSpPr>
              <p:nvPr/>
            </p:nvCxnSpPr>
            <p:spPr>
              <a:xfrm flipV="1">
                <a:off x="5835005" y="1403099"/>
                <a:ext cx="251104" cy="860880"/>
              </a:xfrm>
              <a:prstGeom prst="line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84F28EC5-3CB2-B695-87F8-C7A8C217F4FF}"/>
                  </a:ext>
                </a:extLst>
              </p:cNvPr>
              <p:cNvCxnSpPr>
                <a:cxnSpLocks/>
                <a:stCxn id="48" idx="1"/>
              </p:cNvCxnSpPr>
              <p:nvPr/>
            </p:nvCxnSpPr>
            <p:spPr>
              <a:xfrm flipH="1" flipV="1">
                <a:off x="4578110" y="1435629"/>
                <a:ext cx="1115933" cy="769961"/>
              </a:xfrm>
              <a:prstGeom prst="line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  <p:pic>
        <p:nvPicPr>
          <p:cNvPr id="52" name="Image 51">
            <a:extLst>
              <a:ext uri="{FF2B5EF4-FFF2-40B4-BE49-F238E27FC236}">
                <a16:creationId xmlns:a16="http://schemas.microsoft.com/office/drawing/2014/main" id="{5426FC8F-068C-72E2-3ED4-46CFCC351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73" y="1330498"/>
            <a:ext cx="1552820" cy="1280028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EBFB6D10-2F2D-8F57-00A2-EDB78D8EF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6016" y="1771096"/>
            <a:ext cx="1571512" cy="1281277"/>
          </a:xfrm>
          <a:prstGeom prst="rect">
            <a:avLst/>
          </a:prstGeom>
        </p:spPr>
      </p:pic>
      <p:grpSp>
        <p:nvGrpSpPr>
          <p:cNvPr id="54" name="Groupe 53">
            <a:extLst>
              <a:ext uri="{FF2B5EF4-FFF2-40B4-BE49-F238E27FC236}">
                <a16:creationId xmlns:a16="http://schemas.microsoft.com/office/drawing/2014/main" id="{958D577D-7CB2-AE57-7E71-1D46095AA250}"/>
              </a:ext>
            </a:extLst>
          </p:cNvPr>
          <p:cNvGrpSpPr/>
          <p:nvPr/>
        </p:nvGrpSpPr>
        <p:grpSpPr>
          <a:xfrm>
            <a:off x="3194222" y="3636224"/>
            <a:ext cx="2511632" cy="583140"/>
            <a:chOff x="6630479" y="3063117"/>
            <a:chExt cx="2511632" cy="583140"/>
          </a:xfrm>
        </p:grpSpPr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92E71636-CFF8-3093-CD1A-0629072B5404}"/>
                </a:ext>
              </a:extLst>
            </p:cNvPr>
            <p:cNvSpPr/>
            <p:nvPr/>
          </p:nvSpPr>
          <p:spPr>
            <a:xfrm flipH="1">
              <a:off x="6630479" y="3481110"/>
              <a:ext cx="174324" cy="16514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chemeClr val="bg1"/>
                </a:solidFill>
              </a:endParaRPr>
            </a:p>
          </p:txBody>
        </p:sp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0D7EDE92-5120-BC91-F0D7-70EB0765251D}"/>
                </a:ext>
              </a:extLst>
            </p:cNvPr>
            <p:cNvGrpSpPr/>
            <p:nvPr/>
          </p:nvGrpSpPr>
          <p:grpSpPr>
            <a:xfrm flipH="1">
              <a:off x="6717641" y="3063117"/>
              <a:ext cx="2424470" cy="500567"/>
              <a:chOff x="6650553" y="2405343"/>
              <a:chExt cx="2296834" cy="500567"/>
            </a:xfrm>
          </p:grpSpPr>
          <p:cxnSp>
            <p:nvCxnSpPr>
              <p:cNvPr id="57" name="Connecteur droit 56">
                <a:extLst>
                  <a:ext uri="{FF2B5EF4-FFF2-40B4-BE49-F238E27FC236}">
                    <a16:creationId xmlns:a16="http://schemas.microsoft.com/office/drawing/2014/main" id="{65287E38-2EC3-FF41-7677-9CB2F35275F0}"/>
                  </a:ext>
                </a:extLst>
              </p:cNvPr>
              <p:cNvCxnSpPr>
                <a:cxnSpLocks/>
                <a:stCxn id="55" idx="2"/>
              </p:cNvCxnSpPr>
              <p:nvPr/>
            </p:nvCxnSpPr>
            <p:spPr>
              <a:xfrm flipH="1" flipV="1">
                <a:off x="6650553" y="2416834"/>
                <a:ext cx="2214261" cy="489076"/>
              </a:xfrm>
              <a:prstGeom prst="line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57">
                <a:extLst>
                  <a:ext uri="{FF2B5EF4-FFF2-40B4-BE49-F238E27FC236}">
                    <a16:creationId xmlns:a16="http://schemas.microsoft.com/office/drawing/2014/main" id="{BA51267C-C6B6-E147-ABF4-243C2600ED5C}"/>
                  </a:ext>
                </a:extLst>
              </p:cNvPr>
              <p:cNvCxnSpPr>
                <a:cxnSpLocks/>
                <a:stCxn id="55" idx="0"/>
              </p:cNvCxnSpPr>
              <p:nvPr/>
            </p:nvCxnSpPr>
            <p:spPr>
              <a:xfrm flipH="1" flipV="1">
                <a:off x="8156655" y="2405343"/>
                <a:ext cx="790732" cy="417993"/>
              </a:xfrm>
              <a:prstGeom prst="line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  <p:sp>
        <p:nvSpPr>
          <p:cNvPr id="59" name="Forme libre : forme 58">
            <a:extLst>
              <a:ext uri="{FF2B5EF4-FFF2-40B4-BE49-F238E27FC236}">
                <a16:creationId xmlns:a16="http://schemas.microsoft.com/office/drawing/2014/main" id="{796694B3-1B29-A0F9-F628-722147E9A947}"/>
              </a:ext>
            </a:extLst>
          </p:cNvPr>
          <p:cNvSpPr/>
          <p:nvPr/>
        </p:nvSpPr>
        <p:spPr>
          <a:xfrm>
            <a:off x="1291308" y="3522964"/>
            <a:ext cx="2358241" cy="966660"/>
          </a:xfrm>
          <a:custGeom>
            <a:avLst/>
            <a:gdLst>
              <a:gd name="connsiteX0" fmla="*/ 0 w 2297237"/>
              <a:gd name="connsiteY0" fmla="*/ 0 h 779929"/>
              <a:gd name="connsiteX1" fmla="*/ 923364 w 2297237"/>
              <a:gd name="connsiteY1" fmla="*/ 206188 h 779929"/>
              <a:gd name="connsiteX2" fmla="*/ 2079812 w 2297237"/>
              <a:gd name="connsiteY2" fmla="*/ 609600 h 779929"/>
              <a:gd name="connsiteX3" fmla="*/ 2294964 w 2297237"/>
              <a:gd name="connsiteY3" fmla="*/ 779929 h 779929"/>
              <a:gd name="connsiteX0" fmla="*/ 0 w 2358241"/>
              <a:gd name="connsiteY0" fmla="*/ 0 h 762000"/>
              <a:gd name="connsiteX1" fmla="*/ 923364 w 2358241"/>
              <a:gd name="connsiteY1" fmla="*/ 206188 h 762000"/>
              <a:gd name="connsiteX2" fmla="*/ 2079812 w 2358241"/>
              <a:gd name="connsiteY2" fmla="*/ 609600 h 762000"/>
              <a:gd name="connsiteX3" fmla="*/ 2357717 w 2358241"/>
              <a:gd name="connsiteY3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8241" h="762000">
                <a:moveTo>
                  <a:pt x="0" y="0"/>
                </a:moveTo>
                <a:cubicBezTo>
                  <a:pt x="288364" y="52294"/>
                  <a:pt x="576729" y="104588"/>
                  <a:pt x="923364" y="206188"/>
                </a:cubicBezTo>
                <a:cubicBezTo>
                  <a:pt x="1269999" y="307788"/>
                  <a:pt x="1851212" y="513977"/>
                  <a:pt x="2079812" y="609600"/>
                </a:cubicBezTo>
                <a:cubicBezTo>
                  <a:pt x="2308412" y="705224"/>
                  <a:pt x="2364441" y="724647"/>
                  <a:pt x="2357717" y="762000"/>
                </a:cubicBezTo>
              </a:path>
            </a:pathLst>
          </a:cu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5AD4F2BA-A62B-2260-DC4B-F604008ED78D}"/>
              </a:ext>
            </a:extLst>
          </p:cNvPr>
          <p:cNvSpPr txBox="1"/>
          <p:nvPr/>
        </p:nvSpPr>
        <p:spPr>
          <a:xfrm>
            <a:off x="2952580" y="4886516"/>
            <a:ext cx="1290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Aridity</a:t>
            </a:r>
          </a:p>
        </p:txBody>
      </p: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E9CE9E84-3FB5-0DF9-A059-4AD824D2C79B}"/>
              </a:ext>
            </a:extLst>
          </p:cNvPr>
          <p:cNvCxnSpPr>
            <a:cxnSpLocks/>
          </p:cNvCxnSpPr>
          <p:nvPr/>
        </p:nvCxnSpPr>
        <p:spPr>
          <a:xfrm>
            <a:off x="1247731" y="4745853"/>
            <a:ext cx="3692631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E31926E8-467E-DD23-99E8-AAB77FAA3C4E}"/>
              </a:ext>
            </a:extLst>
          </p:cNvPr>
          <p:cNvCxnSpPr>
            <a:cxnSpLocks/>
          </p:cNvCxnSpPr>
          <p:nvPr/>
        </p:nvCxnSpPr>
        <p:spPr>
          <a:xfrm>
            <a:off x="3992025" y="5102079"/>
            <a:ext cx="70948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4F0D01C1-17C0-D242-5433-7AAD68B2145B}"/>
              </a:ext>
            </a:extLst>
          </p:cNvPr>
          <p:cNvCxnSpPr>
            <a:cxnSpLocks/>
          </p:cNvCxnSpPr>
          <p:nvPr/>
        </p:nvCxnSpPr>
        <p:spPr>
          <a:xfrm>
            <a:off x="2034187" y="5102079"/>
            <a:ext cx="86981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9AFED052-3008-E1EF-E4E2-860692F53A2A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6C7431A-F0A0-4EFD-84B6-D5F066DD5FAF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rgbClr val="D3E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44" name="TextBox 45">
              <a:extLst>
                <a:ext uri="{FF2B5EF4-FFF2-40B4-BE49-F238E27FC236}">
                  <a16:creationId xmlns:a16="http://schemas.microsoft.com/office/drawing/2014/main" id="{A22ACEAA-195A-FC88-5108-8C35C2D19115}"/>
                </a:ext>
              </a:extLst>
            </p:cNvPr>
            <p:cNvSpPr txBox="1"/>
            <p:nvPr/>
          </p:nvSpPr>
          <p:spPr>
            <a:xfrm>
              <a:off x="5316893" y="90085"/>
              <a:ext cx="155844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Questions</a:t>
              </a:r>
            </a:p>
          </p:txBody>
        </p:sp>
      </p:grpSp>
      <p:sp>
        <p:nvSpPr>
          <p:cNvPr id="80" name="ZoneTexte 79">
            <a:extLst>
              <a:ext uri="{FF2B5EF4-FFF2-40B4-BE49-F238E27FC236}">
                <a16:creationId xmlns:a16="http://schemas.microsoft.com/office/drawing/2014/main" id="{475E2F38-7DF9-058B-F938-D57CAAF84B08}"/>
              </a:ext>
            </a:extLst>
          </p:cNvPr>
          <p:cNvSpPr txBox="1"/>
          <p:nvPr/>
        </p:nvSpPr>
        <p:spPr>
          <a:xfrm>
            <a:off x="273782" y="5475087"/>
            <a:ext cx="52279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Can we quantify the resilience of drylands at the site-level?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87352240-FF02-CD13-FF89-A77E9EEBF1DD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5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2975003E-2E4F-A963-E697-F9AFEFF556CA}"/>
              </a:ext>
            </a:extLst>
          </p:cNvPr>
          <p:cNvCxnSpPr>
            <a:cxnSpLocks/>
          </p:cNvCxnSpPr>
          <p:nvPr/>
        </p:nvCxnSpPr>
        <p:spPr>
          <a:xfrm>
            <a:off x="3368546" y="4134362"/>
            <a:ext cx="407193" cy="0"/>
          </a:xfrm>
          <a:prstGeom prst="straightConnector1">
            <a:avLst/>
          </a:prstGeom>
          <a:ln w="38100">
            <a:solidFill>
              <a:srgbClr val="FF757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A9E98A3F-5595-8616-1E63-38FD1B0E825A}"/>
              </a:ext>
            </a:extLst>
          </p:cNvPr>
          <p:cNvCxnSpPr>
            <a:cxnSpLocks/>
          </p:cNvCxnSpPr>
          <p:nvPr/>
        </p:nvCxnSpPr>
        <p:spPr>
          <a:xfrm>
            <a:off x="2885816" y="3883047"/>
            <a:ext cx="900000" cy="0"/>
          </a:xfrm>
          <a:prstGeom prst="straightConnector1">
            <a:avLst/>
          </a:prstGeom>
          <a:ln w="38100">
            <a:solidFill>
              <a:srgbClr val="FF757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A8B22DD5-9F12-B459-0813-4CBD99B78000}"/>
              </a:ext>
            </a:extLst>
          </p:cNvPr>
          <p:cNvCxnSpPr>
            <a:cxnSpLocks/>
          </p:cNvCxnSpPr>
          <p:nvPr/>
        </p:nvCxnSpPr>
        <p:spPr>
          <a:xfrm>
            <a:off x="1618992" y="3438765"/>
            <a:ext cx="2166824" cy="4054"/>
          </a:xfrm>
          <a:prstGeom prst="straightConnector1">
            <a:avLst/>
          </a:prstGeom>
          <a:ln w="38100">
            <a:solidFill>
              <a:srgbClr val="FF757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54B6067A-F953-B727-0F72-21FECF5C1A1F}"/>
              </a:ext>
            </a:extLst>
          </p:cNvPr>
          <p:cNvSpPr txBox="1"/>
          <p:nvPr/>
        </p:nvSpPr>
        <p:spPr>
          <a:xfrm>
            <a:off x="6408770" y="2438867"/>
            <a:ext cx="54085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Different environmental conditions</a:t>
            </a:r>
          </a:p>
          <a:p>
            <a:pPr algn="ctr"/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 =</a:t>
            </a:r>
          </a:p>
          <a:p>
            <a:pPr algn="ctr"/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 different responses to the ecosystems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9D2C1FE-939B-8907-4F10-6BB6C7F7E691}"/>
              </a:ext>
            </a:extLst>
          </p:cNvPr>
          <p:cNvSpPr txBox="1"/>
          <p:nvPr/>
        </p:nvSpPr>
        <p:spPr>
          <a:xfrm>
            <a:off x="6196099" y="5475086"/>
            <a:ext cx="56211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Can we put all observations on the same scale ?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E7C16EA1-EA21-0046-8CB8-B02271BD3C3D}"/>
              </a:ext>
            </a:extLst>
          </p:cNvPr>
          <p:cNvCxnSpPr/>
          <p:nvPr/>
        </p:nvCxnSpPr>
        <p:spPr>
          <a:xfrm>
            <a:off x="9117296" y="4098580"/>
            <a:ext cx="0" cy="75834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0962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360968D8-C4AE-AC6C-3857-78F33750E236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76A84A5-1902-6C4C-8D90-FEFF9D899E71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22" name="TextBox 45">
              <a:extLst>
                <a:ext uri="{FF2B5EF4-FFF2-40B4-BE49-F238E27FC236}">
                  <a16:creationId xmlns:a16="http://schemas.microsoft.com/office/drawing/2014/main" id="{65241825-6411-206B-C6BD-DB679915F29A}"/>
                </a:ext>
              </a:extLst>
            </p:cNvPr>
            <p:cNvSpPr txBox="1"/>
            <p:nvPr/>
          </p:nvSpPr>
          <p:spPr>
            <a:xfrm>
              <a:off x="2795588" y="90085"/>
              <a:ext cx="660103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Ability to replicate observed spatial structures?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B421752-100A-55CA-4FBC-FA2AAD37A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40" r="33266"/>
          <a:stretch/>
        </p:blipFill>
        <p:spPr>
          <a:xfrm>
            <a:off x="3644091" y="2078489"/>
            <a:ext cx="2897185" cy="310180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29E4050-9123-0FEC-2F4B-F276CBE73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20" r="942"/>
          <a:stretch/>
        </p:blipFill>
        <p:spPr>
          <a:xfrm>
            <a:off x="6638187" y="2064183"/>
            <a:ext cx="2758440" cy="310180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5AE37F7-0921-8F2A-AB4F-A8992A7C76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343"/>
          <a:stretch/>
        </p:blipFill>
        <p:spPr>
          <a:xfrm>
            <a:off x="731701" y="2078697"/>
            <a:ext cx="2897185" cy="3064202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CE65E410-C2E9-AA06-12E3-60FA853558AC}"/>
              </a:ext>
            </a:extLst>
          </p:cNvPr>
          <p:cNvSpPr/>
          <p:nvPr/>
        </p:nvSpPr>
        <p:spPr>
          <a:xfrm>
            <a:off x="9479024" y="2118346"/>
            <a:ext cx="360000" cy="36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B86E311-9D90-9DB2-7EB9-DD35F43C973A}"/>
              </a:ext>
            </a:extLst>
          </p:cNvPr>
          <p:cNvSpPr/>
          <p:nvPr/>
        </p:nvSpPr>
        <p:spPr>
          <a:xfrm>
            <a:off x="9479024" y="3001268"/>
            <a:ext cx="360000" cy="360000"/>
          </a:xfrm>
          <a:prstGeom prst="ellipse">
            <a:avLst/>
          </a:prstGeom>
          <a:solidFill>
            <a:srgbClr val="AC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5EFACC5-5B84-BA2C-C490-64C08136A85A}"/>
              </a:ext>
            </a:extLst>
          </p:cNvPr>
          <p:cNvSpPr txBox="1"/>
          <p:nvPr/>
        </p:nvSpPr>
        <p:spPr>
          <a:xfrm>
            <a:off x="9839024" y="2025341"/>
            <a:ext cx="23497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Observed site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D8F1CD4-D5C9-316A-999F-532EF7C45AF9}"/>
              </a:ext>
            </a:extLst>
          </p:cNvPr>
          <p:cNvSpPr txBox="1"/>
          <p:nvPr/>
        </p:nvSpPr>
        <p:spPr>
          <a:xfrm>
            <a:off x="9839024" y="2954803"/>
            <a:ext cx="23497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Simulated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FB301D8-2ACB-8DF3-DDF8-FBE2B19117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06"/>
          <a:stretch/>
        </p:blipFill>
        <p:spPr>
          <a:xfrm>
            <a:off x="704509" y="2041097"/>
            <a:ext cx="2897185" cy="3101802"/>
          </a:xfrm>
          <a:prstGeom prst="rect">
            <a:avLst/>
          </a:prstGeom>
        </p:spPr>
      </p:pic>
      <p:sp>
        <p:nvSpPr>
          <p:cNvPr id="24" name="Espace réservé du numéro de diapositive 5">
            <a:extLst>
              <a:ext uri="{FF2B5EF4-FFF2-40B4-BE49-F238E27FC236}">
                <a16:creationId xmlns:a16="http://schemas.microsoft.com/office/drawing/2014/main" id="{52C16573-0258-DCF1-3B06-D8E816A28C65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50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2671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360968D8-C4AE-AC6C-3857-78F33750E236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76A84A5-1902-6C4C-8D90-FEFF9D899E71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22" name="TextBox 45">
              <a:extLst>
                <a:ext uri="{FF2B5EF4-FFF2-40B4-BE49-F238E27FC236}">
                  <a16:creationId xmlns:a16="http://schemas.microsoft.com/office/drawing/2014/main" id="{65241825-6411-206B-C6BD-DB679915F29A}"/>
                </a:ext>
              </a:extLst>
            </p:cNvPr>
            <p:cNvSpPr txBox="1"/>
            <p:nvPr/>
          </p:nvSpPr>
          <p:spPr>
            <a:xfrm>
              <a:off x="1754582" y="90085"/>
              <a:ext cx="86830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But issue: mismatch of scales between model and observations</a:t>
              </a:r>
            </a:p>
          </p:txBody>
        </p:sp>
      </p:grpSp>
      <p:pic>
        <p:nvPicPr>
          <p:cNvPr id="2" name="Image 1" descr="Une image contenant raie, pain&#10;&#10;Description générée automatiquement">
            <a:extLst>
              <a:ext uri="{FF2B5EF4-FFF2-40B4-BE49-F238E27FC236}">
                <a16:creationId xmlns:a16="http://schemas.microsoft.com/office/drawing/2014/main" id="{F0435F85-EEEF-D4C3-6242-900197314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8" y="741402"/>
            <a:ext cx="1606845" cy="1606845"/>
          </a:xfrm>
          <a:prstGeom prst="rect">
            <a:avLst/>
          </a:prstGeom>
        </p:spPr>
      </p:pic>
      <p:pic>
        <p:nvPicPr>
          <p:cNvPr id="5" name="Image 4" descr="Une image contenant raie, pain&#10;&#10;Description générée automatiquement">
            <a:extLst>
              <a:ext uri="{FF2B5EF4-FFF2-40B4-BE49-F238E27FC236}">
                <a16:creationId xmlns:a16="http://schemas.microsoft.com/office/drawing/2014/main" id="{D012654E-01EA-2EF8-192A-1AC380247D70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751" y="741402"/>
            <a:ext cx="1606845" cy="1606845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963930B3-D29C-664F-14F1-B42CA30B0190}"/>
              </a:ext>
            </a:extLst>
          </p:cNvPr>
          <p:cNvGraphicFramePr>
            <a:graphicFrameLocks noGrp="1"/>
          </p:cNvGraphicFramePr>
          <p:nvPr/>
        </p:nvGraphicFramePr>
        <p:xfrm>
          <a:off x="4070155" y="636690"/>
          <a:ext cx="4765857" cy="4631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732">
                  <a:extLst>
                    <a:ext uri="{9D8B030D-6E8A-4147-A177-3AD203B41FA5}">
                      <a16:colId xmlns:a16="http://schemas.microsoft.com/office/drawing/2014/main" val="771506079"/>
                    </a:ext>
                  </a:extLst>
                </a:gridCol>
                <a:gridCol w="595732">
                  <a:extLst>
                    <a:ext uri="{9D8B030D-6E8A-4147-A177-3AD203B41FA5}">
                      <a16:colId xmlns:a16="http://schemas.microsoft.com/office/drawing/2014/main" val="2027098053"/>
                    </a:ext>
                  </a:extLst>
                </a:gridCol>
                <a:gridCol w="595732">
                  <a:extLst>
                    <a:ext uri="{9D8B030D-6E8A-4147-A177-3AD203B41FA5}">
                      <a16:colId xmlns:a16="http://schemas.microsoft.com/office/drawing/2014/main" val="3279006775"/>
                    </a:ext>
                  </a:extLst>
                </a:gridCol>
                <a:gridCol w="595732">
                  <a:extLst>
                    <a:ext uri="{9D8B030D-6E8A-4147-A177-3AD203B41FA5}">
                      <a16:colId xmlns:a16="http://schemas.microsoft.com/office/drawing/2014/main" val="1158065216"/>
                    </a:ext>
                  </a:extLst>
                </a:gridCol>
                <a:gridCol w="595732">
                  <a:extLst>
                    <a:ext uri="{9D8B030D-6E8A-4147-A177-3AD203B41FA5}">
                      <a16:colId xmlns:a16="http://schemas.microsoft.com/office/drawing/2014/main" val="3959513585"/>
                    </a:ext>
                  </a:extLst>
                </a:gridCol>
                <a:gridCol w="595732">
                  <a:extLst>
                    <a:ext uri="{9D8B030D-6E8A-4147-A177-3AD203B41FA5}">
                      <a16:colId xmlns:a16="http://schemas.microsoft.com/office/drawing/2014/main" val="210835119"/>
                    </a:ext>
                  </a:extLst>
                </a:gridCol>
                <a:gridCol w="572812">
                  <a:extLst>
                    <a:ext uri="{9D8B030D-6E8A-4147-A177-3AD203B41FA5}">
                      <a16:colId xmlns:a16="http://schemas.microsoft.com/office/drawing/2014/main" val="1742530926"/>
                    </a:ext>
                  </a:extLst>
                </a:gridCol>
                <a:gridCol w="618653">
                  <a:extLst>
                    <a:ext uri="{9D8B030D-6E8A-4147-A177-3AD203B41FA5}">
                      <a16:colId xmlns:a16="http://schemas.microsoft.com/office/drawing/2014/main" val="2801760746"/>
                    </a:ext>
                  </a:extLst>
                </a:gridCol>
              </a:tblGrid>
              <a:tr h="578959"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 dirty="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 dirty="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005196"/>
                  </a:ext>
                </a:extLst>
              </a:tr>
              <a:tr h="578959"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 dirty="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 dirty="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357073"/>
                  </a:ext>
                </a:extLst>
              </a:tr>
              <a:tr h="578959"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 dirty="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278594"/>
                  </a:ext>
                </a:extLst>
              </a:tr>
              <a:tr h="578959"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 dirty="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409561"/>
                  </a:ext>
                </a:extLst>
              </a:tr>
              <a:tr h="578959"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590173"/>
                  </a:ext>
                </a:extLst>
              </a:tr>
              <a:tr h="578959"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259010"/>
                  </a:ext>
                </a:extLst>
              </a:tr>
              <a:tr h="578959"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 dirty="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101235"/>
                  </a:ext>
                </a:extLst>
              </a:tr>
              <a:tr h="578959"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 dirty="0"/>
                    </a:p>
                  </a:txBody>
                  <a:tcPr marL="126735" marR="126735" marT="63366" marB="6336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91842"/>
                  </a:ext>
                </a:extLst>
              </a:tr>
            </a:tbl>
          </a:graphicData>
        </a:graphic>
      </p:graphicFrame>
      <p:pic>
        <p:nvPicPr>
          <p:cNvPr id="10" name="Picture 8">
            <a:extLst>
              <a:ext uri="{FF2B5EF4-FFF2-40B4-BE49-F238E27FC236}">
                <a16:creationId xmlns:a16="http://schemas.microsoft.com/office/drawing/2014/main" id="{AF087DB4-F505-60C2-557A-F8762664D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788" y="2284169"/>
            <a:ext cx="1298050" cy="186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B700A751-44C8-ACB6-6F75-118A98119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566" y="2284169"/>
            <a:ext cx="1298050" cy="186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4B1238C5-6606-F929-A101-985B4348B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52" y="2289398"/>
            <a:ext cx="1298050" cy="186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C4DD0CDD-B4C5-9B45-E931-EF3FB94CD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861" y="1195305"/>
            <a:ext cx="1298050" cy="186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FFF7EDB-2355-E07F-51E3-6D5C37F6A8E8}"/>
              </a:ext>
            </a:extLst>
          </p:cNvPr>
          <p:cNvCxnSpPr>
            <a:cxnSpLocks/>
          </p:cNvCxnSpPr>
          <p:nvPr/>
        </p:nvCxnSpPr>
        <p:spPr>
          <a:xfrm flipV="1">
            <a:off x="4507670" y="5268362"/>
            <a:ext cx="0" cy="369330"/>
          </a:xfrm>
          <a:prstGeom prst="straightConnector1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45E7F8A4-7325-60BF-F116-D2F1DBC3092E}"/>
              </a:ext>
            </a:extLst>
          </p:cNvPr>
          <p:cNvSpPr txBox="1"/>
          <p:nvPr/>
        </p:nvSpPr>
        <p:spPr>
          <a:xfrm>
            <a:off x="4348647" y="5652960"/>
            <a:ext cx="537385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Scale</a:t>
            </a:r>
            <a:r>
              <a:rPr lang="fr-FR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of the model: </a:t>
            </a:r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a pixel corresponds to a plant</a:t>
            </a:r>
            <a:endParaRPr lang="en-GB" dirty="0">
              <a:solidFill>
                <a:schemeClr val="accent5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4" name="Espace réservé du numéro de diapositive 5">
            <a:extLst>
              <a:ext uri="{FF2B5EF4-FFF2-40B4-BE49-F238E27FC236}">
                <a16:creationId xmlns:a16="http://schemas.microsoft.com/office/drawing/2014/main" id="{2E967DED-9A68-E5E3-8CB7-CB36BF8C1DC5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51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46" name="Image 145">
            <a:extLst>
              <a:ext uri="{FF2B5EF4-FFF2-40B4-BE49-F238E27FC236}">
                <a16:creationId xmlns:a16="http://schemas.microsoft.com/office/drawing/2014/main" id="{CE94FF30-FC51-2C1F-D8D7-07FBC2ACAC4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70155" y="622548"/>
            <a:ext cx="4822129" cy="468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8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360968D8-C4AE-AC6C-3857-78F33750E236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76A84A5-1902-6C4C-8D90-FEFF9D899E71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22" name="TextBox 45">
              <a:extLst>
                <a:ext uri="{FF2B5EF4-FFF2-40B4-BE49-F238E27FC236}">
                  <a16:creationId xmlns:a16="http://schemas.microsoft.com/office/drawing/2014/main" id="{65241825-6411-206B-C6BD-DB679915F29A}"/>
                </a:ext>
              </a:extLst>
            </p:cNvPr>
            <p:cNvSpPr txBox="1"/>
            <p:nvPr/>
          </p:nvSpPr>
          <p:spPr>
            <a:xfrm>
              <a:off x="1754582" y="90085"/>
              <a:ext cx="86830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But issue: mismatch of scales between model and observations</a:t>
              </a:r>
            </a:p>
          </p:txBody>
        </p:sp>
      </p:grpSp>
      <p:pic>
        <p:nvPicPr>
          <p:cNvPr id="2" name="Image 1" descr="Une image contenant raie, pain&#10;&#10;Description générée automatiquement">
            <a:extLst>
              <a:ext uri="{FF2B5EF4-FFF2-40B4-BE49-F238E27FC236}">
                <a16:creationId xmlns:a16="http://schemas.microsoft.com/office/drawing/2014/main" id="{F0435F85-EEEF-D4C3-6242-900197314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8" y="741402"/>
            <a:ext cx="1606845" cy="1606845"/>
          </a:xfrm>
          <a:prstGeom prst="rect">
            <a:avLst/>
          </a:prstGeom>
        </p:spPr>
      </p:pic>
      <p:pic>
        <p:nvPicPr>
          <p:cNvPr id="5" name="Image 4" descr="Une image contenant raie, pain&#10;&#10;Description générée automatiquement">
            <a:extLst>
              <a:ext uri="{FF2B5EF4-FFF2-40B4-BE49-F238E27FC236}">
                <a16:creationId xmlns:a16="http://schemas.microsoft.com/office/drawing/2014/main" id="{D012654E-01EA-2EF8-192A-1AC380247D70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751" y="741402"/>
            <a:ext cx="1606845" cy="1606845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963930B3-D29C-664F-14F1-B42CA30B0190}"/>
              </a:ext>
            </a:extLst>
          </p:cNvPr>
          <p:cNvGraphicFramePr>
            <a:graphicFrameLocks noGrp="1"/>
          </p:cNvGraphicFramePr>
          <p:nvPr/>
        </p:nvGraphicFramePr>
        <p:xfrm>
          <a:off x="4070155" y="636690"/>
          <a:ext cx="4765857" cy="4631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732">
                  <a:extLst>
                    <a:ext uri="{9D8B030D-6E8A-4147-A177-3AD203B41FA5}">
                      <a16:colId xmlns:a16="http://schemas.microsoft.com/office/drawing/2014/main" val="771506079"/>
                    </a:ext>
                  </a:extLst>
                </a:gridCol>
                <a:gridCol w="595732">
                  <a:extLst>
                    <a:ext uri="{9D8B030D-6E8A-4147-A177-3AD203B41FA5}">
                      <a16:colId xmlns:a16="http://schemas.microsoft.com/office/drawing/2014/main" val="2027098053"/>
                    </a:ext>
                  </a:extLst>
                </a:gridCol>
                <a:gridCol w="595732">
                  <a:extLst>
                    <a:ext uri="{9D8B030D-6E8A-4147-A177-3AD203B41FA5}">
                      <a16:colId xmlns:a16="http://schemas.microsoft.com/office/drawing/2014/main" val="3279006775"/>
                    </a:ext>
                  </a:extLst>
                </a:gridCol>
                <a:gridCol w="595732">
                  <a:extLst>
                    <a:ext uri="{9D8B030D-6E8A-4147-A177-3AD203B41FA5}">
                      <a16:colId xmlns:a16="http://schemas.microsoft.com/office/drawing/2014/main" val="1158065216"/>
                    </a:ext>
                  </a:extLst>
                </a:gridCol>
                <a:gridCol w="595732">
                  <a:extLst>
                    <a:ext uri="{9D8B030D-6E8A-4147-A177-3AD203B41FA5}">
                      <a16:colId xmlns:a16="http://schemas.microsoft.com/office/drawing/2014/main" val="3959513585"/>
                    </a:ext>
                  </a:extLst>
                </a:gridCol>
                <a:gridCol w="595732">
                  <a:extLst>
                    <a:ext uri="{9D8B030D-6E8A-4147-A177-3AD203B41FA5}">
                      <a16:colId xmlns:a16="http://schemas.microsoft.com/office/drawing/2014/main" val="210835119"/>
                    </a:ext>
                  </a:extLst>
                </a:gridCol>
                <a:gridCol w="572812">
                  <a:extLst>
                    <a:ext uri="{9D8B030D-6E8A-4147-A177-3AD203B41FA5}">
                      <a16:colId xmlns:a16="http://schemas.microsoft.com/office/drawing/2014/main" val="1742530926"/>
                    </a:ext>
                  </a:extLst>
                </a:gridCol>
                <a:gridCol w="618653">
                  <a:extLst>
                    <a:ext uri="{9D8B030D-6E8A-4147-A177-3AD203B41FA5}">
                      <a16:colId xmlns:a16="http://schemas.microsoft.com/office/drawing/2014/main" val="2801760746"/>
                    </a:ext>
                  </a:extLst>
                </a:gridCol>
              </a:tblGrid>
              <a:tr h="578959"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 dirty="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 dirty="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005196"/>
                  </a:ext>
                </a:extLst>
              </a:tr>
              <a:tr h="578959"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 dirty="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 dirty="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357073"/>
                  </a:ext>
                </a:extLst>
              </a:tr>
              <a:tr h="578959"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 dirty="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278594"/>
                  </a:ext>
                </a:extLst>
              </a:tr>
              <a:tr h="578959"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 dirty="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409561"/>
                  </a:ext>
                </a:extLst>
              </a:tr>
              <a:tr h="578959"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590173"/>
                  </a:ext>
                </a:extLst>
              </a:tr>
              <a:tr h="578959"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259010"/>
                  </a:ext>
                </a:extLst>
              </a:tr>
              <a:tr h="578959"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 dirty="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101235"/>
                  </a:ext>
                </a:extLst>
              </a:tr>
              <a:tr h="578959"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600" dirty="0"/>
                    </a:p>
                  </a:txBody>
                  <a:tcPr marL="126735" marR="126735" marT="63366" marB="63366">
                    <a:lnL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91842"/>
                  </a:ext>
                </a:extLst>
              </a:tr>
            </a:tbl>
          </a:graphicData>
        </a:graphic>
      </p:graphicFrame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34F5A25-375B-AD46-B5A5-B61F76F9CFA4}"/>
              </a:ext>
            </a:extLst>
          </p:cNvPr>
          <p:cNvCxnSpPr>
            <a:cxnSpLocks/>
          </p:cNvCxnSpPr>
          <p:nvPr/>
        </p:nvCxnSpPr>
        <p:spPr>
          <a:xfrm flipV="1">
            <a:off x="4274079" y="4703794"/>
            <a:ext cx="0" cy="1459914"/>
          </a:xfrm>
          <a:prstGeom prst="straightConnector1">
            <a:avLst/>
          </a:prstGeom>
          <a:ln w="76200">
            <a:solidFill>
              <a:srgbClr val="FF65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>
            <a:extLst>
              <a:ext uri="{FF2B5EF4-FFF2-40B4-BE49-F238E27FC236}">
                <a16:creationId xmlns:a16="http://schemas.microsoft.com/office/drawing/2014/main" id="{AF087DB4-F505-60C2-557A-F8762664D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788" y="2284169"/>
            <a:ext cx="1298050" cy="186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B700A751-44C8-ACB6-6F75-118A98119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566" y="2284169"/>
            <a:ext cx="1298050" cy="186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4B1238C5-6606-F929-A101-985B4348B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52" y="2289398"/>
            <a:ext cx="1298050" cy="186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C4DD0CDD-B4C5-9B45-E931-EF3FB94CD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861" y="1195305"/>
            <a:ext cx="1298050" cy="186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FFF7EDB-2355-E07F-51E3-6D5C37F6A8E8}"/>
              </a:ext>
            </a:extLst>
          </p:cNvPr>
          <p:cNvCxnSpPr>
            <a:cxnSpLocks/>
          </p:cNvCxnSpPr>
          <p:nvPr/>
        </p:nvCxnSpPr>
        <p:spPr>
          <a:xfrm flipV="1">
            <a:off x="4507670" y="5268362"/>
            <a:ext cx="0" cy="369330"/>
          </a:xfrm>
          <a:prstGeom prst="straightConnector1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45E7F8A4-7325-60BF-F116-D2F1DBC3092E}"/>
              </a:ext>
            </a:extLst>
          </p:cNvPr>
          <p:cNvSpPr txBox="1"/>
          <p:nvPr/>
        </p:nvSpPr>
        <p:spPr>
          <a:xfrm>
            <a:off x="4348647" y="5652960"/>
            <a:ext cx="537385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Scale</a:t>
            </a:r>
            <a:r>
              <a:rPr lang="fr-FR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of the model: </a:t>
            </a:r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a pixel corresponds to a plant</a:t>
            </a:r>
            <a:endParaRPr lang="en-GB" dirty="0">
              <a:solidFill>
                <a:schemeClr val="accent5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E1C2AF1-D047-CFCD-BE7C-5E87AE764376}"/>
              </a:ext>
            </a:extLst>
          </p:cNvPr>
          <p:cNvSpPr txBox="1"/>
          <p:nvPr/>
        </p:nvSpPr>
        <p:spPr>
          <a:xfrm>
            <a:off x="4080818" y="6163708"/>
            <a:ext cx="7425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717C"/>
                </a:solidFill>
                <a:latin typeface="Palatino Linotype" panose="02040502050505030304" pitchFamily="18" charset="0"/>
              </a:rPr>
              <a:t>Scale</a:t>
            </a:r>
            <a:r>
              <a:rPr lang="fr-FR" b="1" dirty="0">
                <a:solidFill>
                  <a:srgbClr val="FF717C"/>
                </a:solidFill>
                <a:latin typeface="Palatino Linotype" panose="02040502050505030304" pitchFamily="18" charset="0"/>
              </a:rPr>
              <a:t> of the observation: </a:t>
            </a:r>
            <a:r>
              <a:rPr lang="fr-FR" dirty="0">
                <a:solidFill>
                  <a:srgbClr val="FF717C"/>
                </a:solidFill>
                <a:latin typeface="Palatino Linotype" panose="02040502050505030304" pitchFamily="18" charset="0"/>
              </a:rPr>
              <a:t>a pixel </a:t>
            </a:r>
            <a:r>
              <a:rPr lang="fr-FR" dirty="0" err="1">
                <a:solidFill>
                  <a:srgbClr val="FF717C"/>
                </a:solidFill>
                <a:latin typeface="Palatino Linotype" panose="02040502050505030304" pitchFamily="18" charset="0"/>
              </a:rPr>
              <a:t>does</a:t>
            </a:r>
            <a:r>
              <a:rPr lang="fr-FR" dirty="0">
                <a:solidFill>
                  <a:srgbClr val="FF717C"/>
                </a:solidFill>
                <a:latin typeface="Palatino Linotype" panose="02040502050505030304" pitchFamily="18" charset="0"/>
              </a:rPr>
              <a:t> not correspond to a plant</a:t>
            </a:r>
            <a:endParaRPr lang="en-GB" dirty="0">
              <a:solidFill>
                <a:srgbClr val="FF717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E94FF30-FC51-2C1F-D8D7-07FBC2ACAC4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70155" y="622548"/>
            <a:ext cx="4822129" cy="4688016"/>
          </a:xfrm>
          <a:prstGeom prst="rect">
            <a:avLst/>
          </a:prstGeom>
        </p:spPr>
      </p:pic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0578B3D0-7F1C-3FAE-C00B-A12109E6678B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52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071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75F89003-4F62-B73A-CD78-BDC4775E8A38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53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2C8ECD4-16F1-B3CD-41D5-27DD6AA491A4}"/>
              </a:ext>
            </a:extLst>
          </p:cNvPr>
          <p:cNvSpPr txBox="1"/>
          <p:nvPr/>
        </p:nvSpPr>
        <p:spPr>
          <a:xfrm>
            <a:off x="-215089" y="2880813"/>
            <a:ext cx="114427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4000" dirty="0">
                <a:solidFill>
                  <a:schemeClr val="bg1"/>
                </a:solidFill>
                <a:latin typeface="Palatino Linotype" panose="02040502050505030304" pitchFamily="18" charset="0"/>
              </a:rPr>
              <a:t>                           </a:t>
            </a:r>
            <a:r>
              <a:rPr lang="fr-FR" sz="4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Adding</a:t>
            </a:r>
            <a:r>
              <a:rPr lang="fr-FR" sz="4000" dirty="0">
                <a:solidFill>
                  <a:schemeClr val="bg1"/>
                </a:solidFill>
                <a:latin typeface="Palatino Linotype" panose="02040502050505030304" pitchFamily="18" charset="0"/>
              </a:rPr>
              <a:t> a </a:t>
            </a:r>
            <a:r>
              <a:rPr lang="fr-FR" sz="4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scale</a:t>
            </a:r>
            <a:r>
              <a:rPr lang="fr-FR" sz="40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parameter</a:t>
            </a:r>
            <a:r>
              <a:rPr lang="fr-FR" sz="40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  <a:p>
            <a:pPr algn="just"/>
            <a:endParaRPr lang="fr-FR" sz="4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algn="just"/>
            <a:endParaRPr lang="fr-FR" sz="4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4050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6C7ABB21-E5BE-A9D2-84FB-721712DA2CEA}"/>
              </a:ext>
            </a:extLst>
          </p:cNvPr>
          <p:cNvGrpSpPr/>
          <p:nvPr/>
        </p:nvGrpSpPr>
        <p:grpSpPr>
          <a:xfrm>
            <a:off x="1614984" y="1718108"/>
            <a:ext cx="9176218" cy="3654046"/>
            <a:chOff x="2038743" y="2274674"/>
            <a:chExt cx="9176218" cy="3654046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782D235-2CDE-808F-C034-FD4D3E2300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27" r="34066" b="20376"/>
            <a:stretch/>
          </p:blipFill>
          <p:spPr>
            <a:xfrm>
              <a:off x="8546402" y="2274674"/>
              <a:ext cx="2668559" cy="3601037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F6BBB47-CA28-C07C-2CC9-A3D8DE1E06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5" r="67480" b="20213"/>
            <a:stretch/>
          </p:blipFill>
          <p:spPr>
            <a:xfrm>
              <a:off x="2038743" y="2320349"/>
              <a:ext cx="2558200" cy="3608371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1E5A68B-09B9-8AF3-4B42-6439DB85E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85" r="917" b="20375"/>
            <a:stretch/>
          </p:blipFill>
          <p:spPr>
            <a:xfrm>
              <a:off x="5237393" y="2327682"/>
              <a:ext cx="2647430" cy="3601038"/>
            </a:xfrm>
            <a:prstGeom prst="rect">
              <a:avLst/>
            </a:prstGeom>
          </p:spPr>
        </p:pic>
      </p:grp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230DE95-5BF0-83CB-3E1F-04B842542B1C}"/>
              </a:ext>
            </a:extLst>
          </p:cNvPr>
          <p:cNvCxnSpPr>
            <a:cxnSpLocks/>
          </p:cNvCxnSpPr>
          <p:nvPr/>
        </p:nvCxnSpPr>
        <p:spPr>
          <a:xfrm>
            <a:off x="1460840" y="5423382"/>
            <a:ext cx="271234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45915D9-2D57-1CED-051B-B11ADE591DA3}"/>
              </a:ext>
            </a:extLst>
          </p:cNvPr>
          <p:cNvCxnSpPr>
            <a:cxnSpLocks/>
          </p:cNvCxnSpPr>
          <p:nvPr/>
        </p:nvCxnSpPr>
        <p:spPr>
          <a:xfrm>
            <a:off x="4769849" y="5423382"/>
            <a:ext cx="271234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7F57F73-F3AD-C480-744C-19B0AA54118A}"/>
              </a:ext>
            </a:extLst>
          </p:cNvPr>
          <p:cNvCxnSpPr>
            <a:cxnSpLocks/>
          </p:cNvCxnSpPr>
          <p:nvPr/>
        </p:nvCxnSpPr>
        <p:spPr>
          <a:xfrm>
            <a:off x="8078858" y="5423382"/>
            <a:ext cx="271234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9DC76D54-F726-D7FE-8156-B05264B6EA47}"/>
              </a:ext>
            </a:extLst>
          </p:cNvPr>
          <p:cNvCxnSpPr>
            <a:cxnSpLocks/>
          </p:cNvCxnSpPr>
          <p:nvPr/>
        </p:nvCxnSpPr>
        <p:spPr>
          <a:xfrm flipV="1">
            <a:off x="8078858" y="2309245"/>
            <a:ext cx="0" cy="310763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B76EF3F-15BA-CF27-E145-28AE5FCDAA05}"/>
              </a:ext>
            </a:extLst>
          </p:cNvPr>
          <p:cNvCxnSpPr>
            <a:cxnSpLocks/>
          </p:cNvCxnSpPr>
          <p:nvPr/>
        </p:nvCxnSpPr>
        <p:spPr>
          <a:xfrm flipV="1">
            <a:off x="4769849" y="2309245"/>
            <a:ext cx="0" cy="310763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DF83AF7-7DBA-93F5-1568-08CD210FC81F}"/>
              </a:ext>
            </a:extLst>
          </p:cNvPr>
          <p:cNvCxnSpPr>
            <a:cxnSpLocks/>
          </p:cNvCxnSpPr>
          <p:nvPr/>
        </p:nvCxnSpPr>
        <p:spPr>
          <a:xfrm flipV="1">
            <a:off x="1460840" y="2315747"/>
            <a:ext cx="0" cy="310763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25C24DF9-E3EA-DF75-5525-EFCC844D8884}"/>
              </a:ext>
            </a:extLst>
          </p:cNvPr>
          <p:cNvSpPr txBox="1"/>
          <p:nvPr/>
        </p:nvSpPr>
        <p:spPr>
          <a:xfrm>
            <a:off x="2136206" y="5468086"/>
            <a:ext cx="2088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PC 1 (49.3%)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0DA6FDC-8143-5FF9-F31F-090FDB8F2D6E}"/>
              </a:ext>
            </a:extLst>
          </p:cNvPr>
          <p:cNvSpPr txBox="1"/>
          <p:nvPr/>
        </p:nvSpPr>
        <p:spPr>
          <a:xfrm rot="16200000">
            <a:off x="148804" y="3212546"/>
            <a:ext cx="2088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PC 2 (24.6%)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980523A-F705-BD23-8DA7-85E132E6AF8D}"/>
              </a:ext>
            </a:extLst>
          </p:cNvPr>
          <p:cNvSpPr txBox="1"/>
          <p:nvPr/>
        </p:nvSpPr>
        <p:spPr>
          <a:xfrm rot="16200000">
            <a:off x="3550436" y="3212547"/>
            <a:ext cx="2088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PC 3 (13.7%)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FA1EC6F-5C5C-261A-DA57-66C36B703148}"/>
              </a:ext>
            </a:extLst>
          </p:cNvPr>
          <p:cNvSpPr txBox="1"/>
          <p:nvPr/>
        </p:nvSpPr>
        <p:spPr>
          <a:xfrm>
            <a:off x="5419691" y="5468086"/>
            <a:ext cx="2088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PC 1 (49.3%)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04212C0-B1A2-5B41-62B2-683D84678D79}"/>
              </a:ext>
            </a:extLst>
          </p:cNvPr>
          <p:cNvSpPr txBox="1"/>
          <p:nvPr/>
        </p:nvSpPr>
        <p:spPr>
          <a:xfrm rot="16200000">
            <a:off x="6806395" y="3212546"/>
            <a:ext cx="2088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PC 3 (13.7%)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6663A98-E18E-39B6-74E1-BCD0E051FA09}"/>
              </a:ext>
            </a:extLst>
          </p:cNvPr>
          <p:cNvSpPr txBox="1"/>
          <p:nvPr/>
        </p:nvSpPr>
        <p:spPr>
          <a:xfrm>
            <a:off x="8703176" y="5468086"/>
            <a:ext cx="2088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PC 2 (24.6%)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60968D8-C4AE-AC6C-3857-78F33750E236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76A84A5-1902-6C4C-8D90-FEFF9D899E71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22" name="TextBox 45">
              <a:extLst>
                <a:ext uri="{FF2B5EF4-FFF2-40B4-BE49-F238E27FC236}">
                  <a16:creationId xmlns:a16="http://schemas.microsoft.com/office/drawing/2014/main" id="{65241825-6411-206B-C6BD-DB679915F29A}"/>
                </a:ext>
              </a:extLst>
            </p:cNvPr>
            <p:cNvSpPr txBox="1"/>
            <p:nvPr/>
          </p:nvSpPr>
          <p:spPr>
            <a:xfrm>
              <a:off x="2863716" y="90085"/>
              <a:ext cx="64647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Ability to replicate observed spatial structures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A163A30D-51CA-83C2-EDA3-57914CE6A25F}"/>
              </a:ext>
            </a:extLst>
          </p:cNvPr>
          <p:cNvSpPr txBox="1"/>
          <p:nvPr/>
        </p:nvSpPr>
        <p:spPr>
          <a:xfrm>
            <a:off x="8078858" y="849239"/>
            <a:ext cx="40383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Different values of the scale parameter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5738E0E-A840-D1B9-B432-DF5F76EB153F}"/>
              </a:ext>
            </a:extLst>
          </p:cNvPr>
          <p:cNvSpPr/>
          <p:nvPr/>
        </p:nvSpPr>
        <p:spPr>
          <a:xfrm>
            <a:off x="7202801" y="849239"/>
            <a:ext cx="360000" cy="360000"/>
          </a:xfrm>
          <a:prstGeom prst="ellipse">
            <a:avLst/>
          </a:prstGeom>
          <a:solidFill>
            <a:srgbClr val="008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7E030FF-E075-0646-6A92-72C59B347734}"/>
              </a:ext>
            </a:extLst>
          </p:cNvPr>
          <p:cNvSpPr/>
          <p:nvPr/>
        </p:nvSpPr>
        <p:spPr>
          <a:xfrm>
            <a:off x="7613745" y="849239"/>
            <a:ext cx="360000" cy="360000"/>
          </a:xfrm>
          <a:prstGeom prst="ellipse">
            <a:avLst/>
          </a:prstGeom>
          <a:solidFill>
            <a:srgbClr val="DDC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457C121-C077-9227-DFED-548812A685CE}"/>
              </a:ext>
            </a:extLst>
          </p:cNvPr>
          <p:cNvSpPr/>
          <p:nvPr/>
        </p:nvSpPr>
        <p:spPr>
          <a:xfrm>
            <a:off x="7202801" y="1280068"/>
            <a:ext cx="360000" cy="360000"/>
          </a:xfrm>
          <a:prstGeom prst="ellipse">
            <a:avLst/>
          </a:prstGeom>
          <a:solidFill>
            <a:srgbClr val="7FC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E6DEE7A-63B8-F3DB-25D3-404C4B6BFC0E}"/>
              </a:ext>
            </a:extLst>
          </p:cNvPr>
          <p:cNvSpPr/>
          <p:nvPr/>
        </p:nvSpPr>
        <p:spPr>
          <a:xfrm>
            <a:off x="7626157" y="1280068"/>
            <a:ext cx="360000" cy="360000"/>
          </a:xfrm>
          <a:prstGeom prst="ellipse">
            <a:avLst/>
          </a:prstGeom>
          <a:solidFill>
            <a:srgbClr val="A56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Espace réservé du numéro de diapositive 5">
            <a:extLst>
              <a:ext uri="{FF2B5EF4-FFF2-40B4-BE49-F238E27FC236}">
                <a16:creationId xmlns:a16="http://schemas.microsoft.com/office/drawing/2014/main" id="{621E30C7-9F56-BB7A-DB88-5B69A00FDE21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54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648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93E76091-8848-6ADF-98F0-B8D1B14C550E}"/>
              </a:ext>
            </a:extLst>
          </p:cNvPr>
          <p:cNvGrpSpPr/>
          <p:nvPr/>
        </p:nvGrpSpPr>
        <p:grpSpPr>
          <a:xfrm>
            <a:off x="1222995" y="872341"/>
            <a:ext cx="9746009" cy="5499728"/>
            <a:chOff x="1839320" y="624691"/>
            <a:chExt cx="9746009" cy="5499728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53BCECC3-FA3E-4D08-5928-4B907F64B52F}"/>
                </a:ext>
              </a:extLst>
            </p:cNvPr>
            <p:cNvGrpSpPr/>
            <p:nvPr/>
          </p:nvGrpSpPr>
          <p:grpSpPr>
            <a:xfrm>
              <a:off x="4162746" y="624691"/>
              <a:ext cx="7422583" cy="5499728"/>
              <a:chOff x="4162746" y="624691"/>
              <a:chExt cx="7422583" cy="5499728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DCE52DFB-435A-DA17-547B-A2DB2F97F9AB}"/>
                  </a:ext>
                </a:extLst>
              </p:cNvPr>
              <p:cNvGrpSpPr/>
              <p:nvPr/>
            </p:nvGrpSpPr>
            <p:grpSpPr>
              <a:xfrm>
                <a:off x="4397330" y="1454644"/>
                <a:ext cx="7187999" cy="3948713"/>
                <a:chOff x="2949530" y="647077"/>
                <a:chExt cx="7187999" cy="3948713"/>
              </a:xfrm>
            </p:grpSpPr>
            <p:pic>
              <p:nvPicPr>
                <p:cNvPr id="11" name="Image 10">
                  <a:extLst>
                    <a:ext uri="{FF2B5EF4-FFF2-40B4-BE49-F238E27FC236}">
                      <a16:creationId xmlns:a16="http://schemas.microsoft.com/office/drawing/2014/main" id="{25194A57-3A98-C418-AA15-63B8B50C984C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949530" y="647077"/>
                  <a:ext cx="2160000" cy="1800000"/>
                </a:xfrm>
                <a:prstGeom prst="rect">
                  <a:avLst/>
                </a:prstGeom>
              </p:spPr>
            </p:pic>
            <p:pic>
              <p:nvPicPr>
                <p:cNvPr id="12" name="Image 11">
                  <a:extLst>
                    <a:ext uri="{FF2B5EF4-FFF2-40B4-BE49-F238E27FC236}">
                      <a16:creationId xmlns:a16="http://schemas.microsoft.com/office/drawing/2014/main" id="{BF7B2720-F009-F20B-4887-B636A4BBDA90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949530" y="2795790"/>
                  <a:ext cx="2160000" cy="18000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13" name="Image 12">
                  <a:extLst>
                    <a:ext uri="{FF2B5EF4-FFF2-40B4-BE49-F238E27FC236}">
                      <a16:creationId xmlns:a16="http://schemas.microsoft.com/office/drawing/2014/main" id="{980A874D-727B-D2ED-5752-3252BCB5FC2F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463530" y="647077"/>
                  <a:ext cx="2160000" cy="18000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14" name="Image 13">
                  <a:extLst>
                    <a:ext uri="{FF2B5EF4-FFF2-40B4-BE49-F238E27FC236}">
                      <a16:creationId xmlns:a16="http://schemas.microsoft.com/office/drawing/2014/main" id="{CB538BA7-EAC9-B4EE-C32F-8B6FE5493826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463530" y="2795790"/>
                  <a:ext cx="2160000" cy="18000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15" name="Image 14">
                  <a:extLst>
                    <a:ext uri="{FF2B5EF4-FFF2-40B4-BE49-F238E27FC236}">
                      <a16:creationId xmlns:a16="http://schemas.microsoft.com/office/drawing/2014/main" id="{580FC4A5-B095-D69E-9C9B-59E65F7C90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977529" y="647077"/>
                  <a:ext cx="2160000" cy="1800000"/>
                </a:xfrm>
                <a:prstGeom prst="rect">
                  <a:avLst/>
                </a:prstGeom>
              </p:spPr>
            </p:pic>
            <p:pic>
              <p:nvPicPr>
                <p:cNvPr id="16" name="Image 15">
                  <a:extLst>
                    <a:ext uri="{FF2B5EF4-FFF2-40B4-BE49-F238E27FC236}">
                      <a16:creationId xmlns:a16="http://schemas.microsoft.com/office/drawing/2014/main" id="{02691683-7993-FEE6-1E9D-146E20C6F3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977529" y="2795790"/>
                  <a:ext cx="2160000" cy="1800000"/>
                </a:xfrm>
                <a:prstGeom prst="rect">
                  <a:avLst/>
                </a:prstGeom>
              </p:spPr>
            </p:pic>
          </p:grp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CC413082-170E-4EC8-D1F0-D4CC4E85DB0B}"/>
                  </a:ext>
                </a:extLst>
              </p:cNvPr>
              <p:cNvSpPr txBox="1"/>
              <p:nvPr/>
            </p:nvSpPr>
            <p:spPr>
              <a:xfrm>
                <a:off x="5912225" y="624691"/>
                <a:ext cx="23980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1" i="0" u="sng" strike="noStrike" kern="1200" cap="none" spc="0" normalizeH="0" baseline="0" noProof="0" dirty="0" err="1">
                    <a:ln>
                      <a:noFill/>
                    </a:ln>
                    <a:solidFill>
                      <a:srgbClr val="FFA7A7"/>
                    </a:solidFill>
                    <a:effectLst/>
                    <a:uLnTx/>
                    <a:uFillTx/>
                    <a:latin typeface="Palatino Linotype" panose="02040502050505030304" pitchFamily="18" charset="0"/>
                    <a:ea typeface="+mn-ea"/>
                    <a:cs typeface="+mn-cs"/>
                  </a:rPr>
                  <a:t>Observed</a:t>
                </a:r>
                <a:endParaRPr kumimoji="0" lang="en-GB" sz="2800" b="1" i="0" u="sng" strike="noStrike" kern="1200" cap="none" spc="0" normalizeH="0" baseline="0" noProof="0" dirty="0">
                  <a:ln>
                    <a:noFill/>
                  </a:ln>
                  <a:solidFill>
                    <a:srgbClr val="FFA7A7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0A7E2933-3F11-C650-0396-FE84AA63CD72}"/>
                  </a:ext>
                </a:extLst>
              </p:cNvPr>
              <p:cNvSpPr txBox="1"/>
              <p:nvPr/>
            </p:nvSpPr>
            <p:spPr>
              <a:xfrm>
                <a:off x="4162746" y="5601199"/>
                <a:ext cx="51372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1" i="0" u="sng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Palatino Linotype" panose="02040502050505030304" pitchFamily="18" charset="0"/>
                    <a:ea typeface="+mn-ea"/>
                    <a:cs typeface="+mn-cs"/>
                  </a:rPr>
                  <a:t>Simulated</a:t>
                </a:r>
                <a:r>
                  <a:rPr kumimoji="0" lang="fr-FR" sz="2800" b="1" i="0" u="sng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Palatino Linotype" panose="02040502050505030304" pitchFamily="18" charset="0"/>
                    <a:ea typeface="+mn-ea"/>
                    <a:cs typeface="+mn-cs"/>
                  </a:rPr>
                  <a:t> </a:t>
                </a:r>
                <a:r>
                  <a:rPr kumimoji="0" lang="fr-FR" sz="2800" b="1" i="0" u="sng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Palatino Linotype" panose="02040502050505030304" pitchFamily="18" charset="0"/>
                    <a:ea typeface="+mn-ea"/>
                    <a:cs typeface="+mn-cs"/>
                  </a:rPr>
                  <a:t>from</a:t>
                </a:r>
                <a:r>
                  <a:rPr kumimoji="0" lang="fr-FR" sz="2800" b="1" i="0" u="sng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Palatino Linotype" panose="02040502050505030304" pitchFamily="18" charset="0"/>
                    <a:ea typeface="+mn-ea"/>
                    <a:cs typeface="+mn-cs"/>
                  </a:rPr>
                  <a:t> the </a:t>
                </a:r>
                <a:r>
                  <a:rPr kumimoji="0" lang="fr-FR" sz="2800" b="1" i="0" u="sng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Palatino Linotype" panose="02040502050505030304" pitchFamily="18" charset="0"/>
                    <a:ea typeface="+mn-ea"/>
                    <a:cs typeface="+mn-cs"/>
                  </a:rPr>
                  <a:t>posteriors</a:t>
                </a:r>
                <a:endParaRPr kumimoji="0" lang="en-GB" sz="2800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Palatino Linotype" panose="020405020505050303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FD85F5D-2B68-D400-5333-62021ED53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83329" y="1475389"/>
              <a:ext cx="2160001" cy="1779255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CC3576B-CFD3-0122-1911-87E9C2A8C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39320" y="3609015"/>
              <a:ext cx="2204010" cy="1773597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765DE0D2-BD71-DC2D-E6C7-5D22225A366E}"/>
              </a:ext>
            </a:extLst>
          </p:cNvPr>
          <p:cNvSpPr/>
          <p:nvPr/>
        </p:nvSpPr>
        <p:spPr>
          <a:xfrm>
            <a:off x="1114001" y="1569133"/>
            <a:ext cx="10002129" cy="2051632"/>
          </a:xfrm>
          <a:prstGeom prst="rect">
            <a:avLst/>
          </a:prstGeom>
          <a:noFill/>
          <a:ln w="38100">
            <a:solidFill>
              <a:srgbClr val="FFA7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31BA10-5E74-671E-D27A-B4F2651AF8EB}"/>
              </a:ext>
            </a:extLst>
          </p:cNvPr>
          <p:cNvSpPr/>
          <p:nvPr/>
        </p:nvSpPr>
        <p:spPr>
          <a:xfrm>
            <a:off x="1114001" y="3729655"/>
            <a:ext cx="10002129" cy="205163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8EC128AB-2D3A-F4DA-5A0C-E3BF3C6197FD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AC0CB9F-FF83-4372-EE71-6F00F5E62BA7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21" name="TextBox 45">
              <a:extLst>
                <a:ext uri="{FF2B5EF4-FFF2-40B4-BE49-F238E27FC236}">
                  <a16:creationId xmlns:a16="http://schemas.microsoft.com/office/drawing/2014/main" id="{52EE3A32-B332-7D25-799D-50ADD9BD1966}"/>
                </a:ext>
              </a:extLst>
            </p:cNvPr>
            <p:cNvSpPr txBox="1"/>
            <p:nvPr/>
          </p:nvSpPr>
          <p:spPr>
            <a:xfrm>
              <a:off x="3190608" y="90085"/>
              <a:ext cx="58109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Comparing observations and simulations</a:t>
              </a:r>
            </a:p>
          </p:txBody>
        </p:sp>
      </p:grp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63383207-B498-EAA9-9304-7864632F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1104" y="6383220"/>
            <a:ext cx="2743200" cy="365125"/>
          </a:xfrm>
        </p:spPr>
        <p:txBody>
          <a:bodyPr/>
          <a:lstStyle/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55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2896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F9ECDA38-6BAA-9212-FFC7-57528511D3DD}"/>
              </a:ext>
            </a:extLst>
          </p:cNvPr>
          <p:cNvSpPr txBox="1"/>
          <p:nvPr/>
        </p:nvSpPr>
        <p:spPr>
          <a:xfrm>
            <a:off x="3682043" y="3013501"/>
            <a:ext cx="53234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MS Gothic" panose="020B0609070205080204" pitchFamily="49" charset="-128"/>
                <a:cs typeface="Arial"/>
              </a:rPr>
              <a:t>What is lacking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ea typeface="+mn-ea"/>
              <a:cs typeface="Arial"/>
            </a:endParaRP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87BC7A58-8803-7EFF-528F-D5CE63F153DF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56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1731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D571F9B-1C7B-EDF8-6945-145033925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242" y="0"/>
            <a:ext cx="7624863" cy="668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141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DAE85F4-FC07-4CF2-5422-69E9D94A5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897667"/>
            <a:ext cx="8724607" cy="462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565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A593AFB-953F-BB2B-6FE2-0128A1CDA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-1"/>
            <a:ext cx="10286451" cy="683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97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5F780ADB-B0E8-8C4E-8946-D0541C1E9543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CC4409-C7AF-9135-70A3-0DA3ADC1FA88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id="{39949CD7-9E0A-EB45-B186-8CEA23713DA2}"/>
                </a:ext>
              </a:extLst>
            </p:cNvPr>
            <p:cNvSpPr txBox="1"/>
            <p:nvPr/>
          </p:nvSpPr>
          <p:spPr>
            <a:xfrm>
              <a:off x="2148744" y="90085"/>
              <a:ext cx="78946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Using a minimal model to make quantitative predictions</a:t>
              </a:r>
            </a:p>
          </p:txBody>
        </p:sp>
      </p:grpSp>
      <p:pic>
        <p:nvPicPr>
          <p:cNvPr id="3" name="Image 2" descr="Une image contenant raie, pain&#10;&#10;Description générée automatiquement">
            <a:extLst>
              <a:ext uri="{FF2B5EF4-FFF2-40B4-BE49-F238E27FC236}">
                <a16:creationId xmlns:a16="http://schemas.microsoft.com/office/drawing/2014/main" id="{E8EB6528-4816-1147-375F-FC33B9E68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67" y="2336739"/>
            <a:ext cx="2821108" cy="2821108"/>
          </a:xfrm>
          <a:prstGeom prst="rect">
            <a:avLst/>
          </a:prstGeom>
        </p:spPr>
      </p:pic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004AB3F3-0D9C-0DAB-DDF0-0F252256C428}"/>
              </a:ext>
            </a:extLst>
          </p:cNvPr>
          <p:cNvCxnSpPr/>
          <p:nvPr/>
        </p:nvCxnSpPr>
        <p:spPr>
          <a:xfrm flipV="1">
            <a:off x="8469812" y="3962818"/>
            <a:ext cx="0" cy="198536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D551D1B5-E884-DEDC-368C-343FC9F056EA}"/>
              </a:ext>
            </a:extLst>
          </p:cNvPr>
          <p:cNvCxnSpPr>
            <a:cxnSpLocks/>
          </p:cNvCxnSpPr>
          <p:nvPr/>
        </p:nvCxnSpPr>
        <p:spPr>
          <a:xfrm>
            <a:off x="8469812" y="5948179"/>
            <a:ext cx="3502938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16DCA08-D304-E1C7-699C-86523CE449B6}"/>
              </a:ext>
            </a:extLst>
          </p:cNvPr>
          <p:cNvCxnSpPr>
            <a:cxnSpLocks/>
          </p:cNvCxnSpPr>
          <p:nvPr/>
        </p:nvCxnSpPr>
        <p:spPr>
          <a:xfrm flipV="1">
            <a:off x="9038081" y="4447365"/>
            <a:ext cx="0" cy="319876"/>
          </a:xfrm>
          <a:prstGeom prst="straightConnector1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F4710506-AD01-5434-8694-DCC72CCF6663}"/>
              </a:ext>
            </a:extLst>
          </p:cNvPr>
          <p:cNvCxnSpPr>
            <a:cxnSpLocks/>
          </p:cNvCxnSpPr>
          <p:nvPr/>
        </p:nvCxnSpPr>
        <p:spPr>
          <a:xfrm>
            <a:off x="10795659" y="3766845"/>
            <a:ext cx="0" cy="104903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804A3824-3563-F922-15AD-5373764615B2}"/>
              </a:ext>
            </a:extLst>
          </p:cNvPr>
          <p:cNvSpPr txBox="1"/>
          <p:nvPr/>
        </p:nvSpPr>
        <p:spPr>
          <a:xfrm>
            <a:off x="8362597" y="3722654"/>
            <a:ext cx="1355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Current state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739B8D9-5A62-B15B-07D9-2AAA1B836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4976" y="1644162"/>
            <a:ext cx="1731290" cy="146260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CB4E473-F1EE-F7E5-6E77-DBF2C5EC6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0087650" y="2155832"/>
            <a:ext cx="1794931" cy="1516366"/>
          </a:xfrm>
          <a:prstGeom prst="rect">
            <a:avLst/>
          </a:prstGeom>
        </p:spPr>
      </p:pic>
      <p:pic>
        <p:nvPicPr>
          <p:cNvPr id="12" name="Image 11" descr="Une image contenant raie, pain&#10;&#10;Description générée automatiquement">
            <a:extLst>
              <a:ext uri="{FF2B5EF4-FFF2-40B4-BE49-F238E27FC236}">
                <a16:creationId xmlns:a16="http://schemas.microsoft.com/office/drawing/2014/main" id="{E548E86C-E1AC-4DCA-3F94-82D48D7CC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66" y="4880089"/>
            <a:ext cx="988236" cy="988236"/>
          </a:xfrm>
          <a:prstGeom prst="rect">
            <a:avLst/>
          </a:prstGeom>
        </p:spPr>
      </p:pic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64FE8C43-B766-43AD-B6B7-AE539715C081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6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1C847A-202E-3BF8-30A3-E11AE6C52876}"/>
              </a:ext>
            </a:extLst>
          </p:cNvPr>
          <p:cNvSpPr/>
          <p:nvPr/>
        </p:nvSpPr>
        <p:spPr>
          <a:xfrm>
            <a:off x="8282094" y="1170698"/>
            <a:ext cx="3820343" cy="5180414"/>
          </a:xfrm>
          <a:prstGeom prst="rect">
            <a:avLst/>
          </a:prstGeom>
          <a:noFill/>
          <a:ln w="76200">
            <a:solidFill>
              <a:srgbClr val="DEEB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0FD17C5-738A-FE30-E44B-D1B2C041AE48}"/>
              </a:ext>
            </a:extLst>
          </p:cNvPr>
          <p:cNvSpPr txBox="1"/>
          <p:nvPr/>
        </p:nvSpPr>
        <p:spPr>
          <a:xfrm>
            <a:off x="1196121" y="1696846"/>
            <a:ext cx="2030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Observation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F07F3A8-AB91-BB14-3777-611E052773B4}"/>
              </a:ext>
            </a:extLst>
          </p:cNvPr>
          <p:cNvSpPr txBox="1"/>
          <p:nvPr/>
        </p:nvSpPr>
        <p:spPr>
          <a:xfrm>
            <a:off x="9327325" y="5953584"/>
            <a:ext cx="20771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Model parameter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15ACAFE-01B8-29F4-59CC-9FEDE5ABEC3C}"/>
              </a:ext>
            </a:extLst>
          </p:cNvPr>
          <p:cNvSpPr txBox="1"/>
          <p:nvPr/>
        </p:nvSpPr>
        <p:spPr>
          <a:xfrm rot="16200000">
            <a:off x="6975406" y="4574351"/>
            <a:ext cx="17959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Vegetation cover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B91EFD6-7AFC-FC4E-4409-9FC3397C56F0}"/>
              </a:ext>
            </a:extLst>
          </p:cNvPr>
          <p:cNvCxnSpPr>
            <a:cxnSpLocks/>
          </p:cNvCxnSpPr>
          <p:nvPr/>
        </p:nvCxnSpPr>
        <p:spPr>
          <a:xfrm>
            <a:off x="11295237" y="6141011"/>
            <a:ext cx="70948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ABA1C41-113D-80D4-DBDB-C39BA48EEB42}"/>
              </a:ext>
            </a:extLst>
          </p:cNvPr>
          <p:cNvCxnSpPr>
            <a:cxnSpLocks/>
          </p:cNvCxnSpPr>
          <p:nvPr/>
        </p:nvCxnSpPr>
        <p:spPr>
          <a:xfrm>
            <a:off x="8465205" y="6126943"/>
            <a:ext cx="86981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6D6B24B8-6E4B-4329-2F57-563BA2BB74E1}"/>
              </a:ext>
            </a:extLst>
          </p:cNvPr>
          <p:cNvSpPr/>
          <p:nvPr/>
        </p:nvSpPr>
        <p:spPr>
          <a:xfrm flipH="1">
            <a:off x="8506347" y="4237170"/>
            <a:ext cx="2738894" cy="1449825"/>
          </a:xfrm>
          <a:custGeom>
            <a:avLst/>
            <a:gdLst>
              <a:gd name="connsiteX0" fmla="*/ 2382697 w 2382697"/>
              <a:gd name="connsiteY0" fmla="*/ 0 h 1041010"/>
              <a:gd name="connsiteX1" fmla="*/ 1440162 w 2382697"/>
              <a:gd name="connsiteY1" fmla="*/ 239151 h 1041010"/>
              <a:gd name="connsiteX2" fmla="*/ 722710 w 2382697"/>
              <a:gd name="connsiteY2" fmla="*/ 464234 h 1041010"/>
              <a:gd name="connsiteX3" fmla="*/ 160002 w 2382697"/>
              <a:gd name="connsiteY3" fmla="*/ 745588 h 1041010"/>
              <a:gd name="connsiteX4" fmla="*/ 5257 w 2382697"/>
              <a:gd name="connsiteY4" fmla="*/ 942536 h 1041010"/>
              <a:gd name="connsiteX5" fmla="*/ 33393 w 2382697"/>
              <a:gd name="connsiteY5" fmla="*/ 1041010 h 1041010"/>
              <a:gd name="connsiteX0" fmla="*/ 2377440 w 2377440"/>
              <a:gd name="connsiteY0" fmla="*/ 0 h 942536"/>
              <a:gd name="connsiteX1" fmla="*/ 1434905 w 2377440"/>
              <a:gd name="connsiteY1" fmla="*/ 239151 h 942536"/>
              <a:gd name="connsiteX2" fmla="*/ 717453 w 2377440"/>
              <a:gd name="connsiteY2" fmla="*/ 464234 h 942536"/>
              <a:gd name="connsiteX3" fmla="*/ 154745 w 2377440"/>
              <a:gd name="connsiteY3" fmla="*/ 745588 h 942536"/>
              <a:gd name="connsiteX4" fmla="*/ 0 w 2377440"/>
              <a:gd name="connsiteY4" fmla="*/ 942536 h 942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440" h="942536">
                <a:moveTo>
                  <a:pt x="2377440" y="0"/>
                </a:moveTo>
                <a:cubicBezTo>
                  <a:pt x="2044504" y="80889"/>
                  <a:pt x="1711569" y="161779"/>
                  <a:pt x="1434905" y="239151"/>
                </a:cubicBezTo>
                <a:cubicBezTo>
                  <a:pt x="1158241" y="316523"/>
                  <a:pt x="930813" y="379828"/>
                  <a:pt x="717453" y="464234"/>
                </a:cubicBezTo>
                <a:cubicBezTo>
                  <a:pt x="504093" y="548640"/>
                  <a:pt x="274320" y="665871"/>
                  <a:pt x="154745" y="745588"/>
                </a:cubicBezTo>
                <a:cubicBezTo>
                  <a:pt x="35169" y="825305"/>
                  <a:pt x="21101" y="893299"/>
                  <a:pt x="0" y="942536"/>
                </a:cubicBezTo>
              </a:path>
            </a:pathLst>
          </a:cu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055D4A0E-117B-B6CA-0808-65A63DAD7747}"/>
              </a:ext>
            </a:extLst>
          </p:cNvPr>
          <p:cNvCxnSpPr>
            <a:cxnSpLocks/>
          </p:cNvCxnSpPr>
          <p:nvPr/>
        </p:nvCxnSpPr>
        <p:spPr>
          <a:xfrm>
            <a:off x="3863108" y="3791787"/>
            <a:ext cx="4177553" cy="0"/>
          </a:xfrm>
          <a:prstGeom prst="straightConnector1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EA123691-F4E9-8AA6-4807-213DA382C8D1}"/>
              </a:ext>
            </a:extLst>
          </p:cNvPr>
          <p:cNvSpPr txBox="1"/>
          <p:nvPr/>
        </p:nvSpPr>
        <p:spPr>
          <a:xfrm>
            <a:off x="3465103" y="3140485"/>
            <a:ext cx="49036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Inferring model parameters</a:t>
            </a:r>
          </a:p>
        </p:txBody>
      </p:sp>
    </p:spTree>
    <p:extLst>
      <p:ext uri="{BB962C8B-B14F-4D97-AF65-F5344CB8AC3E}">
        <p14:creationId xmlns:p14="http://schemas.microsoft.com/office/powerpoint/2010/main" val="299662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59C6F28-7AD7-255D-3602-CF58AC601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177" y="759655"/>
            <a:ext cx="10275645" cy="512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658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31E931-A320-EF6D-6C74-8282EA6A4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9441" y="5285524"/>
            <a:ext cx="2743200" cy="365125"/>
          </a:xfrm>
        </p:spPr>
        <p:txBody>
          <a:bodyPr/>
          <a:lstStyle/>
          <a:p>
            <a:fld id="{9A2B4772-7931-405A-8EE9-FF8F773AFB04}" type="slidenum">
              <a:rPr lang="en-GB" smtClean="0"/>
              <a:t>61</a:t>
            </a:fld>
            <a:endParaRPr lang="en-GB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35823E9-392F-F0C5-01C8-BBA64936C0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25" b="14401"/>
          <a:stretch/>
        </p:blipFill>
        <p:spPr>
          <a:xfrm>
            <a:off x="2008521" y="1166476"/>
            <a:ext cx="9826206" cy="4525048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11E1D61-D5AE-8F3D-1AF5-6CEA5E733EE2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64624B3-6552-0915-2944-1221A89E3BF9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9" name="TextBox 45">
              <a:extLst>
                <a:ext uri="{FF2B5EF4-FFF2-40B4-BE49-F238E27FC236}">
                  <a16:creationId xmlns:a16="http://schemas.microsoft.com/office/drawing/2014/main" id="{E84D1366-0B8D-1060-52E7-2102313CA437}"/>
                </a:ext>
              </a:extLst>
            </p:cNvPr>
            <p:cNvSpPr txBox="1"/>
            <p:nvPr/>
          </p:nvSpPr>
          <p:spPr>
            <a:xfrm>
              <a:off x="2008526" y="90085"/>
              <a:ext cx="817518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Learning similarity of </a:t>
              </a:r>
              <a:r>
                <a:rPr lang="en-US" sz="2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latino Linotype" panose="02040502050505030304" pitchFamily="18" charset="0"/>
                  <a:cs typeface="Arial"/>
                </a:rPr>
                <a:t>vegetation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structure within each site</a:t>
              </a:r>
            </a:p>
          </p:txBody>
        </p:sp>
      </p:grp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A637E5F-C83B-3F42-117E-6D6B76293870}"/>
              </a:ext>
            </a:extLst>
          </p:cNvPr>
          <p:cNvCxnSpPr>
            <a:cxnSpLocks/>
          </p:cNvCxnSpPr>
          <p:nvPr/>
        </p:nvCxnSpPr>
        <p:spPr>
          <a:xfrm>
            <a:off x="1944460" y="1166476"/>
            <a:ext cx="0" cy="452113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B1213A3C-678D-C644-E763-B0523CD7B558}"/>
              </a:ext>
            </a:extLst>
          </p:cNvPr>
          <p:cNvSpPr txBox="1"/>
          <p:nvPr/>
        </p:nvSpPr>
        <p:spPr>
          <a:xfrm>
            <a:off x="1162697" y="5222024"/>
            <a:ext cx="766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0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0B607BE-20F9-9EE8-1C15-D3A430986A86}"/>
              </a:ext>
            </a:extLst>
          </p:cNvPr>
          <p:cNvSpPr txBox="1"/>
          <p:nvPr/>
        </p:nvSpPr>
        <p:spPr>
          <a:xfrm>
            <a:off x="1242209" y="4171943"/>
            <a:ext cx="766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0.25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27A2BCD-5E94-C04B-44E8-A8552B84697A}"/>
              </a:ext>
            </a:extLst>
          </p:cNvPr>
          <p:cNvSpPr txBox="1"/>
          <p:nvPr/>
        </p:nvSpPr>
        <p:spPr>
          <a:xfrm>
            <a:off x="1374729" y="3121862"/>
            <a:ext cx="766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0.5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DE2C1F7-CB64-5E93-F01B-22688E589814}"/>
              </a:ext>
            </a:extLst>
          </p:cNvPr>
          <p:cNvSpPr txBox="1"/>
          <p:nvPr/>
        </p:nvSpPr>
        <p:spPr>
          <a:xfrm>
            <a:off x="1242209" y="2071781"/>
            <a:ext cx="766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0.75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26EFBC0-1E16-F6A5-8EBA-8AA615B1164F}"/>
              </a:ext>
            </a:extLst>
          </p:cNvPr>
          <p:cNvSpPr txBox="1"/>
          <p:nvPr/>
        </p:nvSpPr>
        <p:spPr>
          <a:xfrm>
            <a:off x="1573512" y="1021700"/>
            <a:ext cx="766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1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BD3F10B-71F8-C1A5-A290-A2FF27E4F9FB}"/>
              </a:ext>
            </a:extLst>
          </p:cNvPr>
          <p:cNvSpPr txBox="1"/>
          <p:nvPr/>
        </p:nvSpPr>
        <p:spPr>
          <a:xfrm rot="16200000">
            <a:off x="-1530677" y="3050133"/>
            <a:ext cx="5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Distance within site / between sites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97E72F5-7AA6-4BC6-B98E-3A2B1CD6F42C}"/>
              </a:ext>
            </a:extLst>
          </p:cNvPr>
          <p:cNvSpPr txBox="1"/>
          <p:nvPr/>
        </p:nvSpPr>
        <p:spPr>
          <a:xfrm>
            <a:off x="2339824" y="5743750"/>
            <a:ext cx="3575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Distance to desert state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DCDD1DA-6FE5-3B97-B788-8CE659B8E634}"/>
              </a:ext>
            </a:extLst>
          </p:cNvPr>
          <p:cNvSpPr txBox="1"/>
          <p:nvPr/>
        </p:nvSpPr>
        <p:spPr>
          <a:xfrm>
            <a:off x="6617170" y="5703994"/>
            <a:ext cx="6089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7133952-966E-EDD4-528F-54FD5371A1A9}"/>
              </a:ext>
            </a:extLst>
          </p:cNvPr>
          <p:cNvSpPr txBox="1"/>
          <p:nvPr/>
        </p:nvSpPr>
        <p:spPr>
          <a:xfrm>
            <a:off x="9778670" y="5703994"/>
            <a:ext cx="6089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q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654D6E07-2C2D-2375-1924-A40BB444EC2D}"/>
              </a:ext>
            </a:extLst>
          </p:cNvPr>
          <p:cNvCxnSpPr>
            <a:cxnSpLocks/>
          </p:cNvCxnSpPr>
          <p:nvPr/>
        </p:nvCxnSpPr>
        <p:spPr>
          <a:xfrm flipH="1">
            <a:off x="1956668" y="1278483"/>
            <a:ext cx="8757303" cy="0"/>
          </a:xfrm>
          <a:prstGeom prst="line">
            <a:avLst/>
          </a:prstGeom>
          <a:ln w="3175">
            <a:solidFill>
              <a:srgbClr val="F8C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4BFE4F43-4A6D-1C06-1D8E-EF42C7A34A4D}"/>
              </a:ext>
            </a:extLst>
          </p:cNvPr>
          <p:cNvSpPr txBox="1"/>
          <p:nvPr/>
        </p:nvSpPr>
        <p:spPr>
          <a:xfrm>
            <a:off x="78580" y="6406060"/>
            <a:ext cx="3358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1 site = 3 vegetation landscapes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6A6DFFD-864D-912F-1A23-A277929DFB83}"/>
              </a:ext>
            </a:extLst>
          </p:cNvPr>
          <p:cNvCxnSpPr>
            <a:cxnSpLocks/>
          </p:cNvCxnSpPr>
          <p:nvPr/>
        </p:nvCxnSpPr>
        <p:spPr>
          <a:xfrm flipH="1">
            <a:off x="1944460" y="5687606"/>
            <a:ext cx="875730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16">
            <a:extLst>
              <a:ext uri="{FF2B5EF4-FFF2-40B4-BE49-F238E27FC236}">
                <a16:creationId xmlns:a16="http://schemas.microsoft.com/office/drawing/2014/main" id="{CE33290D-4F58-4366-CC20-2080A4ADC1A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mtClean="0"/>
              <a:pPr/>
              <a:t>61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23748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e 52">
            <a:extLst>
              <a:ext uri="{FF2B5EF4-FFF2-40B4-BE49-F238E27FC236}">
                <a16:creationId xmlns:a16="http://schemas.microsoft.com/office/drawing/2014/main" id="{B577ED14-F9D7-5C18-E780-8C37E8B50F6D}"/>
              </a:ext>
            </a:extLst>
          </p:cNvPr>
          <p:cNvGrpSpPr/>
          <p:nvPr/>
        </p:nvGrpSpPr>
        <p:grpSpPr>
          <a:xfrm>
            <a:off x="2349636" y="668364"/>
            <a:ext cx="6801820" cy="5875682"/>
            <a:chOff x="2349636" y="668364"/>
            <a:chExt cx="6801820" cy="5875682"/>
          </a:xfrm>
        </p:grpSpPr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8B56E5A9-FD17-08DF-2B0E-2DA849847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35592" y="684061"/>
              <a:ext cx="6615864" cy="5859192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85E7661-1A92-0943-A499-C939530B1AB5}"/>
                </a:ext>
              </a:extLst>
            </p:cNvPr>
            <p:cNvSpPr/>
            <p:nvPr/>
          </p:nvSpPr>
          <p:spPr>
            <a:xfrm>
              <a:off x="4097320" y="668364"/>
              <a:ext cx="51329" cy="585919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55BFE40-19CB-EBA3-CFF4-CA055CE30815}"/>
                </a:ext>
              </a:extLst>
            </p:cNvPr>
            <p:cNvSpPr/>
            <p:nvPr/>
          </p:nvSpPr>
          <p:spPr>
            <a:xfrm>
              <a:off x="5776013" y="668364"/>
              <a:ext cx="51329" cy="585919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336DA53-B8D3-4C85-C704-F8DF49E8FCA7}"/>
                </a:ext>
              </a:extLst>
            </p:cNvPr>
            <p:cNvSpPr/>
            <p:nvPr/>
          </p:nvSpPr>
          <p:spPr>
            <a:xfrm>
              <a:off x="7412819" y="684854"/>
              <a:ext cx="51329" cy="585919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41302E2-9C6A-AC3D-ADA0-B0EAAB64B320}"/>
                </a:ext>
              </a:extLst>
            </p:cNvPr>
            <p:cNvSpPr/>
            <p:nvPr/>
          </p:nvSpPr>
          <p:spPr>
            <a:xfrm rot="16200000">
              <a:off x="5390101" y="1738783"/>
              <a:ext cx="51329" cy="585919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441F511-C436-8FE5-9BE4-513607B4C920}"/>
                </a:ext>
              </a:extLst>
            </p:cNvPr>
            <p:cNvSpPr/>
            <p:nvPr/>
          </p:nvSpPr>
          <p:spPr>
            <a:xfrm rot="16200000">
              <a:off x="5722610" y="-783803"/>
              <a:ext cx="51329" cy="679727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C5FEF0-36A9-3E1D-606D-87D947D9CC5E}"/>
                </a:ext>
              </a:extLst>
            </p:cNvPr>
            <p:cNvSpPr/>
            <p:nvPr/>
          </p:nvSpPr>
          <p:spPr>
            <a:xfrm rot="16200000" flipV="1">
              <a:off x="7366633" y="4758000"/>
              <a:ext cx="1868352" cy="169220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5F780ADB-B0E8-8C4E-8946-D0541C1E9543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CC4409-C7AF-9135-70A3-0DA3ADC1FA88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id="{39949CD7-9E0A-EB45-B186-8CEA23713DA2}"/>
                </a:ext>
              </a:extLst>
            </p:cNvPr>
            <p:cNvSpPr txBox="1"/>
            <p:nvPr/>
          </p:nvSpPr>
          <p:spPr>
            <a:xfrm>
              <a:off x="2929407" y="90085"/>
              <a:ext cx="633333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Comparing simulated and observed statistics</a:t>
              </a:r>
            </a:p>
          </p:txBody>
        </p: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10880979-8D74-2577-D0D4-CB0F9A46D608}"/>
              </a:ext>
            </a:extLst>
          </p:cNvPr>
          <p:cNvSpPr txBox="1"/>
          <p:nvPr/>
        </p:nvSpPr>
        <p:spPr>
          <a:xfrm>
            <a:off x="8297885" y="1913155"/>
            <a:ext cx="2026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Skewness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6D1C04F-50D2-8B57-0790-262AACBF5A60}"/>
              </a:ext>
            </a:extLst>
          </p:cNvPr>
          <p:cNvSpPr txBox="1"/>
          <p:nvPr/>
        </p:nvSpPr>
        <p:spPr>
          <a:xfrm>
            <a:off x="2928507" y="2563703"/>
            <a:ext cx="2026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Variance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3D72F9E-48D0-79F6-6D71-1ACE9D5AA367}"/>
              </a:ext>
            </a:extLst>
          </p:cNvPr>
          <p:cNvSpPr txBox="1"/>
          <p:nvPr/>
        </p:nvSpPr>
        <p:spPr>
          <a:xfrm>
            <a:off x="8295336" y="2615159"/>
            <a:ext cx="2101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Patch size1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CA27BD0-402B-126D-73B0-77DB1601D152}"/>
              </a:ext>
            </a:extLst>
          </p:cNvPr>
          <p:cNvSpPr txBox="1"/>
          <p:nvPr/>
        </p:nvSpPr>
        <p:spPr>
          <a:xfrm>
            <a:off x="4486560" y="2544637"/>
            <a:ext cx="14991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Auto correlation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143E310-D697-96DB-372B-933CB76DAFE1}"/>
              </a:ext>
            </a:extLst>
          </p:cNvPr>
          <p:cNvSpPr txBox="1"/>
          <p:nvPr/>
        </p:nvSpPr>
        <p:spPr>
          <a:xfrm>
            <a:off x="4880319" y="1668308"/>
            <a:ext cx="15263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# of neighbors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75A38261-3455-01A3-3A1E-850EBAA8E206}"/>
              </a:ext>
            </a:extLst>
          </p:cNvPr>
          <p:cNvSpPr txBox="1"/>
          <p:nvPr/>
        </p:nvSpPr>
        <p:spPr>
          <a:xfrm>
            <a:off x="6067227" y="685381"/>
            <a:ext cx="2026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Clustering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E60FBF1A-482D-B889-1D67-F7329CF5EFAE}"/>
              </a:ext>
            </a:extLst>
          </p:cNvPr>
          <p:cNvSpPr txBox="1"/>
          <p:nvPr/>
        </p:nvSpPr>
        <p:spPr>
          <a:xfrm>
            <a:off x="3291476" y="683069"/>
            <a:ext cx="14991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Cover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291D903-A3BE-2722-AC8D-9222381DE69E}"/>
              </a:ext>
            </a:extLst>
          </p:cNvPr>
          <p:cNvSpPr txBox="1"/>
          <p:nvPr/>
        </p:nvSpPr>
        <p:spPr>
          <a:xfrm>
            <a:off x="6041065" y="2598176"/>
            <a:ext cx="11364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Spectral ratio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F21C7694-EE1D-8F89-3688-C16B5B50B895}"/>
              </a:ext>
            </a:extLst>
          </p:cNvPr>
          <p:cNvSpPr txBox="1"/>
          <p:nvPr/>
        </p:nvSpPr>
        <p:spPr>
          <a:xfrm rot="16200000">
            <a:off x="-377348" y="3278439"/>
            <a:ext cx="52607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Mean of the closest simulations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65A94466-106A-6610-6065-5271DF89628E}"/>
              </a:ext>
            </a:extLst>
          </p:cNvPr>
          <p:cNvSpPr txBox="1"/>
          <p:nvPr/>
        </p:nvSpPr>
        <p:spPr>
          <a:xfrm>
            <a:off x="2867057" y="4567797"/>
            <a:ext cx="2101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Patch size2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ABA1E6A4-452B-3A03-2EB8-2ADBECBE2024}"/>
              </a:ext>
            </a:extLst>
          </p:cNvPr>
          <p:cNvSpPr txBox="1"/>
          <p:nvPr/>
        </p:nvSpPr>
        <p:spPr>
          <a:xfrm>
            <a:off x="4902870" y="5873553"/>
            <a:ext cx="1193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CV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psd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ea typeface="+mn-ea"/>
              <a:cs typeface="Arial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7C8B0F91-7EEF-F971-2A88-A7570DDC0E7C}"/>
              </a:ext>
            </a:extLst>
          </p:cNvPr>
          <p:cNvSpPr txBox="1"/>
          <p:nvPr/>
        </p:nvSpPr>
        <p:spPr>
          <a:xfrm>
            <a:off x="6281684" y="4630822"/>
            <a:ext cx="1193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Biggest patch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72FC2C2B-D6F5-5A2D-BA3D-A70BE7905A8F}"/>
              </a:ext>
            </a:extLst>
          </p:cNvPr>
          <p:cNvSpPr txBox="1"/>
          <p:nvPr/>
        </p:nvSpPr>
        <p:spPr>
          <a:xfrm>
            <a:off x="4522832" y="6451046"/>
            <a:ext cx="34207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Observed statistics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3110CA-0347-8825-05B7-5B91A0FCBA93}"/>
              </a:ext>
            </a:extLst>
          </p:cNvPr>
          <p:cNvSpPr txBox="1"/>
          <p:nvPr/>
        </p:nvSpPr>
        <p:spPr>
          <a:xfrm rot="16200000">
            <a:off x="-377348" y="3278440"/>
            <a:ext cx="52607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Mean of the closest simulations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75AE9AD-7EFC-E4DC-C097-660C7BBF5B7D}"/>
              </a:ext>
            </a:extLst>
          </p:cNvPr>
          <p:cNvSpPr txBox="1"/>
          <p:nvPr/>
        </p:nvSpPr>
        <p:spPr>
          <a:xfrm>
            <a:off x="4522832" y="6451047"/>
            <a:ext cx="34207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Observed statistics </a:t>
            </a:r>
          </a:p>
        </p:txBody>
      </p:sp>
      <p:sp>
        <p:nvSpPr>
          <p:cNvPr id="5" name="Espace réservé du numéro de diapositive 16">
            <a:extLst>
              <a:ext uri="{FF2B5EF4-FFF2-40B4-BE49-F238E27FC236}">
                <a16:creationId xmlns:a16="http://schemas.microsoft.com/office/drawing/2014/main" id="{06D694CF-826E-C00F-0596-50F98415A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A2B4772-7931-405A-8EE9-FF8F773AFB04}" type="slidenum">
              <a:rPr lang="en-GB" smtClean="0"/>
              <a:t>62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59591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5F780ADB-B0E8-8C4E-8946-D0541C1E9543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CC4409-C7AF-9135-70A3-0DA3ADC1FA88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id="{39949CD7-9E0A-EB45-B186-8CEA23713DA2}"/>
                </a:ext>
              </a:extLst>
            </p:cNvPr>
            <p:cNvSpPr txBox="1"/>
            <p:nvPr/>
          </p:nvSpPr>
          <p:spPr>
            <a:xfrm>
              <a:off x="2974806" y="90085"/>
              <a:ext cx="624254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A lack of spatial heterogeneity in patch’ size</a:t>
              </a: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FD2482A3-3753-FA45-B6D4-58EDA3C619E2}"/>
              </a:ext>
            </a:extLst>
          </p:cNvPr>
          <p:cNvGrpSpPr/>
          <p:nvPr/>
        </p:nvGrpSpPr>
        <p:grpSpPr>
          <a:xfrm>
            <a:off x="2349636" y="655112"/>
            <a:ext cx="6801820" cy="5875682"/>
            <a:chOff x="2349636" y="668364"/>
            <a:chExt cx="6801820" cy="5875682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693B7A5F-CDC0-0696-EA5C-11118C62D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35592" y="684061"/>
              <a:ext cx="6615864" cy="585919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4893BF6-6DFC-6112-2498-2C4BB052A3E9}"/>
                </a:ext>
              </a:extLst>
            </p:cNvPr>
            <p:cNvSpPr/>
            <p:nvPr/>
          </p:nvSpPr>
          <p:spPr>
            <a:xfrm>
              <a:off x="4097320" y="668364"/>
              <a:ext cx="51329" cy="585919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4F3398C-B001-451D-BE34-D8E86BD14D7A}"/>
                </a:ext>
              </a:extLst>
            </p:cNvPr>
            <p:cNvSpPr/>
            <p:nvPr/>
          </p:nvSpPr>
          <p:spPr>
            <a:xfrm>
              <a:off x="5776013" y="668364"/>
              <a:ext cx="51329" cy="585919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2B858D8-A314-6E6E-3E6C-D53FDEC286C4}"/>
                </a:ext>
              </a:extLst>
            </p:cNvPr>
            <p:cNvSpPr/>
            <p:nvPr/>
          </p:nvSpPr>
          <p:spPr>
            <a:xfrm>
              <a:off x="7412819" y="684854"/>
              <a:ext cx="51329" cy="585919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36C3C47-5A10-6A17-107B-7765126FD16B}"/>
                </a:ext>
              </a:extLst>
            </p:cNvPr>
            <p:cNvSpPr/>
            <p:nvPr/>
          </p:nvSpPr>
          <p:spPr>
            <a:xfrm rot="16200000">
              <a:off x="5390101" y="1738783"/>
              <a:ext cx="51329" cy="585919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A9D7CF7-6EE0-D4CD-A8B0-A9D3EF0926DD}"/>
                </a:ext>
              </a:extLst>
            </p:cNvPr>
            <p:cNvSpPr/>
            <p:nvPr/>
          </p:nvSpPr>
          <p:spPr>
            <a:xfrm rot="16200000">
              <a:off x="5722610" y="-757299"/>
              <a:ext cx="51329" cy="679727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6A4842-BA78-2A14-8443-650A81EE8B0E}"/>
                </a:ext>
              </a:extLst>
            </p:cNvPr>
            <p:cNvSpPr/>
            <p:nvPr/>
          </p:nvSpPr>
          <p:spPr>
            <a:xfrm rot="16200000" flipV="1">
              <a:off x="7366633" y="4758000"/>
              <a:ext cx="1868352" cy="169220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Ellipse 2">
            <a:extLst>
              <a:ext uri="{FF2B5EF4-FFF2-40B4-BE49-F238E27FC236}">
                <a16:creationId xmlns:a16="http://schemas.microsoft.com/office/drawing/2014/main" id="{3605E0C8-921B-A928-BDB6-3DB351A97449}"/>
              </a:ext>
            </a:extLst>
          </p:cNvPr>
          <p:cNvSpPr/>
          <p:nvPr/>
        </p:nvSpPr>
        <p:spPr>
          <a:xfrm rot="18144089">
            <a:off x="4064964" y="5089000"/>
            <a:ext cx="2079618" cy="391774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9ACC4B62-437C-F054-A307-60205F2AD292}"/>
              </a:ext>
            </a:extLst>
          </p:cNvPr>
          <p:cNvSpPr txBox="1"/>
          <p:nvPr/>
        </p:nvSpPr>
        <p:spPr>
          <a:xfrm>
            <a:off x="7605840" y="5005506"/>
            <a:ext cx="3978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Simulation are too homogeneous in term of patch size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7AF3887-6251-9DA2-95AF-27CA1CFC17F5}"/>
              </a:ext>
            </a:extLst>
          </p:cNvPr>
          <p:cNvSpPr txBox="1"/>
          <p:nvPr/>
        </p:nvSpPr>
        <p:spPr>
          <a:xfrm rot="16200000">
            <a:off x="-377348" y="3278440"/>
            <a:ext cx="52607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Mean of the closest simulations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2B9DEE9-D17F-2044-2CD6-A5CF58E25148}"/>
              </a:ext>
            </a:extLst>
          </p:cNvPr>
          <p:cNvSpPr txBox="1"/>
          <p:nvPr/>
        </p:nvSpPr>
        <p:spPr>
          <a:xfrm>
            <a:off x="4522832" y="6425647"/>
            <a:ext cx="34207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Observed statistics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65C171C-6177-82AD-EACC-1D80322A5184}"/>
              </a:ext>
            </a:extLst>
          </p:cNvPr>
          <p:cNvSpPr txBox="1"/>
          <p:nvPr/>
        </p:nvSpPr>
        <p:spPr>
          <a:xfrm>
            <a:off x="4902870" y="5873553"/>
            <a:ext cx="1193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CV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psd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ea typeface="+mn-ea"/>
              <a:cs typeface="Arial"/>
            </a:endParaRPr>
          </a:p>
        </p:txBody>
      </p:sp>
      <p:sp>
        <p:nvSpPr>
          <p:cNvPr id="4" name="Espace réservé du numéro de diapositive 16">
            <a:extLst>
              <a:ext uri="{FF2B5EF4-FFF2-40B4-BE49-F238E27FC236}">
                <a16:creationId xmlns:a16="http://schemas.microsoft.com/office/drawing/2014/main" id="{86F81F14-805E-9C75-CC48-5628DF005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A2B4772-7931-405A-8EE9-FF8F773AFB04}" type="slidenum">
              <a:rPr lang="en-GB" smtClean="0"/>
              <a:t>63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72979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B635240-D992-9F99-6DCF-38959D517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302" y="1073251"/>
            <a:ext cx="6619875" cy="32480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2D8C950-8FB7-74D7-0EED-65EF8720BF28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70884" y="1989000"/>
            <a:ext cx="3456000" cy="288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1C4D98A-34CF-C7BB-B86F-B062E7D5ABB0}"/>
              </a:ext>
            </a:extLst>
          </p:cNvPr>
          <p:cNvSpPr txBox="1"/>
          <p:nvPr/>
        </p:nvSpPr>
        <p:spPr>
          <a:xfrm>
            <a:off x="5185452" y="682261"/>
            <a:ext cx="31555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Posterior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B463E3E-91CE-8680-220F-423DE2C3275C}"/>
              </a:ext>
            </a:extLst>
          </p:cNvPr>
          <p:cNvSpPr txBox="1"/>
          <p:nvPr/>
        </p:nvSpPr>
        <p:spPr>
          <a:xfrm>
            <a:off x="8066304" y="682260"/>
            <a:ext cx="31555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Posterior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q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969E4F6-7134-7887-329F-3B8AEAA0B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811" y="4296681"/>
            <a:ext cx="2610377" cy="211593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EAB1C7C-EB9A-97BA-252D-99318790A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0987" y="4424395"/>
            <a:ext cx="2632013" cy="2115932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D69D5D47-46BE-9F53-A690-3340FC20D914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117817C-3E10-AE88-B695-E55908E58DCC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17" name="TextBox 45">
              <a:extLst>
                <a:ext uri="{FF2B5EF4-FFF2-40B4-BE49-F238E27FC236}">
                  <a16:creationId xmlns:a16="http://schemas.microsoft.com/office/drawing/2014/main" id="{AE063E69-C36E-982F-6527-4BD5511A727B}"/>
                </a:ext>
              </a:extLst>
            </p:cNvPr>
            <p:cNvSpPr txBox="1"/>
            <p:nvPr/>
          </p:nvSpPr>
          <p:spPr>
            <a:xfrm>
              <a:off x="3180864" y="90085"/>
              <a:ext cx="583044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When the method fails: contrasting scales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49968774-9C15-168A-BF26-3CE8CD889B52}"/>
              </a:ext>
            </a:extLst>
          </p:cNvPr>
          <p:cNvSpPr txBox="1"/>
          <p:nvPr/>
        </p:nvSpPr>
        <p:spPr>
          <a:xfrm>
            <a:off x="825161" y="5020696"/>
            <a:ext cx="31555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Observed site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ea typeface="+mn-ea"/>
              <a:cs typeface="Arial"/>
            </a:endParaRPr>
          </a:p>
        </p:txBody>
      </p:sp>
      <p:sp>
        <p:nvSpPr>
          <p:cNvPr id="4" name="Espace réservé du numéro de diapositive 18">
            <a:extLst>
              <a:ext uri="{FF2B5EF4-FFF2-40B4-BE49-F238E27FC236}">
                <a16:creationId xmlns:a16="http://schemas.microsoft.com/office/drawing/2014/main" id="{96BAC9CB-A9EB-67C9-D0ED-7855A850A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A2B4772-7931-405A-8EE9-FF8F773AFB04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2289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e 23">
            <a:extLst>
              <a:ext uri="{FF2B5EF4-FFF2-40B4-BE49-F238E27FC236}">
                <a16:creationId xmlns:a16="http://schemas.microsoft.com/office/drawing/2014/main" id="{090EC759-4A93-58B3-8986-C65B9FD280EE}"/>
              </a:ext>
            </a:extLst>
          </p:cNvPr>
          <p:cNvGrpSpPr/>
          <p:nvPr/>
        </p:nvGrpSpPr>
        <p:grpSpPr>
          <a:xfrm>
            <a:off x="541764" y="-943026"/>
            <a:ext cx="11650236" cy="7801026"/>
            <a:chOff x="901218" y="-910723"/>
            <a:chExt cx="11650236" cy="7801026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DA2FB4B-5328-1DFE-3ED1-A74BF3C6D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05549" y="5160952"/>
              <a:ext cx="2101119" cy="1697048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5BF7A37-DA58-4C1C-D9D2-C1D77B5B2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8363" y="5160952"/>
              <a:ext cx="2101119" cy="1697048"/>
            </a:xfrm>
            <a:prstGeom prst="rect">
              <a:avLst/>
            </a:prstGeom>
          </p:spPr>
        </p:pic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41CE2731-0CF9-E7A9-9457-765AF3984544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 flipH="1">
              <a:off x="2798923" y="4650285"/>
              <a:ext cx="1207197" cy="5106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B0D67870-C31B-136F-2BED-AD389C2C3544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>
              <a:off x="4006120" y="4650285"/>
              <a:ext cx="1349989" cy="5106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D827F173-98FE-2F9C-38A3-37B1EF357DDA}"/>
                </a:ext>
              </a:extLst>
            </p:cNvPr>
            <p:cNvSpPr txBox="1"/>
            <p:nvPr/>
          </p:nvSpPr>
          <p:spPr>
            <a:xfrm>
              <a:off x="5302348" y="4669387"/>
              <a:ext cx="15856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+mn-ea"/>
                  <a:cs typeface="+mn-cs"/>
                </a:rPr>
                <a:t>high p,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+mn-ea"/>
                  <a:cs typeface="+mn-cs"/>
                </a:rPr>
                <a:t>low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+mn-ea"/>
                  <a:cs typeface="+mn-cs"/>
                </a:rPr>
                <a:t> q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E5D79977-DA2C-2FE9-FB45-516E6195AEA4}"/>
                </a:ext>
              </a:extLst>
            </p:cNvPr>
            <p:cNvSpPr txBox="1"/>
            <p:nvPr/>
          </p:nvSpPr>
          <p:spPr>
            <a:xfrm>
              <a:off x="1292296" y="4669387"/>
              <a:ext cx="15856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+mn-ea"/>
                  <a:cs typeface="+mn-cs"/>
                </a:rPr>
                <a:t>low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+mn-ea"/>
                  <a:cs typeface="+mn-cs"/>
                </a:rPr>
                <a:t> p, high q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3F246FCF-9472-45F6-697B-90BD82E9E07B}"/>
                </a:ext>
              </a:extLst>
            </p:cNvPr>
            <p:cNvSpPr txBox="1"/>
            <p:nvPr/>
          </p:nvSpPr>
          <p:spPr>
            <a:xfrm>
              <a:off x="10965818" y="4688489"/>
              <a:ext cx="15856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+mn-ea"/>
                  <a:cs typeface="+mn-cs"/>
                </a:rPr>
                <a:t>high p,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+mn-ea"/>
                  <a:cs typeface="+mn-cs"/>
                </a:rPr>
                <a:t>low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+mn-ea"/>
                  <a:cs typeface="+mn-cs"/>
                </a:rPr>
                <a:t> q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035836E-BDDB-3DD0-BBCE-695A24CE5B04}"/>
                </a:ext>
              </a:extLst>
            </p:cNvPr>
            <p:cNvSpPr txBox="1"/>
            <p:nvPr/>
          </p:nvSpPr>
          <p:spPr>
            <a:xfrm>
              <a:off x="7143822" y="4688489"/>
              <a:ext cx="15856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+mn-ea"/>
                  <a:cs typeface="+mn-cs"/>
                </a:rPr>
                <a:t>low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+mn-ea"/>
                  <a:cs typeface="+mn-cs"/>
                </a:rPr>
                <a:t> p, high q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endParaRP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CA31E5AC-E5D3-F3F1-BC65-CE316E39B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0881" y="5160952"/>
              <a:ext cx="2101119" cy="172175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87909D59-D721-9F62-0733-079F30A81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1218" y="-910723"/>
              <a:ext cx="11010900" cy="5438775"/>
            </a:xfrm>
            <a:prstGeom prst="rect">
              <a:avLst/>
            </a:prstGeom>
          </p:spPr>
        </p:pic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8542E462-5B79-8304-431F-157371A417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62393" y="4669387"/>
              <a:ext cx="1207197" cy="5106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5B7767B0-D62B-840A-7930-601E82EE5B1C}"/>
                </a:ext>
              </a:extLst>
            </p:cNvPr>
            <p:cNvCxnSpPr>
              <a:cxnSpLocks/>
            </p:cNvCxnSpPr>
            <p:nvPr/>
          </p:nvCxnSpPr>
          <p:spPr>
            <a:xfrm>
              <a:off x="9650540" y="4669387"/>
              <a:ext cx="1349989" cy="5106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E08DB0C3-5A48-6493-8CA0-C0280DF15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69041" y="5160952"/>
              <a:ext cx="2101120" cy="17293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86980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5F780ADB-B0E8-8C4E-8946-D0541C1E9543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CC4409-C7AF-9135-70A3-0DA3ADC1FA88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id="{39949CD7-9E0A-EB45-B186-8CEA23713DA2}"/>
                </a:ext>
              </a:extLst>
            </p:cNvPr>
            <p:cNvSpPr txBox="1"/>
            <p:nvPr/>
          </p:nvSpPr>
          <p:spPr>
            <a:xfrm>
              <a:off x="3317103" y="90085"/>
              <a:ext cx="55579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Keeping the identifiability of the model</a:t>
              </a:r>
            </a:p>
          </p:txBody>
        </p:sp>
      </p:grp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DE89445D-9AB4-A903-5790-26AA3E39D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4772-7931-405A-8EE9-FF8F773AFB04}" type="slidenum">
              <a:rPr lang="en-GB" smtClean="0"/>
              <a:t>66</a:t>
            </a:fld>
            <a:endParaRPr lang="en-GB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3C64771-DAF6-E917-70C8-5A061A0472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9" b="8398"/>
          <a:stretch/>
        </p:blipFill>
        <p:spPr>
          <a:xfrm>
            <a:off x="6433065" y="2322988"/>
            <a:ext cx="5484827" cy="2545060"/>
          </a:xfrm>
          <a:prstGeom prst="rect">
            <a:avLst/>
          </a:prstGeom>
        </p:spPr>
      </p:pic>
      <p:pic>
        <p:nvPicPr>
          <p:cNvPr id="2053" name="Image 2052">
            <a:extLst>
              <a:ext uri="{FF2B5EF4-FFF2-40B4-BE49-F238E27FC236}">
                <a16:creationId xmlns:a16="http://schemas.microsoft.com/office/drawing/2014/main" id="{12F9B8AA-156E-B451-8A44-C697AC597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72" y="2074945"/>
            <a:ext cx="5698028" cy="2708110"/>
          </a:xfrm>
          <a:prstGeom prst="rect">
            <a:avLst/>
          </a:prstGeom>
        </p:spPr>
      </p:pic>
      <p:sp>
        <p:nvSpPr>
          <p:cNvPr id="2054" name="ZoneTexte 2053">
            <a:extLst>
              <a:ext uri="{FF2B5EF4-FFF2-40B4-BE49-F238E27FC236}">
                <a16:creationId xmlns:a16="http://schemas.microsoft.com/office/drawing/2014/main" id="{E0752AA0-0CA2-30D4-BEAE-A8887010CC6A}"/>
              </a:ext>
            </a:extLst>
          </p:cNvPr>
          <p:cNvSpPr txBox="1"/>
          <p:nvPr/>
        </p:nvSpPr>
        <p:spPr>
          <a:xfrm>
            <a:off x="1784520" y="4904595"/>
            <a:ext cx="3339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Increasing spatial resolution</a:t>
            </a:r>
          </a:p>
        </p:txBody>
      </p:sp>
      <p:cxnSp>
        <p:nvCxnSpPr>
          <p:cNvPr id="2056" name="Connecteur droit avec flèche 2055">
            <a:extLst>
              <a:ext uri="{FF2B5EF4-FFF2-40B4-BE49-F238E27FC236}">
                <a16:creationId xmlns:a16="http://schemas.microsoft.com/office/drawing/2014/main" id="{33699AFC-68D0-C499-18F8-7953DD6B1849}"/>
              </a:ext>
            </a:extLst>
          </p:cNvPr>
          <p:cNvCxnSpPr>
            <a:cxnSpLocks/>
          </p:cNvCxnSpPr>
          <p:nvPr/>
        </p:nvCxnSpPr>
        <p:spPr>
          <a:xfrm>
            <a:off x="744070" y="5086202"/>
            <a:ext cx="900173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Connecteur droit avec flèche 2058">
            <a:extLst>
              <a:ext uri="{FF2B5EF4-FFF2-40B4-BE49-F238E27FC236}">
                <a16:creationId xmlns:a16="http://schemas.microsoft.com/office/drawing/2014/main" id="{B590157D-EFA7-A451-72E6-1186842FD158}"/>
              </a:ext>
            </a:extLst>
          </p:cNvPr>
          <p:cNvCxnSpPr>
            <a:cxnSpLocks/>
          </p:cNvCxnSpPr>
          <p:nvPr/>
        </p:nvCxnSpPr>
        <p:spPr>
          <a:xfrm>
            <a:off x="5124475" y="5086202"/>
            <a:ext cx="900173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0" name="ZoneTexte 2059">
            <a:extLst>
              <a:ext uri="{FF2B5EF4-FFF2-40B4-BE49-F238E27FC236}">
                <a16:creationId xmlns:a16="http://schemas.microsoft.com/office/drawing/2014/main" id="{C224EC12-6229-69A4-0316-02DAD4035840}"/>
              </a:ext>
            </a:extLst>
          </p:cNvPr>
          <p:cNvSpPr txBox="1"/>
          <p:nvPr/>
        </p:nvSpPr>
        <p:spPr>
          <a:xfrm>
            <a:off x="7677765" y="4919276"/>
            <a:ext cx="3339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Increasing spatial resolution</a:t>
            </a:r>
          </a:p>
        </p:txBody>
      </p:sp>
      <p:cxnSp>
        <p:nvCxnSpPr>
          <p:cNvPr id="2061" name="Connecteur droit avec flèche 2060">
            <a:extLst>
              <a:ext uri="{FF2B5EF4-FFF2-40B4-BE49-F238E27FC236}">
                <a16:creationId xmlns:a16="http://schemas.microsoft.com/office/drawing/2014/main" id="{A351CB63-4D6B-0A33-BCE5-DE3C18FEACEF}"/>
              </a:ext>
            </a:extLst>
          </p:cNvPr>
          <p:cNvCxnSpPr>
            <a:cxnSpLocks/>
          </p:cNvCxnSpPr>
          <p:nvPr/>
        </p:nvCxnSpPr>
        <p:spPr>
          <a:xfrm>
            <a:off x="6637315" y="5100883"/>
            <a:ext cx="900173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2" name="Connecteur droit avec flèche 2061">
            <a:extLst>
              <a:ext uri="{FF2B5EF4-FFF2-40B4-BE49-F238E27FC236}">
                <a16:creationId xmlns:a16="http://schemas.microsoft.com/office/drawing/2014/main" id="{7DFB338E-D1F1-E68B-C5E6-00CE3578E1E2}"/>
              </a:ext>
            </a:extLst>
          </p:cNvPr>
          <p:cNvCxnSpPr>
            <a:cxnSpLocks/>
          </p:cNvCxnSpPr>
          <p:nvPr/>
        </p:nvCxnSpPr>
        <p:spPr>
          <a:xfrm>
            <a:off x="11017720" y="5100883"/>
            <a:ext cx="900173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3" name="ZoneTexte 2062">
            <a:extLst>
              <a:ext uri="{FF2B5EF4-FFF2-40B4-BE49-F238E27FC236}">
                <a16:creationId xmlns:a16="http://schemas.microsoft.com/office/drawing/2014/main" id="{AEAE6136-FE44-F4F4-DC42-D30C3566DD0B}"/>
              </a:ext>
            </a:extLst>
          </p:cNvPr>
          <p:cNvSpPr txBox="1"/>
          <p:nvPr/>
        </p:nvSpPr>
        <p:spPr>
          <a:xfrm rot="16200000">
            <a:off x="5718135" y="3290736"/>
            <a:ext cx="1125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NRMSE</a:t>
            </a:r>
          </a:p>
        </p:txBody>
      </p:sp>
      <p:sp>
        <p:nvSpPr>
          <p:cNvPr id="2064" name="ZoneTexte 2063">
            <a:extLst>
              <a:ext uri="{FF2B5EF4-FFF2-40B4-BE49-F238E27FC236}">
                <a16:creationId xmlns:a16="http://schemas.microsoft.com/office/drawing/2014/main" id="{2933B844-1E45-2118-6120-A349FFB09749}"/>
              </a:ext>
            </a:extLst>
          </p:cNvPr>
          <p:cNvSpPr txBox="1"/>
          <p:nvPr/>
        </p:nvSpPr>
        <p:spPr>
          <a:xfrm rot="16200000">
            <a:off x="-842490" y="3093970"/>
            <a:ext cx="20543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Parameter value</a:t>
            </a:r>
          </a:p>
        </p:txBody>
      </p:sp>
      <p:sp>
        <p:nvSpPr>
          <p:cNvPr id="2065" name="ZoneTexte 2064">
            <a:extLst>
              <a:ext uri="{FF2B5EF4-FFF2-40B4-BE49-F238E27FC236}">
                <a16:creationId xmlns:a16="http://schemas.microsoft.com/office/drawing/2014/main" id="{06F7DBE1-522B-5867-9063-249DCBC20F92}"/>
              </a:ext>
            </a:extLst>
          </p:cNvPr>
          <p:cNvSpPr txBox="1"/>
          <p:nvPr/>
        </p:nvSpPr>
        <p:spPr>
          <a:xfrm>
            <a:off x="1893721" y="1679216"/>
            <a:ext cx="446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</a:t>
            </a:r>
          </a:p>
        </p:txBody>
      </p:sp>
      <p:sp>
        <p:nvSpPr>
          <p:cNvPr id="2066" name="ZoneTexte 2065">
            <a:extLst>
              <a:ext uri="{FF2B5EF4-FFF2-40B4-BE49-F238E27FC236}">
                <a16:creationId xmlns:a16="http://schemas.microsoft.com/office/drawing/2014/main" id="{30C8491E-810C-A2F5-5701-91908F9E3C3B}"/>
              </a:ext>
            </a:extLst>
          </p:cNvPr>
          <p:cNvSpPr txBox="1"/>
          <p:nvPr/>
        </p:nvSpPr>
        <p:spPr>
          <a:xfrm>
            <a:off x="4677667" y="2716105"/>
            <a:ext cx="446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q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80B0403-750A-851F-E1CE-BBF9A484C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4777" y="849048"/>
            <a:ext cx="1846504" cy="149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9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  <p:bldP spid="2060" grpId="0"/>
      <p:bldP spid="2063" grpId="0"/>
      <p:bldP spid="2064" grpId="0"/>
      <p:bldP spid="2065" grpId="0"/>
      <p:bldP spid="206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Ellipse 82">
            <a:extLst>
              <a:ext uri="{FF2B5EF4-FFF2-40B4-BE49-F238E27FC236}">
                <a16:creationId xmlns:a16="http://schemas.microsoft.com/office/drawing/2014/main" id="{72A35B9A-33E7-6D17-69F2-4F3D94011D71}"/>
              </a:ext>
            </a:extLst>
          </p:cNvPr>
          <p:cNvSpPr/>
          <p:nvPr/>
        </p:nvSpPr>
        <p:spPr>
          <a:xfrm>
            <a:off x="6911564" y="1036655"/>
            <a:ext cx="2629115" cy="1793889"/>
          </a:xfrm>
          <a:prstGeom prst="ellipse">
            <a:avLst/>
          </a:prstGeom>
          <a:solidFill>
            <a:schemeClr val="accent6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219C1A70-62D2-EA18-8054-4B64B26B7AD2}"/>
              </a:ext>
            </a:extLst>
          </p:cNvPr>
          <p:cNvSpPr/>
          <p:nvPr/>
        </p:nvSpPr>
        <p:spPr>
          <a:xfrm>
            <a:off x="7235687" y="4289585"/>
            <a:ext cx="1412288" cy="878792"/>
          </a:xfrm>
          <a:prstGeom prst="ellipse">
            <a:avLst/>
          </a:prstGeom>
          <a:solidFill>
            <a:srgbClr val="FFA7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F780ADB-B0E8-8C4E-8946-D0541C1E9543}"/>
              </a:ext>
            </a:extLst>
          </p:cNvPr>
          <p:cNvGrpSpPr/>
          <p:nvPr/>
        </p:nvGrpSpPr>
        <p:grpSpPr>
          <a:xfrm>
            <a:off x="8" y="95367"/>
            <a:ext cx="12191992" cy="507611"/>
            <a:chOff x="8" y="95367"/>
            <a:chExt cx="12191992" cy="50761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CC4409-C7AF-9135-70A3-0DA3ADC1FA88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latin typeface="Palatino Linotype" panose="020405020505050303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id="{39949CD7-9E0A-EB45-B186-8CEA23713DA2}"/>
                </a:ext>
              </a:extLst>
            </p:cNvPr>
            <p:cNvSpPr txBox="1"/>
            <p:nvPr/>
          </p:nvSpPr>
          <p:spPr>
            <a:xfrm>
              <a:off x="4527077" y="95367"/>
              <a:ext cx="205216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latino Linotype" panose="02040502050505030304" pitchFamily="18" charset="0"/>
                  <a:cs typeface="Arial"/>
                </a:rPr>
                <a:t>Identifiability</a:t>
              </a:r>
            </a:p>
          </p:txBody>
        </p:sp>
      </p:grp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A3CAF8B3-39A3-62FD-D3D8-03EAB3060E32}"/>
              </a:ext>
            </a:extLst>
          </p:cNvPr>
          <p:cNvCxnSpPr>
            <a:cxnSpLocks/>
          </p:cNvCxnSpPr>
          <p:nvPr/>
        </p:nvCxnSpPr>
        <p:spPr>
          <a:xfrm flipV="1">
            <a:off x="1168837" y="2080591"/>
            <a:ext cx="0" cy="209511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C9133DFD-DCCA-9CCA-41C9-9FDBA1600B59}"/>
              </a:ext>
            </a:extLst>
          </p:cNvPr>
          <p:cNvCxnSpPr>
            <a:cxnSpLocks/>
          </p:cNvCxnSpPr>
          <p:nvPr/>
        </p:nvCxnSpPr>
        <p:spPr>
          <a:xfrm>
            <a:off x="1168837" y="4175706"/>
            <a:ext cx="2395998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6D6E4B5B-3348-97A2-84F6-588A83F06741}"/>
              </a:ext>
            </a:extLst>
          </p:cNvPr>
          <p:cNvSpPr txBox="1"/>
          <p:nvPr/>
        </p:nvSpPr>
        <p:spPr>
          <a:xfrm>
            <a:off x="1434254" y="2368000"/>
            <a:ext cx="46191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x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E0AC4D6-C870-F6A3-76EE-80533C56F109}"/>
              </a:ext>
            </a:extLst>
          </p:cNvPr>
          <p:cNvSpPr txBox="1"/>
          <p:nvPr/>
        </p:nvSpPr>
        <p:spPr>
          <a:xfrm>
            <a:off x="1966119" y="3072552"/>
            <a:ext cx="46191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x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580D176-23BC-B778-E02A-3D81A62F3107}"/>
              </a:ext>
            </a:extLst>
          </p:cNvPr>
          <p:cNvSpPr txBox="1"/>
          <p:nvPr/>
        </p:nvSpPr>
        <p:spPr>
          <a:xfrm>
            <a:off x="2072104" y="2057601"/>
            <a:ext cx="46191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x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0765E79-499F-CD3F-9EEE-5AA550B302C8}"/>
              </a:ext>
            </a:extLst>
          </p:cNvPr>
          <p:cNvSpPr txBox="1"/>
          <p:nvPr/>
        </p:nvSpPr>
        <p:spPr>
          <a:xfrm>
            <a:off x="2612315" y="2974104"/>
            <a:ext cx="46191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x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079F42A-BF9C-2BEF-F03A-C34820DE8C3D}"/>
              </a:ext>
            </a:extLst>
          </p:cNvPr>
          <p:cNvSpPr txBox="1"/>
          <p:nvPr/>
        </p:nvSpPr>
        <p:spPr>
          <a:xfrm>
            <a:off x="2651308" y="2369275"/>
            <a:ext cx="46191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x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9E847B6-AF55-D320-2A20-8F9F7DC7EDDE}"/>
              </a:ext>
            </a:extLst>
          </p:cNvPr>
          <p:cNvSpPr txBox="1"/>
          <p:nvPr/>
        </p:nvSpPr>
        <p:spPr>
          <a:xfrm>
            <a:off x="1406513" y="3419814"/>
            <a:ext cx="46191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x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8E0769A-5950-6550-E38F-7C4F555D590D}"/>
              </a:ext>
            </a:extLst>
          </p:cNvPr>
          <p:cNvSpPr txBox="1"/>
          <p:nvPr/>
        </p:nvSpPr>
        <p:spPr>
          <a:xfrm>
            <a:off x="2882264" y="3457181"/>
            <a:ext cx="46191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x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E1F9455B-4688-CE05-05F9-BABF16BCC548}"/>
              </a:ext>
            </a:extLst>
          </p:cNvPr>
          <p:cNvSpPr txBox="1"/>
          <p:nvPr/>
        </p:nvSpPr>
        <p:spPr>
          <a:xfrm>
            <a:off x="1364429" y="4627690"/>
            <a:ext cx="158770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Palatino Linotype" panose="02040502050505030304" pitchFamily="18" charset="0"/>
              </a:rPr>
              <a:t>Joint priors</a:t>
            </a:r>
            <a:endParaRPr lang="en-GB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3B34210-097C-C4B3-ABCE-3530B6235B62}"/>
              </a:ext>
            </a:extLst>
          </p:cNvPr>
          <p:cNvSpPr txBox="1"/>
          <p:nvPr/>
        </p:nvSpPr>
        <p:spPr>
          <a:xfrm>
            <a:off x="777400" y="3151208"/>
            <a:ext cx="4909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p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Arial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273C681-37FA-BDCC-A6A0-C91909BE3278}"/>
              </a:ext>
            </a:extLst>
          </p:cNvPr>
          <p:cNvSpPr txBox="1"/>
          <p:nvPr/>
        </p:nvSpPr>
        <p:spPr>
          <a:xfrm>
            <a:off x="1792653" y="4085307"/>
            <a:ext cx="4909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q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Arial"/>
            </a:endParaRP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C45820E0-AC28-9414-3874-7630171A202B}"/>
              </a:ext>
            </a:extLst>
          </p:cNvPr>
          <p:cNvCxnSpPr>
            <a:cxnSpLocks/>
          </p:cNvCxnSpPr>
          <p:nvPr/>
        </p:nvCxnSpPr>
        <p:spPr>
          <a:xfrm flipV="1">
            <a:off x="6820890" y="3717235"/>
            <a:ext cx="0" cy="209511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D59047BB-DAFE-53D6-84B6-B053FA9817C5}"/>
              </a:ext>
            </a:extLst>
          </p:cNvPr>
          <p:cNvCxnSpPr>
            <a:cxnSpLocks/>
          </p:cNvCxnSpPr>
          <p:nvPr/>
        </p:nvCxnSpPr>
        <p:spPr>
          <a:xfrm>
            <a:off x="6820890" y="5812350"/>
            <a:ext cx="2395998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D8ADF216-8E99-507A-1C71-FC035D5806E2}"/>
              </a:ext>
            </a:extLst>
          </p:cNvPr>
          <p:cNvCxnSpPr>
            <a:cxnSpLocks/>
          </p:cNvCxnSpPr>
          <p:nvPr/>
        </p:nvCxnSpPr>
        <p:spPr>
          <a:xfrm flipV="1">
            <a:off x="6820890" y="878989"/>
            <a:ext cx="0" cy="209511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F251807E-E4D7-8335-7FD7-C01054262A77}"/>
              </a:ext>
            </a:extLst>
          </p:cNvPr>
          <p:cNvCxnSpPr>
            <a:cxnSpLocks/>
          </p:cNvCxnSpPr>
          <p:nvPr/>
        </p:nvCxnSpPr>
        <p:spPr>
          <a:xfrm>
            <a:off x="6820890" y="2974104"/>
            <a:ext cx="2395998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>
            <a:extLst>
              <a:ext uri="{FF2B5EF4-FFF2-40B4-BE49-F238E27FC236}">
                <a16:creationId xmlns:a16="http://schemas.microsoft.com/office/drawing/2014/main" id="{C008E3B6-57A4-54AC-B4C8-B3FD9CAEF3A0}"/>
              </a:ext>
            </a:extLst>
          </p:cNvPr>
          <p:cNvSpPr txBox="1"/>
          <p:nvPr/>
        </p:nvSpPr>
        <p:spPr>
          <a:xfrm>
            <a:off x="7584033" y="1080214"/>
            <a:ext cx="46191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x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54BC9F43-F63E-55EA-E2A4-07FACF779BAB}"/>
              </a:ext>
            </a:extLst>
          </p:cNvPr>
          <p:cNvSpPr txBox="1"/>
          <p:nvPr/>
        </p:nvSpPr>
        <p:spPr>
          <a:xfrm>
            <a:off x="8851659" y="2080591"/>
            <a:ext cx="46191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x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FDAFBC99-7976-C81F-953D-934607A7F58B}"/>
              </a:ext>
            </a:extLst>
          </p:cNvPr>
          <p:cNvSpPr txBox="1"/>
          <p:nvPr/>
        </p:nvSpPr>
        <p:spPr>
          <a:xfrm>
            <a:off x="7512341" y="1689623"/>
            <a:ext cx="46191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x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A0C8BD1A-1BD0-AF4B-FD42-D73F520BE02D}"/>
              </a:ext>
            </a:extLst>
          </p:cNvPr>
          <p:cNvSpPr txBox="1"/>
          <p:nvPr/>
        </p:nvSpPr>
        <p:spPr>
          <a:xfrm>
            <a:off x="7921117" y="1602617"/>
            <a:ext cx="46191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x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13951EF3-41CA-863B-B7A0-7C27DF7FC95C}"/>
              </a:ext>
            </a:extLst>
          </p:cNvPr>
          <p:cNvSpPr txBox="1"/>
          <p:nvPr/>
        </p:nvSpPr>
        <p:spPr>
          <a:xfrm>
            <a:off x="8601761" y="1017533"/>
            <a:ext cx="46191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x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A1A13D73-B580-195F-7FAB-D0B207954652}"/>
              </a:ext>
            </a:extLst>
          </p:cNvPr>
          <p:cNvSpPr txBox="1"/>
          <p:nvPr/>
        </p:nvSpPr>
        <p:spPr>
          <a:xfrm>
            <a:off x="6884885" y="1350108"/>
            <a:ext cx="46191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x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6FE16ED9-FEB3-6061-0942-2D570909D324}"/>
              </a:ext>
            </a:extLst>
          </p:cNvPr>
          <p:cNvSpPr txBox="1"/>
          <p:nvPr/>
        </p:nvSpPr>
        <p:spPr>
          <a:xfrm>
            <a:off x="7955112" y="2227197"/>
            <a:ext cx="46191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x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3FE1EA1E-08C8-02BF-EBB3-99846FD28E8D}"/>
              </a:ext>
            </a:extLst>
          </p:cNvPr>
          <p:cNvSpPr txBox="1"/>
          <p:nvPr/>
        </p:nvSpPr>
        <p:spPr>
          <a:xfrm>
            <a:off x="7510908" y="4498919"/>
            <a:ext cx="46191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x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CC86E1EF-AE62-1955-C6B0-B4CE79E756A4}"/>
              </a:ext>
            </a:extLst>
          </p:cNvPr>
          <p:cNvSpPr txBox="1"/>
          <p:nvPr/>
        </p:nvSpPr>
        <p:spPr>
          <a:xfrm>
            <a:off x="7502864" y="4624322"/>
            <a:ext cx="46191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x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00041CA5-7D5D-3154-A9B5-EA29943B584F}"/>
              </a:ext>
            </a:extLst>
          </p:cNvPr>
          <p:cNvSpPr txBox="1"/>
          <p:nvPr/>
        </p:nvSpPr>
        <p:spPr>
          <a:xfrm>
            <a:off x="7469497" y="4271010"/>
            <a:ext cx="46191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x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4047FB95-BBFA-62EC-190E-34A419EFE7C0}"/>
              </a:ext>
            </a:extLst>
          </p:cNvPr>
          <p:cNvSpPr txBox="1"/>
          <p:nvPr/>
        </p:nvSpPr>
        <p:spPr>
          <a:xfrm>
            <a:off x="8186068" y="4254584"/>
            <a:ext cx="46191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x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230A1B4F-0394-07B6-EBE9-DC187E5B8FA0}"/>
              </a:ext>
            </a:extLst>
          </p:cNvPr>
          <p:cNvSpPr txBox="1"/>
          <p:nvPr/>
        </p:nvSpPr>
        <p:spPr>
          <a:xfrm>
            <a:off x="7606889" y="4373516"/>
            <a:ext cx="46191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x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755B1AAD-D697-D2D4-E7BC-F1B59BB3DCEC}"/>
              </a:ext>
            </a:extLst>
          </p:cNvPr>
          <p:cNvSpPr txBox="1"/>
          <p:nvPr/>
        </p:nvSpPr>
        <p:spPr>
          <a:xfrm>
            <a:off x="8231152" y="4373516"/>
            <a:ext cx="46191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x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3930E998-4025-2B89-76A1-03900501B305}"/>
              </a:ext>
            </a:extLst>
          </p:cNvPr>
          <p:cNvSpPr txBox="1"/>
          <p:nvPr/>
        </p:nvSpPr>
        <p:spPr>
          <a:xfrm>
            <a:off x="8111391" y="4350051"/>
            <a:ext cx="46191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/>
              </a:rPr>
              <a:t>x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D908E8CA-A4E3-DDEF-4FCC-04249267A2B2}"/>
              </a:ext>
            </a:extLst>
          </p:cNvPr>
          <p:cNvSpPr txBox="1"/>
          <p:nvPr/>
        </p:nvSpPr>
        <p:spPr>
          <a:xfrm>
            <a:off x="6625728" y="6113498"/>
            <a:ext cx="33434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Summary</a:t>
            </a:r>
            <a:r>
              <a:rPr lang="fr-FR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statistics</a:t>
            </a:r>
            <a:r>
              <a:rPr lang="fr-FR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space</a:t>
            </a:r>
            <a:endParaRPr lang="en-GB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0F21418D-8F12-1D8D-EC2F-46A415691209}"/>
              </a:ext>
            </a:extLst>
          </p:cNvPr>
          <p:cNvCxnSpPr/>
          <p:nvPr/>
        </p:nvCxnSpPr>
        <p:spPr>
          <a:xfrm>
            <a:off x="4161183" y="3266491"/>
            <a:ext cx="1934817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ZoneTexte 83">
            <a:extLst>
              <a:ext uri="{FF2B5EF4-FFF2-40B4-BE49-F238E27FC236}">
                <a16:creationId xmlns:a16="http://schemas.microsoft.com/office/drawing/2014/main" id="{D9547D0F-B619-6956-C053-B70DCB9BFF51}"/>
              </a:ext>
            </a:extLst>
          </p:cNvPr>
          <p:cNvSpPr txBox="1"/>
          <p:nvPr/>
        </p:nvSpPr>
        <p:spPr>
          <a:xfrm>
            <a:off x="8967713" y="4575815"/>
            <a:ext cx="262911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rgbClr val="FFA7A7"/>
                </a:solidFill>
                <a:latin typeface="Palatino Linotype" panose="02040502050505030304" pitchFamily="18" charset="0"/>
              </a:rPr>
              <a:t>Identifiability</a:t>
            </a:r>
            <a:r>
              <a:rPr lang="fr-FR" sz="2000" b="1" dirty="0">
                <a:solidFill>
                  <a:srgbClr val="FFA7A7"/>
                </a:solidFill>
                <a:latin typeface="Palatino Linotype" panose="02040502050505030304" pitchFamily="18" charset="0"/>
              </a:rPr>
              <a:t> issues</a:t>
            </a:r>
            <a:endParaRPr lang="en-GB" sz="2000" b="1" dirty="0">
              <a:solidFill>
                <a:srgbClr val="FFA7A7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CBDD8819-9B09-3EEF-1E26-80D78212E10F}"/>
              </a:ext>
            </a:extLst>
          </p:cNvPr>
          <p:cNvSpPr txBox="1"/>
          <p:nvPr/>
        </p:nvSpPr>
        <p:spPr>
          <a:xfrm>
            <a:off x="9063673" y="1650595"/>
            <a:ext cx="262911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Good </a:t>
            </a:r>
            <a:r>
              <a:rPr lang="fr-FR" sz="20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identifiability</a:t>
            </a:r>
            <a:endParaRPr lang="en-GB" sz="2000" b="1" dirty="0">
              <a:solidFill>
                <a:schemeClr val="accent6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4BDF6320-C711-7ADD-AB8D-388BF12EBFAC}"/>
              </a:ext>
            </a:extLst>
          </p:cNvPr>
          <p:cNvSpPr txBox="1"/>
          <p:nvPr/>
        </p:nvSpPr>
        <p:spPr>
          <a:xfrm>
            <a:off x="3543457" y="2245509"/>
            <a:ext cx="315735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Injectivity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4" name="Espace réservé du numéro de diapositive 18">
            <a:extLst>
              <a:ext uri="{FF2B5EF4-FFF2-40B4-BE49-F238E27FC236}">
                <a16:creationId xmlns:a16="http://schemas.microsoft.com/office/drawing/2014/main" id="{7613322F-D05E-CA20-292B-4ECD720F6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A2B4772-7931-405A-8EE9-FF8F773AFB04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3049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5F780ADB-B0E8-8C4E-8946-D0541C1E9543}"/>
              </a:ext>
            </a:extLst>
          </p:cNvPr>
          <p:cNvGrpSpPr/>
          <p:nvPr/>
        </p:nvGrpSpPr>
        <p:grpSpPr>
          <a:xfrm>
            <a:off x="8" y="95367"/>
            <a:ext cx="12191992" cy="507611"/>
            <a:chOff x="8" y="95367"/>
            <a:chExt cx="12191992" cy="50761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CC4409-C7AF-9135-70A3-0DA3ADC1FA88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latin typeface="Palatino Linotype" panose="020405020505050303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id="{39949CD7-9E0A-EB45-B186-8CEA23713DA2}"/>
                </a:ext>
              </a:extLst>
            </p:cNvPr>
            <p:cNvSpPr txBox="1"/>
            <p:nvPr/>
          </p:nvSpPr>
          <p:spPr>
            <a:xfrm>
              <a:off x="4354753" y="95367"/>
              <a:ext cx="239681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latino Linotype" panose="02040502050505030304" pitchFamily="18" charset="0"/>
                  <a:cs typeface="Arial"/>
                </a:rPr>
                <a:t>Open questions </a:t>
              </a: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F8F8A7E5-43FE-080E-6EF7-3EAFDC876482}"/>
              </a:ext>
            </a:extLst>
          </p:cNvPr>
          <p:cNvSpPr txBox="1"/>
          <p:nvPr/>
        </p:nvSpPr>
        <p:spPr>
          <a:xfrm>
            <a:off x="100354" y="771525"/>
            <a:ext cx="576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u="sng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What</a:t>
            </a:r>
            <a:r>
              <a:rPr lang="fr-FR" b="1" u="sng" dirty="0">
                <a:solidFill>
                  <a:schemeClr val="bg1"/>
                </a:solidFill>
                <a:latin typeface="Palatino Linotype" panose="02040502050505030304" pitchFamily="18" charset="0"/>
              </a:rPr>
              <a:t> are </a:t>
            </a:r>
            <a:r>
              <a:rPr lang="fr-FR" b="1" u="sng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we</a:t>
            </a:r>
            <a:r>
              <a:rPr lang="fr-FR" b="1" u="sng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fr-FR" b="1" u="sng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lacking</a:t>
            </a:r>
            <a:r>
              <a:rPr lang="fr-FR" b="1" u="sng" dirty="0">
                <a:solidFill>
                  <a:schemeClr val="bg1"/>
                </a:solidFill>
                <a:latin typeface="Palatino Linotype" panose="02040502050505030304" pitchFamily="18" charset="0"/>
              </a:rPr>
              <a:t> in ecological </a:t>
            </a:r>
            <a:r>
              <a:rPr lang="fr-FR" b="1" u="sng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models</a:t>
            </a:r>
            <a:r>
              <a:rPr lang="fr-FR" b="1" u="sng" dirty="0">
                <a:solidFill>
                  <a:schemeClr val="bg1"/>
                </a:solidFill>
                <a:latin typeface="Palatino Linotype" panose="02040502050505030304" pitchFamily="18" charset="0"/>
              </a:rPr>
              <a:t> ?</a:t>
            </a:r>
            <a:endParaRPr lang="en-GB" b="1" u="sng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5BC17D5-6E21-7AC7-BAAB-4E6E6FF1E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96" y="1714261"/>
            <a:ext cx="1484643" cy="12210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8D29A43-522E-3A22-380A-C355B9F12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3049" y="1688251"/>
            <a:ext cx="1490665" cy="122697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D3D244B-309C-7165-E695-A2F31B699408}"/>
              </a:ext>
            </a:extLst>
          </p:cNvPr>
          <p:cNvSpPr txBox="1"/>
          <p:nvPr/>
        </p:nvSpPr>
        <p:spPr>
          <a:xfrm>
            <a:off x="2922854" y="1336451"/>
            <a:ext cx="2381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Simulated</a:t>
            </a:r>
            <a:r>
              <a:rPr lang="fr-FR" sz="16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landscapes</a:t>
            </a:r>
            <a:endParaRPr lang="en-GB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E5A518D-64C4-0D97-8491-68EF86ED5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740" y="1693142"/>
            <a:ext cx="1484643" cy="1217189"/>
          </a:xfrm>
          <a:prstGeom prst="rect">
            <a:avLst/>
          </a:prstGeom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F75E2191-4519-F0F8-EF8F-21CF5839525C}"/>
              </a:ext>
            </a:extLst>
          </p:cNvPr>
          <p:cNvCxnSpPr>
            <a:cxnSpLocks/>
          </p:cNvCxnSpPr>
          <p:nvPr/>
        </p:nvCxnSpPr>
        <p:spPr>
          <a:xfrm>
            <a:off x="2255644" y="2488636"/>
            <a:ext cx="0" cy="362944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0E8C51CF-B467-72DB-2668-305AD76D159D}"/>
              </a:ext>
            </a:extLst>
          </p:cNvPr>
          <p:cNvSpPr txBox="1"/>
          <p:nvPr/>
        </p:nvSpPr>
        <p:spPr>
          <a:xfrm>
            <a:off x="1811547" y="6236908"/>
            <a:ext cx="8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Issues</a:t>
            </a:r>
            <a:endParaRPr lang="en-GB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A4E8B04F-EDA7-FBA1-9258-F7DD40592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196" y="4843184"/>
            <a:ext cx="1494316" cy="1217188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D9A7E8A3-90A3-B1BD-DC69-A80259C4CA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9070" y="4852005"/>
            <a:ext cx="1484644" cy="1220107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78DC87A9-A7BE-5D8C-5EC0-2640060710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3740" y="4852005"/>
            <a:ext cx="1484640" cy="1199546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32E47729-9452-D1A1-EA94-ECBC210BD8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84" y="3317980"/>
            <a:ext cx="1491242" cy="1220107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C1454BA7-A0C2-8DA5-7EBB-53AA8C1705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1420" y="3323382"/>
            <a:ext cx="1484640" cy="121470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1565276-6695-D26F-F5F7-0AE367BAB3BF}"/>
              </a:ext>
            </a:extLst>
          </p:cNvPr>
          <p:cNvSpPr txBox="1"/>
          <p:nvPr/>
        </p:nvSpPr>
        <p:spPr>
          <a:xfrm>
            <a:off x="229229" y="1336451"/>
            <a:ext cx="2162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Observed</a:t>
            </a:r>
            <a:r>
              <a:rPr lang="fr-FR" sz="16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landscape</a:t>
            </a:r>
            <a:endParaRPr lang="en-GB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E1DD51E5-2D85-F25D-D71E-0A7AEE9BA7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992" y="4634147"/>
            <a:ext cx="1484644" cy="148464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B7E1B0E-384F-3593-8BCB-7BA9FBF806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993" y="1174491"/>
            <a:ext cx="1484643" cy="1484643"/>
          </a:xfrm>
          <a:prstGeom prst="rect">
            <a:avLst/>
          </a:prstGeom>
        </p:spPr>
      </p:pic>
      <p:pic>
        <p:nvPicPr>
          <p:cNvPr id="22" name="Image 21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CCAC9962-1943-3C8A-3F62-9EC0B43391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992" y="2935326"/>
            <a:ext cx="1484644" cy="1484644"/>
          </a:xfrm>
          <a:prstGeom prst="rect">
            <a:avLst/>
          </a:prstGeom>
        </p:spPr>
      </p:pic>
      <p:sp>
        <p:nvSpPr>
          <p:cNvPr id="7" name="Espace réservé du numéro de diapositive 18">
            <a:extLst>
              <a:ext uri="{FF2B5EF4-FFF2-40B4-BE49-F238E27FC236}">
                <a16:creationId xmlns:a16="http://schemas.microsoft.com/office/drawing/2014/main" id="{3EA2182C-B072-2DFD-A77A-7D3DDDBAE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A2B4772-7931-405A-8EE9-FF8F773AFB04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5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5F780ADB-B0E8-8C4E-8946-D0541C1E9543}"/>
              </a:ext>
            </a:extLst>
          </p:cNvPr>
          <p:cNvGrpSpPr/>
          <p:nvPr/>
        </p:nvGrpSpPr>
        <p:grpSpPr>
          <a:xfrm>
            <a:off x="8" y="95367"/>
            <a:ext cx="12191992" cy="507611"/>
            <a:chOff x="8" y="95367"/>
            <a:chExt cx="12191992" cy="50761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CC4409-C7AF-9135-70A3-0DA3ADC1FA88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latin typeface="Palatino Linotype" panose="020405020505050303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id="{39949CD7-9E0A-EB45-B186-8CEA23713DA2}"/>
                </a:ext>
              </a:extLst>
            </p:cNvPr>
            <p:cNvSpPr txBox="1"/>
            <p:nvPr/>
          </p:nvSpPr>
          <p:spPr>
            <a:xfrm>
              <a:off x="4354753" y="95367"/>
              <a:ext cx="239681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latino Linotype" panose="02040502050505030304" pitchFamily="18" charset="0"/>
                  <a:cs typeface="Arial"/>
                </a:rPr>
                <a:t>Open questions </a:t>
              </a: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F8F8A7E5-43FE-080E-6EF7-3EAFDC876482}"/>
              </a:ext>
            </a:extLst>
          </p:cNvPr>
          <p:cNvSpPr txBox="1"/>
          <p:nvPr/>
        </p:nvSpPr>
        <p:spPr>
          <a:xfrm>
            <a:off x="100354" y="771525"/>
            <a:ext cx="576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u="sng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What</a:t>
            </a:r>
            <a:r>
              <a:rPr lang="fr-FR" b="1" u="sng" dirty="0">
                <a:solidFill>
                  <a:schemeClr val="bg1"/>
                </a:solidFill>
                <a:latin typeface="Palatino Linotype" panose="02040502050505030304" pitchFamily="18" charset="0"/>
              </a:rPr>
              <a:t> are </a:t>
            </a:r>
            <a:r>
              <a:rPr lang="fr-FR" b="1" u="sng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we</a:t>
            </a:r>
            <a:r>
              <a:rPr lang="fr-FR" b="1" u="sng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fr-FR" b="1" u="sng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lacking</a:t>
            </a:r>
            <a:r>
              <a:rPr lang="fr-FR" b="1" u="sng" dirty="0">
                <a:solidFill>
                  <a:schemeClr val="bg1"/>
                </a:solidFill>
                <a:latin typeface="Palatino Linotype" panose="02040502050505030304" pitchFamily="18" charset="0"/>
              </a:rPr>
              <a:t> in ecological </a:t>
            </a:r>
            <a:r>
              <a:rPr lang="fr-FR" b="1" u="sng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models</a:t>
            </a:r>
            <a:r>
              <a:rPr lang="fr-FR" b="1" u="sng" dirty="0">
                <a:solidFill>
                  <a:schemeClr val="bg1"/>
                </a:solidFill>
                <a:latin typeface="Palatino Linotype" panose="02040502050505030304" pitchFamily="18" charset="0"/>
              </a:rPr>
              <a:t> ?</a:t>
            </a:r>
            <a:endParaRPr lang="en-GB" b="1" u="sng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5BC17D5-6E21-7AC7-BAAB-4E6E6FF1E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96" y="1714261"/>
            <a:ext cx="1484643" cy="12210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8D29A43-522E-3A22-380A-C355B9F12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3049" y="1688251"/>
            <a:ext cx="1490665" cy="122697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D3D244B-309C-7165-E695-A2F31B699408}"/>
              </a:ext>
            </a:extLst>
          </p:cNvPr>
          <p:cNvSpPr txBox="1"/>
          <p:nvPr/>
        </p:nvSpPr>
        <p:spPr>
          <a:xfrm>
            <a:off x="2922854" y="1336451"/>
            <a:ext cx="2381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Simulated</a:t>
            </a:r>
            <a:r>
              <a:rPr lang="fr-FR" sz="16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landscapes</a:t>
            </a:r>
            <a:endParaRPr lang="en-GB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E5A518D-64C4-0D97-8491-68EF86ED5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740" y="1693142"/>
            <a:ext cx="1484643" cy="1217189"/>
          </a:xfrm>
          <a:prstGeom prst="rect">
            <a:avLst/>
          </a:prstGeom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F75E2191-4519-F0F8-EF8F-21CF5839525C}"/>
              </a:ext>
            </a:extLst>
          </p:cNvPr>
          <p:cNvCxnSpPr>
            <a:cxnSpLocks/>
          </p:cNvCxnSpPr>
          <p:nvPr/>
        </p:nvCxnSpPr>
        <p:spPr>
          <a:xfrm>
            <a:off x="2255644" y="2488636"/>
            <a:ext cx="0" cy="362944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0E8C51CF-B467-72DB-2668-305AD76D159D}"/>
              </a:ext>
            </a:extLst>
          </p:cNvPr>
          <p:cNvSpPr txBox="1"/>
          <p:nvPr/>
        </p:nvSpPr>
        <p:spPr>
          <a:xfrm>
            <a:off x="1811547" y="6236908"/>
            <a:ext cx="8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Issues</a:t>
            </a:r>
            <a:endParaRPr lang="en-GB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C0A1D0D0-8827-B379-E90E-09FC94BFE2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458" y="628062"/>
            <a:ext cx="2142533" cy="2142533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01CE39D2-2524-3DAA-9FE2-54B166EFE9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4544" y="4467571"/>
            <a:ext cx="2162447" cy="2137113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EBA05B03-0A9F-DD4B-4C3D-C801C49DA8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5566" y="3191348"/>
            <a:ext cx="2191425" cy="2137113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3CBC35F5-899E-BD13-06FE-E73EE4C2E6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4458" y="1909705"/>
            <a:ext cx="2142533" cy="2142533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7697E0B4-EB9D-371F-23CD-844828096A22}"/>
              </a:ext>
            </a:extLst>
          </p:cNvPr>
          <p:cNvSpPr txBox="1"/>
          <p:nvPr/>
        </p:nvSpPr>
        <p:spPr>
          <a:xfrm>
            <a:off x="9375335" y="1492488"/>
            <a:ext cx="245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Observed</a:t>
            </a:r>
            <a:r>
              <a:rPr lang="fr-FR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landscape</a:t>
            </a:r>
            <a:endParaRPr lang="en-GB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3A352AB1-321F-5C9B-F787-ED20E8C4BE2E}"/>
              </a:ext>
            </a:extLst>
          </p:cNvPr>
          <p:cNvSpPr txBox="1"/>
          <p:nvPr/>
        </p:nvSpPr>
        <p:spPr>
          <a:xfrm>
            <a:off x="9375335" y="2769294"/>
            <a:ext cx="245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Binary</a:t>
            </a:r>
            <a:r>
              <a:rPr lang="fr-FR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landscape</a:t>
            </a:r>
            <a:endParaRPr lang="en-GB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A9CF92B2-6C85-BD8F-F55E-B3EA96C50CDC}"/>
              </a:ext>
            </a:extLst>
          </p:cNvPr>
          <p:cNvSpPr txBox="1"/>
          <p:nvPr/>
        </p:nvSpPr>
        <p:spPr>
          <a:xfrm>
            <a:off x="9375335" y="4046100"/>
            <a:ext cx="245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Shrubs</a:t>
            </a:r>
            <a:r>
              <a:rPr lang="fr-FR" dirty="0">
                <a:solidFill>
                  <a:schemeClr val="bg1"/>
                </a:solidFill>
                <a:latin typeface="Palatino Linotype" panose="02040502050505030304" pitchFamily="18" charset="0"/>
              </a:rPr>
              <a:t>/</a:t>
            </a:r>
            <a:r>
              <a:rPr lang="fr-FR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trees</a:t>
            </a:r>
            <a:endParaRPr lang="en-GB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0B3D74CA-4E76-53F7-6759-4675A5E14B1B}"/>
              </a:ext>
            </a:extLst>
          </p:cNvPr>
          <p:cNvSpPr txBox="1"/>
          <p:nvPr/>
        </p:nvSpPr>
        <p:spPr>
          <a:xfrm>
            <a:off x="9317728" y="5448237"/>
            <a:ext cx="2795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Herbaceous</a:t>
            </a:r>
            <a:r>
              <a:rPr lang="fr-FR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vegetation</a:t>
            </a:r>
            <a:endParaRPr lang="en-GB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1A9C7F8-8875-D802-AB1C-7B5EDC9C8680}"/>
              </a:ext>
            </a:extLst>
          </p:cNvPr>
          <p:cNvSpPr txBox="1"/>
          <p:nvPr/>
        </p:nvSpPr>
        <p:spPr>
          <a:xfrm>
            <a:off x="7786169" y="3329629"/>
            <a:ext cx="520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=</a:t>
            </a:r>
            <a:endParaRPr lang="en-GB" sz="2800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5851A5-F94B-4A03-3EEE-3D2FC19ADDA8}"/>
              </a:ext>
            </a:extLst>
          </p:cNvPr>
          <p:cNvSpPr txBox="1"/>
          <p:nvPr/>
        </p:nvSpPr>
        <p:spPr>
          <a:xfrm>
            <a:off x="7839249" y="4630228"/>
            <a:ext cx="520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+</a:t>
            </a:r>
            <a:endParaRPr lang="en-GB" sz="2800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6BC570C-F02D-885F-F793-D34218455F9E}"/>
              </a:ext>
            </a:extLst>
          </p:cNvPr>
          <p:cNvSpPr txBox="1"/>
          <p:nvPr/>
        </p:nvSpPr>
        <p:spPr>
          <a:xfrm>
            <a:off x="7786168" y="2068121"/>
            <a:ext cx="520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~</a:t>
            </a:r>
            <a:endParaRPr lang="en-GB" sz="2800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1565276-6695-D26F-F5F7-0AE367BAB3BF}"/>
              </a:ext>
            </a:extLst>
          </p:cNvPr>
          <p:cNvSpPr txBox="1"/>
          <p:nvPr/>
        </p:nvSpPr>
        <p:spPr>
          <a:xfrm>
            <a:off x="229229" y="1336451"/>
            <a:ext cx="2162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Observed</a:t>
            </a:r>
            <a:r>
              <a:rPr lang="fr-FR" sz="16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landscape</a:t>
            </a:r>
            <a:endParaRPr lang="en-GB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60834E9-8868-5830-BCAC-DD3397B9F9D3}"/>
              </a:ext>
            </a:extLst>
          </p:cNvPr>
          <p:cNvCxnSpPr>
            <a:cxnSpLocks/>
          </p:cNvCxnSpPr>
          <p:nvPr/>
        </p:nvCxnSpPr>
        <p:spPr>
          <a:xfrm>
            <a:off x="7397572" y="6384024"/>
            <a:ext cx="534441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B1D3D22E-18EF-E4B9-9379-FA14FF728858}"/>
              </a:ext>
            </a:extLst>
          </p:cNvPr>
          <p:cNvSpPr txBox="1"/>
          <p:nvPr/>
        </p:nvSpPr>
        <p:spPr>
          <a:xfrm>
            <a:off x="7887770" y="6182910"/>
            <a:ext cx="338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Adding</a:t>
            </a: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fr-F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parameter</a:t>
            </a: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for size ?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36DC36A-61F3-CAC3-4EA0-CBF6872159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196" y="4843184"/>
            <a:ext cx="1494316" cy="121718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C04323A-15BD-B349-81DD-BAE270861B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9070" y="4852005"/>
            <a:ext cx="1484644" cy="122010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214FEDC-0C84-0386-A108-B0F025F3E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03740" y="4852005"/>
            <a:ext cx="1484640" cy="119954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B07403A-77C9-0918-145F-8179CA8A0B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7084" y="3317980"/>
            <a:ext cx="1491242" cy="122010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BEC9DD8-AC69-077F-37B8-79054C51F7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61420" y="3323382"/>
            <a:ext cx="1484640" cy="1214705"/>
          </a:xfrm>
          <a:prstGeom prst="rect">
            <a:avLst/>
          </a:prstGeom>
        </p:spPr>
      </p:pic>
      <p:sp>
        <p:nvSpPr>
          <p:cNvPr id="24" name="Espace réservé du numéro de diapositive 18">
            <a:extLst>
              <a:ext uri="{FF2B5EF4-FFF2-40B4-BE49-F238E27FC236}">
                <a16:creationId xmlns:a16="http://schemas.microsoft.com/office/drawing/2014/main" id="{AB686D3E-53FB-CBD4-85E7-40006A606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A2B4772-7931-405A-8EE9-FF8F773AFB04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20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9" grpId="0"/>
      <p:bldP spid="50" grpId="0"/>
      <p:bldP spid="51" grpId="0"/>
      <p:bldP spid="52" grpId="0"/>
      <p:bldP spid="3" grpId="0"/>
      <p:bldP spid="7" grpId="0"/>
      <p:bldP spid="10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5F780ADB-B0E8-8C4E-8946-D0541C1E9543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CC4409-C7AF-9135-70A3-0DA3ADC1FA88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id="{39949CD7-9E0A-EB45-B186-8CEA23713DA2}"/>
                </a:ext>
              </a:extLst>
            </p:cNvPr>
            <p:cNvSpPr txBox="1"/>
            <p:nvPr/>
          </p:nvSpPr>
          <p:spPr>
            <a:xfrm>
              <a:off x="3026024" y="90085"/>
              <a:ext cx="614014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A minimal model of self-organized patterns</a:t>
              </a:r>
            </a:p>
          </p:txBody>
        </p:sp>
      </p:grp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75F89003-4F62-B73A-CD78-BDC4775E8A38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7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DEF2994-3B76-2EF6-6B0D-8AC5B9F9B6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368" t="2800" r="68650" b="57387"/>
          <a:stretch/>
        </p:blipFill>
        <p:spPr>
          <a:xfrm>
            <a:off x="-7330" y="1783419"/>
            <a:ext cx="3622571" cy="3848860"/>
          </a:xfrm>
          <a:prstGeom prst="rect">
            <a:avLst/>
          </a:prstGeom>
        </p:spPr>
      </p:pic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A4800BB7-12B9-A1B7-6C47-43A333B4B0D3}"/>
              </a:ext>
            </a:extLst>
          </p:cNvPr>
          <p:cNvCxnSpPr>
            <a:cxnSpLocks/>
          </p:cNvCxnSpPr>
          <p:nvPr/>
        </p:nvCxnSpPr>
        <p:spPr>
          <a:xfrm flipV="1">
            <a:off x="2833577" y="2173188"/>
            <a:ext cx="2279127" cy="1490905"/>
          </a:xfrm>
          <a:prstGeom prst="line">
            <a:avLst/>
          </a:prstGeom>
          <a:ln w="28575">
            <a:solidFill>
              <a:srgbClr val="FF71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7D84942-08EF-17A4-08BB-06815F5AC7B7}"/>
              </a:ext>
            </a:extLst>
          </p:cNvPr>
          <p:cNvCxnSpPr>
            <a:cxnSpLocks/>
          </p:cNvCxnSpPr>
          <p:nvPr/>
        </p:nvCxnSpPr>
        <p:spPr>
          <a:xfrm>
            <a:off x="2833577" y="3892000"/>
            <a:ext cx="2279127" cy="1347587"/>
          </a:xfrm>
          <a:prstGeom prst="line">
            <a:avLst/>
          </a:prstGeom>
          <a:ln w="28575">
            <a:solidFill>
              <a:srgbClr val="FF71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4B0E3EA7-D405-417B-417C-1A8E7481CD24}"/>
              </a:ext>
            </a:extLst>
          </p:cNvPr>
          <p:cNvSpPr/>
          <p:nvPr/>
        </p:nvSpPr>
        <p:spPr>
          <a:xfrm>
            <a:off x="2614379" y="3664093"/>
            <a:ext cx="219198" cy="227907"/>
          </a:xfrm>
          <a:prstGeom prst="rect">
            <a:avLst/>
          </a:prstGeom>
          <a:noFill/>
          <a:ln w="28575">
            <a:solidFill>
              <a:srgbClr val="FF7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graphicFrame>
        <p:nvGraphicFramePr>
          <p:cNvPr id="27" name="Tableau 26">
            <a:extLst>
              <a:ext uri="{FF2B5EF4-FFF2-40B4-BE49-F238E27FC236}">
                <a16:creationId xmlns:a16="http://schemas.microsoft.com/office/drawing/2014/main" id="{2735B22D-60A5-5649-4D61-BC85E4D22D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798820"/>
              </p:ext>
            </p:extLst>
          </p:nvPr>
        </p:nvGraphicFramePr>
        <p:xfrm>
          <a:off x="5112704" y="2173188"/>
          <a:ext cx="3175352" cy="3084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3838">
                  <a:extLst>
                    <a:ext uri="{9D8B030D-6E8A-4147-A177-3AD203B41FA5}">
                      <a16:colId xmlns:a16="http://schemas.microsoft.com/office/drawing/2014/main" val="1560147325"/>
                    </a:ext>
                  </a:extLst>
                </a:gridCol>
                <a:gridCol w="793838">
                  <a:extLst>
                    <a:ext uri="{9D8B030D-6E8A-4147-A177-3AD203B41FA5}">
                      <a16:colId xmlns:a16="http://schemas.microsoft.com/office/drawing/2014/main" val="2521835549"/>
                    </a:ext>
                  </a:extLst>
                </a:gridCol>
                <a:gridCol w="793838">
                  <a:extLst>
                    <a:ext uri="{9D8B030D-6E8A-4147-A177-3AD203B41FA5}">
                      <a16:colId xmlns:a16="http://schemas.microsoft.com/office/drawing/2014/main" val="3048386153"/>
                    </a:ext>
                  </a:extLst>
                </a:gridCol>
                <a:gridCol w="793838">
                  <a:extLst>
                    <a:ext uri="{9D8B030D-6E8A-4147-A177-3AD203B41FA5}">
                      <a16:colId xmlns:a16="http://schemas.microsoft.com/office/drawing/2014/main" val="2412400002"/>
                    </a:ext>
                  </a:extLst>
                </a:gridCol>
              </a:tblGrid>
              <a:tr h="771086">
                <a:tc>
                  <a:txBody>
                    <a:bodyPr/>
                    <a:lstStyle/>
                    <a:p>
                      <a:endParaRPr lang="en-GB" sz="3800" dirty="0"/>
                    </a:p>
                  </a:txBody>
                  <a:tcPr marL="190131" marR="190131" marT="95066" marB="95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800" dirty="0"/>
                    </a:p>
                  </a:txBody>
                  <a:tcPr marL="190131" marR="190131" marT="95066" marB="95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800" dirty="0"/>
                    </a:p>
                  </a:txBody>
                  <a:tcPr marL="190131" marR="190131" marT="95066" marB="95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800" dirty="0"/>
                    </a:p>
                  </a:txBody>
                  <a:tcPr marL="190131" marR="190131" marT="95066" marB="95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465218"/>
                  </a:ext>
                </a:extLst>
              </a:tr>
              <a:tr h="771086">
                <a:tc>
                  <a:txBody>
                    <a:bodyPr/>
                    <a:lstStyle/>
                    <a:p>
                      <a:endParaRPr lang="en-GB" sz="3800" dirty="0"/>
                    </a:p>
                  </a:txBody>
                  <a:tcPr marL="190131" marR="190131" marT="95066" marB="95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800" dirty="0"/>
                    </a:p>
                  </a:txBody>
                  <a:tcPr marL="190131" marR="190131" marT="95066" marB="95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800" dirty="0"/>
                    </a:p>
                  </a:txBody>
                  <a:tcPr marL="190131" marR="190131" marT="95066" marB="95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800" dirty="0"/>
                    </a:p>
                  </a:txBody>
                  <a:tcPr marL="190131" marR="190131" marT="95066" marB="95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142576"/>
                  </a:ext>
                </a:extLst>
              </a:tr>
              <a:tr h="771086">
                <a:tc>
                  <a:txBody>
                    <a:bodyPr/>
                    <a:lstStyle/>
                    <a:p>
                      <a:endParaRPr lang="en-GB" sz="3800"/>
                    </a:p>
                  </a:txBody>
                  <a:tcPr marL="190131" marR="190131" marT="95066" marB="95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800" dirty="0"/>
                    </a:p>
                  </a:txBody>
                  <a:tcPr marL="190131" marR="190131" marT="95066" marB="95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800" dirty="0"/>
                    </a:p>
                  </a:txBody>
                  <a:tcPr marL="190131" marR="190131" marT="95066" marB="95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800" dirty="0"/>
                    </a:p>
                  </a:txBody>
                  <a:tcPr marL="190131" marR="190131" marT="95066" marB="95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78538"/>
                  </a:ext>
                </a:extLst>
              </a:tr>
              <a:tr h="771086">
                <a:tc>
                  <a:txBody>
                    <a:bodyPr/>
                    <a:lstStyle/>
                    <a:p>
                      <a:endParaRPr lang="en-GB" sz="3800" dirty="0"/>
                    </a:p>
                  </a:txBody>
                  <a:tcPr marL="190131" marR="190131" marT="95066" marB="95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800" dirty="0"/>
                    </a:p>
                  </a:txBody>
                  <a:tcPr marL="190131" marR="190131" marT="95066" marB="95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800"/>
                    </a:p>
                  </a:txBody>
                  <a:tcPr marL="190131" marR="190131" marT="95066" marB="95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800" dirty="0"/>
                    </a:p>
                  </a:txBody>
                  <a:tcPr marL="190131" marR="190131" marT="95066" marB="95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374795"/>
                  </a:ext>
                </a:extLst>
              </a:tr>
            </a:tbl>
          </a:graphicData>
        </a:graphic>
      </p:graphicFrame>
      <p:pic>
        <p:nvPicPr>
          <p:cNvPr id="36" name="Picture 8">
            <a:extLst>
              <a:ext uri="{FF2B5EF4-FFF2-40B4-BE49-F238E27FC236}">
                <a16:creationId xmlns:a16="http://schemas.microsoft.com/office/drawing/2014/main" id="{4EE5FEAA-38B3-D3A2-A25C-8B9AC9B5C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716" y="2650667"/>
            <a:ext cx="781664" cy="112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>
            <a:extLst>
              <a:ext uri="{FF2B5EF4-FFF2-40B4-BE49-F238E27FC236}">
                <a16:creationId xmlns:a16="http://schemas.microsoft.com/office/drawing/2014/main" id="{25FE240F-D74E-788D-410F-75DBA7DC9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878" y="2692425"/>
            <a:ext cx="781664" cy="112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B6ADEBC0-C22D-7935-A252-4BAB6F454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530" y="1888367"/>
            <a:ext cx="781664" cy="112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>
            <a:extLst>
              <a:ext uri="{FF2B5EF4-FFF2-40B4-BE49-F238E27FC236}">
                <a16:creationId xmlns:a16="http://schemas.microsoft.com/office/drawing/2014/main" id="{779B7D2D-763F-BA77-E8B2-881569993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792" y="1897199"/>
            <a:ext cx="781664" cy="112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>
            <a:extLst>
              <a:ext uri="{FF2B5EF4-FFF2-40B4-BE49-F238E27FC236}">
                <a16:creationId xmlns:a16="http://schemas.microsoft.com/office/drawing/2014/main" id="{363C7F3E-98BB-22EC-0B3E-355003A1F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491" y="2654347"/>
            <a:ext cx="781664" cy="112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8F1CCEB-0892-68C7-37B1-58A9716A2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734813"/>
              </p:ext>
            </p:extLst>
          </p:nvPr>
        </p:nvGraphicFramePr>
        <p:xfrm>
          <a:off x="8871384" y="2173188"/>
          <a:ext cx="3175352" cy="3084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3838">
                  <a:extLst>
                    <a:ext uri="{9D8B030D-6E8A-4147-A177-3AD203B41FA5}">
                      <a16:colId xmlns:a16="http://schemas.microsoft.com/office/drawing/2014/main" val="1560147325"/>
                    </a:ext>
                  </a:extLst>
                </a:gridCol>
                <a:gridCol w="793838">
                  <a:extLst>
                    <a:ext uri="{9D8B030D-6E8A-4147-A177-3AD203B41FA5}">
                      <a16:colId xmlns:a16="http://schemas.microsoft.com/office/drawing/2014/main" val="2521835549"/>
                    </a:ext>
                  </a:extLst>
                </a:gridCol>
                <a:gridCol w="793838">
                  <a:extLst>
                    <a:ext uri="{9D8B030D-6E8A-4147-A177-3AD203B41FA5}">
                      <a16:colId xmlns:a16="http://schemas.microsoft.com/office/drawing/2014/main" val="3048386153"/>
                    </a:ext>
                  </a:extLst>
                </a:gridCol>
                <a:gridCol w="793838">
                  <a:extLst>
                    <a:ext uri="{9D8B030D-6E8A-4147-A177-3AD203B41FA5}">
                      <a16:colId xmlns:a16="http://schemas.microsoft.com/office/drawing/2014/main" val="2412400002"/>
                    </a:ext>
                  </a:extLst>
                </a:gridCol>
              </a:tblGrid>
              <a:tr h="771086">
                <a:tc>
                  <a:txBody>
                    <a:bodyPr/>
                    <a:lstStyle/>
                    <a:p>
                      <a:endParaRPr lang="en-GB" sz="3800"/>
                    </a:p>
                  </a:txBody>
                  <a:tcPr marL="190131" marR="190131" marT="95066" marB="95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800" dirty="0"/>
                    </a:p>
                  </a:txBody>
                  <a:tcPr marL="190131" marR="190131" marT="95066" marB="95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800" dirty="0"/>
                    </a:p>
                  </a:txBody>
                  <a:tcPr marL="190131" marR="190131" marT="95066" marB="95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800" dirty="0"/>
                    </a:p>
                  </a:txBody>
                  <a:tcPr marL="190131" marR="190131" marT="95066" marB="95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465218"/>
                  </a:ext>
                </a:extLst>
              </a:tr>
              <a:tr h="771086">
                <a:tc>
                  <a:txBody>
                    <a:bodyPr/>
                    <a:lstStyle/>
                    <a:p>
                      <a:endParaRPr lang="en-GB" sz="3800" dirty="0"/>
                    </a:p>
                  </a:txBody>
                  <a:tcPr marL="190131" marR="190131" marT="95066" marB="95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800" dirty="0"/>
                    </a:p>
                  </a:txBody>
                  <a:tcPr marL="190131" marR="190131" marT="95066" marB="95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800" dirty="0"/>
                    </a:p>
                  </a:txBody>
                  <a:tcPr marL="190131" marR="190131" marT="95066" marB="95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800" dirty="0"/>
                    </a:p>
                  </a:txBody>
                  <a:tcPr marL="190131" marR="190131" marT="95066" marB="95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142576"/>
                  </a:ext>
                </a:extLst>
              </a:tr>
              <a:tr h="771086">
                <a:tc>
                  <a:txBody>
                    <a:bodyPr/>
                    <a:lstStyle/>
                    <a:p>
                      <a:endParaRPr lang="en-GB" sz="3800"/>
                    </a:p>
                  </a:txBody>
                  <a:tcPr marL="190131" marR="190131" marT="95066" marB="95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800" dirty="0"/>
                    </a:p>
                  </a:txBody>
                  <a:tcPr marL="190131" marR="190131" marT="95066" marB="95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800" dirty="0"/>
                    </a:p>
                  </a:txBody>
                  <a:tcPr marL="190131" marR="190131" marT="95066" marB="95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800" dirty="0"/>
                    </a:p>
                  </a:txBody>
                  <a:tcPr marL="190131" marR="190131" marT="95066" marB="95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78538"/>
                  </a:ext>
                </a:extLst>
              </a:tr>
              <a:tr h="771086">
                <a:tc>
                  <a:txBody>
                    <a:bodyPr/>
                    <a:lstStyle/>
                    <a:p>
                      <a:endParaRPr lang="en-GB" sz="3800" dirty="0"/>
                    </a:p>
                  </a:txBody>
                  <a:tcPr marL="190131" marR="190131" marT="95066" marB="95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800" dirty="0"/>
                    </a:p>
                  </a:txBody>
                  <a:tcPr marL="190131" marR="190131" marT="95066" marB="95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800"/>
                    </a:p>
                  </a:txBody>
                  <a:tcPr marL="190131" marR="190131" marT="95066" marB="95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800" dirty="0"/>
                    </a:p>
                  </a:txBody>
                  <a:tcPr marL="190131" marR="190131" marT="95066" marB="95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374795"/>
                  </a:ext>
                </a:extLst>
              </a:tr>
            </a:tbl>
          </a:graphicData>
        </a:graphic>
      </p:graphicFrame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0AE12ABE-2ED0-23CD-324B-9892B2D1C534}"/>
              </a:ext>
            </a:extLst>
          </p:cNvPr>
          <p:cNvSpPr txBox="1">
            <a:spLocks/>
          </p:cNvSpPr>
          <p:nvPr/>
        </p:nvSpPr>
        <p:spPr>
          <a:xfrm>
            <a:off x="6019800" y="34596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1035365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B635240-D992-9F99-6DCF-38959D517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302" y="1073251"/>
            <a:ext cx="6619875" cy="32480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2D8C950-8FB7-74D7-0EED-65EF8720BF28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70884" y="1989000"/>
            <a:ext cx="3456000" cy="288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1C4D98A-34CF-C7BB-B86F-B062E7D5ABB0}"/>
              </a:ext>
            </a:extLst>
          </p:cNvPr>
          <p:cNvSpPr txBox="1"/>
          <p:nvPr/>
        </p:nvSpPr>
        <p:spPr>
          <a:xfrm>
            <a:off x="5185452" y="682261"/>
            <a:ext cx="31555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Posterior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B463E3E-91CE-8680-220F-423DE2C3275C}"/>
              </a:ext>
            </a:extLst>
          </p:cNvPr>
          <p:cNvSpPr txBox="1"/>
          <p:nvPr/>
        </p:nvSpPr>
        <p:spPr>
          <a:xfrm>
            <a:off x="8066304" y="682260"/>
            <a:ext cx="31555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Posterior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q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969E4F6-7134-7887-329F-3B8AEAA0B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811" y="4296681"/>
            <a:ext cx="2610377" cy="211593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EAB1C7C-EB9A-97BA-252D-99318790A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0987" y="4424395"/>
            <a:ext cx="2632013" cy="2115932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D69D5D47-46BE-9F53-A690-3340FC20D914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117817C-3E10-AE88-B695-E55908E58DCC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17" name="TextBox 45">
              <a:extLst>
                <a:ext uri="{FF2B5EF4-FFF2-40B4-BE49-F238E27FC236}">
                  <a16:creationId xmlns:a16="http://schemas.microsoft.com/office/drawing/2014/main" id="{AE063E69-C36E-982F-6527-4BD5511A727B}"/>
                </a:ext>
              </a:extLst>
            </p:cNvPr>
            <p:cNvSpPr txBox="1"/>
            <p:nvPr/>
          </p:nvSpPr>
          <p:spPr>
            <a:xfrm>
              <a:off x="3180864" y="90085"/>
              <a:ext cx="583044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When the method fails: contrasting scales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49968774-9C15-168A-BF26-3CE8CD889B52}"/>
              </a:ext>
            </a:extLst>
          </p:cNvPr>
          <p:cNvSpPr txBox="1"/>
          <p:nvPr/>
        </p:nvSpPr>
        <p:spPr>
          <a:xfrm>
            <a:off x="825161" y="5020696"/>
            <a:ext cx="31555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Observed site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ea typeface="+mn-ea"/>
              <a:cs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D041023-6EE4-6F85-29B9-6664030F462F}"/>
              </a:ext>
            </a:extLst>
          </p:cNvPr>
          <p:cNvSpPr txBox="1"/>
          <p:nvPr/>
        </p:nvSpPr>
        <p:spPr>
          <a:xfrm>
            <a:off x="5122951" y="6412613"/>
            <a:ext cx="31555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Observed site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ea typeface="+mn-ea"/>
              <a:cs typeface="Arial"/>
            </a:endParaRPr>
          </a:p>
        </p:txBody>
      </p:sp>
      <p:sp>
        <p:nvSpPr>
          <p:cNvPr id="4" name="Espace réservé du numéro de diapositive 18">
            <a:extLst>
              <a:ext uri="{FF2B5EF4-FFF2-40B4-BE49-F238E27FC236}">
                <a16:creationId xmlns:a16="http://schemas.microsoft.com/office/drawing/2014/main" id="{96BAC9CB-A9EB-67C9-D0ED-7855A850A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A2B4772-7931-405A-8EE9-FF8F773AFB04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9811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47C586FC-2A9F-DEC8-6050-616021C4F652}"/>
              </a:ext>
            </a:extLst>
          </p:cNvPr>
          <p:cNvSpPr/>
          <p:nvPr/>
        </p:nvSpPr>
        <p:spPr>
          <a:xfrm>
            <a:off x="11437185" y="3528197"/>
            <a:ext cx="115451" cy="489531"/>
          </a:xfrm>
          <a:prstGeom prst="rect">
            <a:avLst/>
          </a:prstGeom>
          <a:solidFill>
            <a:srgbClr val="DEC8EE"/>
          </a:solidFill>
          <a:ln>
            <a:solidFill>
              <a:srgbClr val="8F4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10F812D8-E6B5-DD16-D7EC-FD3CA7E5215A}"/>
              </a:ext>
            </a:extLst>
          </p:cNvPr>
          <p:cNvSpPr/>
          <p:nvPr/>
        </p:nvSpPr>
        <p:spPr>
          <a:xfrm>
            <a:off x="10994637" y="3854761"/>
            <a:ext cx="115451" cy="165537"/>
          </a:xfrm>
          <a:prstGeom prst="rect">
            <a:avLst/>
          </a:prstGeom>
          <a:solidFill>
            <a:srgbClr val="DEC8EE"/>
          </a:solidFill>
          <a:ln>
            <a:solidFill>
              <a:srgbClr val="8F4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C667B77-09A9-BA3E-FF30-7D847306424A}"/>
              </a:ext>
            </a:extLst>
          </p:cNvPr>
          <p:cNvSpPr/>
          <p:nvPr/>
        </p:nvSpPr>
        <p:spPr>
          <a:xfrm>
            <a:off x="11104045" y="3292287"/>
            <a:ext cx="115451" cy="725905"/>
          </a:xfrm>
          <a:prstGeom prst="rect">
            <a:avLst/>
          </a:prstGeom>
          <a:solidFill>
            <a:srgbClr val="DEC8EE"/>
          </a:solidFill>
          <a:ln>
            <a:solidFill>
              <a:srgbClr val="8F4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B1E37E2A-0CC5-DE90-2FFC-3B3A08559725}"/>
              </a:ext>
            </a:extLst>
          </p:cNvPr>
          <p:cNvSpPr/>
          <p:nvPr/>
        </p:nvSpPr>
        <p:spPr>
          <a:xfrm>
            <a:off x="11219212" y="2975363"/>
            <a:ext cx="115451" cy="1044798"/>
          </a:xfrm>
          <a:prstGeom prst="rect">
            <a:avLst/>
          </a:prstGeom>
          <a:solidFill>
            <a:srgbClr val="DEC8EE"/>
          </a:solidFill>
          <a:ln>
            <a:solidFill>
              <a:srgbClr val="8F4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3C72F3D7-A15A-436C-6F42-D3A6BC12D811}"/>
              </a:ext>
            </a:extLst>
          </p:cNvPr>
          <p:cNvSpPr/>
          <p:nvPr/>
        </p:nvSpPr>
        <p:spPr>
          <a:xfrm>
            <a:off x="11550811" y="3870908"/>
            <a:ext cx="115451" cy="145952"/>
          </a:xfrm>
          <a:prstGeom prst="rect">
            <a:avLst/>
          </a:prstGeom>
          <a:solidFill>
            <a:srgbClr val="DEC8EE"/>
          </a:solidFill>
          <a:ln>
            <a:solidFill>
              <a:srgbClr val="8F4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DBCB17C1-6E97-9592-E558-CF677C36F267}"/>
              </a:ext>
            </a:extLst>
          </p:cNvPr>
          <p:cNvSpPr/>
          <p:nvPr/>
        </p:nvSpPr>
        <p:spPr>
          <a:xfrm>
            <a:off x="11330189" y="3321561"/>
            <a:ext cx="115451" cy="698600"/>
          </a:xfrm>
          <a:prstGeom prst="rect">
            <a:avLst/>
          </a:prstGeom>
          <a:solidFill>
            <a:srgbClr val="DEC8EE"/>
          </a:solidFill>
          <a:ln>
            <a:solidFill>
              <a:srgbClr val="8F4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Rectangle : coins arrondis 126">
            <a:extLst>
              <a:ext uri="{FF2B5EF4-FFF2-40B4-BE49-F238E27FC236}">
                <a16:creationId xmlns:a16="http://schemas.microsoft.com/office/drawing/2014/main" id="{FCDDDB23-3A20-2CB1-276A-04FFFF778C7E}"/>
              </a:ext>
            </a:extLst>
          </p:cNvPr>
          <p:cNvSpPr/>
          <p:nvPr/>
        </p:nvSpPr>
        <p:spPr>
          <a:xfrm>
            <a:off x="66655" y="793851"/>
            <a:ext cx="7415554" cy="4826088"/>
          </a:xfrm>
          <a:prstGeom prst="roundRect">
            <a:avLst>
              <a:gd name="adj" fmla="val 7572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ZoneTexte 127">
            <a:extLst>
              <a:ext uri="{FF2B5EF4-FFF2-40B4-BE49-F238E27FC236}">
                <a16:creationId xmlns:a16="http://schemas.microsoft.com/office/drawing/2014/main" id="{5E9F2C22-8131-70DD-F497-A16A62D8D64E}"/>
              </a:ext>
            </a:extLst>
          </p:cNvPr>
          <p:cNvSpPr txBox="1"/>
          <p:nvPr/>
        </p:nvSpPr>
        <p:spPr>
          <a:xfrm>
            <a:off x="2327943" y="595273"/>
            <a:ext cx="2791620" cy="510778"/>
          </a:xfrm>
          <a:prstGeom prst="round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A. ABC </a:t>
            </a:r>
            <a:r>
              <a:rPr lang="fr-FR" sz="24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inference</a:t>
            </a:r>
            <a:endParaRPr lang="en-GB" sz="2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29" name="Image 128">
            <a:extLst>
              <a:ext uri="{FF2B5EF4-FFF2-40B4-BE49-F238E27FC236}">
                <a16:creationId xmlns:a16="http://schemas.microsoft.com/office/drawing/2014/main" id="{589371CF-5157-C037-6185-837A3E738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97" y="1211954"/>
            <a:ext cx="1406084" cy="1253724"/>
          </a:xfrm>
          <a:prstGeom prst="rect">
            <a:avLst/>
          </a:prstGeom>
          <a:ln w="38100">
            <a:solidFill>
              <a:srgbClr val="FF6565"/>
            </a:solidFill>
          </a:ln>
        </p:spPr>
      </p:pic>
      <p:sp>
        <p:nvSpPr>
          <p:cNvPr id="130" name="ZoneTexte 129">
            <a:extLst>
              <a:ext uri="{FF2B5EF4-FFF2-40B4-BE49-F238E27FC236}">
                <a16:creationId xmlns:a16="http://schemas.microsoft.com/office/drawing/2014/main" id="{48D22861-261F-12D3-E4EC-08F48AC065CC}"/>
              </a:ext>
            </a:extLst>
          </p:cNvPr>
          <p:cNvSpPr txBox="1"/>
          <p:nvPr/>
        </p:nvSpPr>
        <p:spPr>
          <a:xfrm>
            <a:off x="-34704" y="2497700"/>
            <a:ext cx="2396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Palatino Linotype" panose="02040502050505030304" pitchFamily="18" charset="0"/>
              </a:rPr>
              <a:t>1 </a:t>
            </a:r>
            <a:r>
              <a:rPr lang="fr-FR" sz="1600" b="1" dirty="0" err="1">
                <a:solidFill>
                  <a:srgbClr val="FF2121"/>
                </a:solidFill>
                <a:latin typeface="Palatino Linotype" panose="02040502050505030304" pitchFamily="18" charset="0"/>
              </a:rPr>
              <a:t>observed</a:t>
            </a:r>
            <a:r>
              <a:rPr lang="fr-FR" sz="1600" b="1" dirty="0">
                <a:latin typeface="Palatino Linotype" panose="02040502050505030304" pitchFamily="18" charset="0"/>
              </a:rPr>
              <a:t> </a:t>
            </a:r>
            <a:r>
              <a:rPr lang="fr-FR" sz="1600" b="1" dirty="0" err="1">
                <a:latin typeface="Palatino Linotype" panose="02040502050505030304" pitchFamily="18" charset="0"/>
              </a:rPr>
              <a:t>landscape</a:t>
            </a:r>
            <a:endParaRPr lang="en-GB" sz="1600" b="1" dirty="0">
              <a:latin typeface="Palatino Linotype" panose="02040502050505030304" pitchFamily="18" charset="0"/>
            </a:endParaRPr>
          </a:p>
        </p:txBody>
      </p:sp>
      <p:cxnSp>
        <p:nvCxnSpPr>
          <p:cNvPr id="131" name="Connecteur : en arc 130">
            <a:extLst>
              <a:ext uri="{FF2B5EF4-FFF2-40B4-BE49-F238E27FC236}">
                <a16:creationId xmlns:a16="http://schemas.microsoft.com/office/drawing/2014/main" id="{528D07B9-F52A-6133-BE23-03B1C616E69E}"/>
              </a:ext>
            </a:extLst>
          </p:cNvPr>
          <p:cNvCxnSpPr>
            <a:cxnSpLocks/>
          </p:cNvCxnSpPr>
          <p:nvPr/>
        </p:nvCxnSpPr>
        <p:spPr>
          <a:xfrm>
            <a:off x="2573985" y="1885712"/>
            <a:ext cx="827168" cy="579018"/>
          </a:xfrm>
          <a:prstGeom prst="curvedConnector2">
            <a:avLst/>
          </a:prstGeom>
          <a:ln w="57150">
            <a:solidFill>
              <a:schemeClr val="tx1"/>
            </a:solidFill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 : en arc 131">
            <a:extLst>
              <a:ext uri="{FF2B5EF4-FFF2-40B4-BE49-F238E27FC236}">
                <a16:creationId xmlns:a16="http://schemas.microsoft.com/office/drawing/2014/main" id="{76106ACF-5F2C-0094-7962-767FC05304DC}"/>
              </a:ext>
            </a:extLst>
          </p:cNvPr>
          <p:cNvCxnSpPr>
            <a:cxnSpLocks/>
          </p:cNvCxnSpPr>
          <p:nvPr/>
        </p:nvCxnSpPr>
        <p:spPr>
          <a:xfrm flipV="1">
            <a:off x="2573985" y="4260165"/>
            <a:ext cx="827168" cy="579018"/>
          </a:xfrm>
          <a:prstGeom prst="curvedConnector2">
            <a:avLst/>
          </a:prstGeom>
          <a:ln w="57150">
            <a:solidFill>
              <a:schemeClr val="tx1"/>
            </a:solidFill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Groupe 132">
            <a:extLst>
              <a:ext uri="{FF2B5EF4-FFF2-40B4-BE49-F238E27FC236}">
                <a16:creationId xmlns:a16="http://schemas.microsoft.com/office/drawing/2014/main" id="{F566EAE7-9207-F8C3-BDBD-B556FE9C6DBE}"/>
              </a:ext>
            </a:extLst>
          </p:cNvPr>
          <p:cNvGrpSpPr/>
          <p:nvPr/>
        </p:nvGrpSpPr>
        <p:grpSpPr>
          <a:xfrm>
            <a:off x="2813504" y="2407260"/>
            <a:ext cx="2567085" cy="2129270"/>
            <a:chOff x="3195041" y="2778262"/>
            <a:chExt cx="2726164" cy="2285669"/>
          </a:xfrm>
        </p:grpSpPr>
        <p:sp>
          <p:nvSpPr>
            <p:cNvPr id="134" name="Ellipse 133">
              <a:extLst>
                <a:ext uri="{FF2B5EF4-FFF2-40B4-BE49-F238E27FC236}">
                  <a16:creationId xmlns:a16="http://schemas.microsoft.com/office/drawing/2014/main" id="{F07B7596-2422-52AD-58BF-83BBE58D44C8}"/>
                </a:ext>
              </a:extLst>
            </p:cNvPr>
            <p:cNvSpPr/>
            <p:nvPr/>
          </p:nvSpPr>
          <p:spPr>
            <a:xfrm>
              <a:off x="4450408" y="3488418"/>
              <a:ext cx="540000" cy="540000"/>
            </a:xfrm>
            <a:prstGeom prst="ellipse">
              <a:avLst/>
            </a:prstGeom>
            <a:solidFill>
              <a:srgbClr val="92D050">
                <a:alpha val="41000"/>
              </a:srgbClr>
            </a:solidFill>
            <a:ln>
              <a:solidFill>
                <a:srgbClr val="A9D18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B1D11173-D3E8-0223-AF02-7849446FC2CE}"/>
                </a:ext>
              </a:extLst>
            </p:cNvPr>
            <p:cNvSpPr/>
            <p:nvPr/>
          </p:nvSpPr>
          <p:spPr>
            <a:xfrm>
              <a:off x="4362876" y="2778262"/>
              <a:ext cx="1440000" cy="144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B3A65DE8-EF35-B06D-5CC4-661F22DEAB37}"/>
                </a:ext>
              </a:extLst>
            </p:cNvPr>
            <p:cNvSpPr/>
            <p:nvPr/>
          </p:nvSpPr>
          <p:spPr>
            <a:xfrm>
              <a:off x="3845579" y="3235108"/>
              <a:ext cx="1440000" cy="144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/>
            </a:p>
          </p:txBody>
        </p:sp>
        <p:cxnSp>
          <p:nvCxnSpPr>
            <p:cNvPr id="137" name="Connecteur droit 136">
              <a:extLst>
                <a:ext uri="{FF2B5EF4-FFF2-40B4-BE49-F238E27FC236}">
                  <a16:creationId xmlns:a16="http://schemas.microsoft.com/office/drawing/2014/main" id="{B9A80F95-7A66-3B19-74D9-892C470609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5579" y="2778262"/>
              <a:ext cx="517297" cy="46821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cteur droit 137">
              <a:extLst>
                <a:ext uri="{FF2B5EF4-FFF2-40B4-BE49-F238E27FC236}">
                  <a16:creationId xmlns:a16="http://schemas.microsoft.com/office/drawing/2014/main" id="{93BE9D61-EA17-83BB-7216-730F44CC88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85579" y="4220660"/>
              <a:ext cx="517297" cy="45444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cteur droit 138">
              <a:extLst>
                <a:ext uri="{FF2B5EF4-FFF2-40B4-BE49-F238E27FC236}">
                  <a16:creationId xmlns:a16="http://schemas.microsoft.com/office/drawing/2014/main" id="{1D44E6C5-E5B4-A857-7544-A2182B0387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85578" y="2778262"/>
              <a:ext cx="517298" cy="4568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cteur droit 139">
              <a:extLst>
                <a:ext uri="{FF2B5EF4-FFF2-40B4-BE49-F238E27FC236}">
                  <a16:creationId xmlns:a16="http://schemas.microsoft.com/office/drawing/2014/main" id="{9A52B5C4-F074-A872-D69C-1EB53A672A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2161" y="4210764"/>
              <a:ext cx="517297" cy="468218"/>
            </a:xfrm>
            <a:prstGeom prst="line">
              <a:avLst/>
            </a:prstGeom>
            <a:ln w="28575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ZoneTexte 140">
              <a:extLst>
                <a:ext uri="{FF2B5EF4-FFF2-40B4-BE49-F238E27FC236}">
                  <a16:creationId xmlns:a16="http://schemas.microsoft.com/office/drawing/2014/main" id="{8386B1D5-C68F-24FD-F0D7-63CE13772951}"/>
                </a:ext>
              </a:extLst>
            </p:cNvPr>
            <p:cNvSpPr txBox="1"/>
            <p:nvPr/>
          </p:nvSpPr>
          <p:spPr>
            <a:xfrm>
              <a:off x="4570686" y="3558940"/>
              <a:ext cx="352425" cy="4301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solidFill>
                    <a:srgbClr val="FF6565"/>
                  </a:solidFill>
                  <a:latin typeface="Palatino Linotype" panose="02040502050505030304" pitchFamily="18" charset="0"/>
                </a:rPr>
                <a:t>x</a:t>
              </a:r>
              <a:endParaRPr lang="en-GB" sz="2800" dirty="0">
                <a:solidFill>
                  <a:srgbClr val="FF6565"/>
                </a:solidFill>
              </a:endParaRPr>
            </a:p>
          </p:txBody>
        </p:sp>
        <p:sp>
          <p:nvSpPr>
            <p:cNvPr id="142" name="ZoneTexte 141">
              <a:extLst>
                <a:ext uri="{FF2B5EF4-FFF2-40B4-BE49-F238E27FC236}">
                  <a16:creationId xmlns:a16="http://schemas.microsoft.com/office/drawing/2014/main" id="{59B3E120-CC7F-0E81-64FD-6A8DF95FCCCD}"/>
                </a:ext>
              </a:extLst>
            </p:cNvPr>
            <p:cNvSpPr txBox="1"/>
            <p:nvPr/>
          </p:nvSpPr>
          <p:spPr>
            <a:xfrm>
              <a:off x="4394473" y="3368692"/>
              <a:ext cx="352425" cy="303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5B9BD5"/>
                  </a:solidFill>
                  <a:latin typeface="Palatino Linotype" panose="02040502050505030304" pitchFamily="18" charset="0"/>
                </a:rPr>
                <a:t>x</a:t>
              </a:r>
              <a:endParaRPr lang="en-GB" dirty="0">
                <a:solidFill>
                  <a:srgbClr val="5B9BD5"/>
                </a:solidFill>
              </a:endParaRPr>
            </a:p>
          </p:txBody>
        </p:sp>
        <p:sp>
          <p:nvSpPr>
            <p:cNvPr id="143" name="ZoneTexte 142">
              <a:extLst>
                <a:ext uri="{FF2B5EF4-FFF2-40B4-BE49-F238E27FC236}">
                  <a16:creationId xmlns:a16="http://schemas.microsoft.com/office/drawing/2014/main" id="{1B81B252-0458-DFF1-D160-2CAD4D7B424D}"/>
                </a:ext>
              </a:extLst>
            </p:cNvPr>
            <p:cNvSpPr txBox="1"/>
            <p:nvPr/>
          </p:nvSpPr>
          <p:spPr>
            <a:xfrm>
              <a:off x="4400347" y="3796267"/>
              <a:ext cx="352425" cy="303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5B9BD5"/>
                  </a:solidFill>
                  <a:latin typeface="Palatino Linotype" panose="02040502050505030304" pitchFamily="18" charset="0"/>
                </a:rPr>
                <a:t>x</a:t>
              </a:r>
              <a:endParaRPr lang="en-GB" dirty="0">
                <a:solidFill>
                  <a:srgbClr val="5B9BD5"/>
                </a:solidFill>
              </a:endParaRPr>
            </a:p>
          </p:txBody>
        </p:sp>
        <p:sp>
          <p:nvSpPr>
            <p:cNvPr id="144" name="ZoneTexte 143">
              <a:extLst>
                <a:ext uri="{FF2B5EF4-FFF2-40B4-BE49-F238E27FC236}">
                  <a16:creationId xmlns:a16="http://schemas.microsoft.com/office/drawing/2014/main" id="{C04E4454-C16C-C956-DA71-B312405C5ABE}"/>
                </a:ext>
              </a:extLst>
            </p:cNvPr>
            <p:cNvSpPr txBox="1"/>
            <p:nvPr/>
          </p:nvSpPr>
          <p:spPr>
            <a:xfrm>
              <a:off x="4653122" y="3429345"/>
              <a:ext cx="352425" cy="303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5B9BD5"/>
                  </a:solidFill>
                  <a:latin typeface="Palatino Linotype" panose="02040502050505030304" pitchFamily="18" charset="0"/>
                </a:rPr>
                <a:t>x</a:t>
              </a:r>
              <a:endParaRPr lang="en-GB" dirty="0">
                <a:solidFill>
                  <a:srgbClr val="5B9BD5"/>
                </a:solidFill>
              </a:endParaRPr>
            </a:p>
          </p:txBody>
        </p:sp>
        <p:sp>
          <p:nvSpPr>
            <p:cNvPr id="145" name="ZoneTexte 144">
              <a:extLst>
                <a:ext uri="{FF2B5EF4-FFF2-40B4-BE49-F238E27FC236}">
                  <a16:creationId xmlns:a16="http://schemas.microsoft.com/office/drawing/2014/main" id="{DFE8F327-BFFE-9359-129D-76732D2C217D}"/>
                </a:ext>
              </a:extLst>
            </p:cNvPr>
            <p:cNvSpPr txBox="1"/>
            <p:nvPr/>
          </p:nvSpPr>
          <p:spPr>
            <a:xfrm>
              <a:off x="4805522" y="3581745"/>
              <a:ext cx="352425" cy="303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5B9BD5"/>
                  </a:solidFill>
                  <a:latin typeface="Palatino Linotype" panose="02040502050505030304" pitchFamily="18" charset="0"/>
                </a:rPr>
                <a:t>x</a:t>
              </a:r>
              <a:endParaRPr lang="en-GB" dirty="0">
                <a:solidFill>
                  <a:srgbClr val="5B9BD5"/>
                </a:solidFill>
              </a:endParaRPr>
            </a:p>
          </p:txBody>
        </p:sp>
        <p:sp>
          <p:nvSpPr>
            <p:cNvPr id="146" name="ZoneTexte 145">
              <a:extLst>
                <a:ext uri="{FF2B5EF4-FFF2-40B4-BE49-F238E27FC236}">
                  <a16:creationId xmlns:a16="http://schemas.microsoft.com/office/drawing/2014/main" id="{99D38F4C-E5A2-0E62-CBE0-B066AD3DAB62}"/>
                </a:ext>
              </a:extLst>
            </p:cNvPr>
            <p:cNvSpPr txBox="1"/>
            <p:nvPr/>
          </p:nvSpPr>
          <p:spPr>
            <a:xfrm>
              <a:off x="4723086" y="3850021"/>
              <a:ext cx="352425" cy="303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5B9BD5"/>
                  </a:solidFill>
                  <a:latin typeface="Palatino Linotype" panose="02040502050505030304" pitchFamily="18" charset="0"/>
                </a:rPr>
                <a:t>x</a:t>
              </a:r>
              <a:endParaRPr lang="en-GB" dirty="0">
                <a:solidFill>
                  <a:srgbClr val="5B9BD5"/>
                </a:solidFill>
              </a:endParaRPr>
            </a:p>
          </p:txBody>
        </p:sp>
        <p:sp>
          <p:nvSpPr>
            <p:cNvPr id="147" name="ZoneTexte 146">
              <a:extLst>
                <a:ext uri="{FF2B5EF4-FFF2-40B4-BE49-F238E27FC236}">
                  <a16:creationId xmlns:a16="http://schemas.microsoft.com/office/drawing/2014/main" id="{77945F5B-AE13-E7D5-45F0-1EA9F80309B2}"/>
                </a:ext>
              </a:extLst>
            </p:cNvPr>
            <p:cNvSpPr txBox="1"/>
            <p:nvPr/>
          </p:nvSpPr>
          <p:spPr>
            <a:xfrm>
              <a:off x="4703770" y="4255161"/>
              <a:ext cx="352425" cy="303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5B9BD5"/>
                  </a:solidFill>
                  <a:latin typeface="Palatino Linotype" panose="02040502050505030304" pitchFamily="18" charset="0"/>
                </a:rPr>
                <a:t>x</a:t>
              </a:r>
              <a:endParaRPr lang="en-GB" dirty="0">
                <a:solidFill>
                  <a:srgbClr val="5B9BD5"/>
                </a:solidFill>
              </a:endParaRPr>
            </a:p>
          </p:txBody>
        </p:sp>
        <p:sp>
          <p:nvSpPr>
            <p:cNvPr id="148" name="ZoneTexte 147">
              <a:extLst>
                <a:ext uri="{FF2B5EF4-FFF2-40B4-BE49-F238E27FC236}">
                  <a16:creationId xmlns:a16="http://schemas.microsoft.com/office/drawing/2014/main" id="{3184C3A3-0279-4F9D-E9CE-E348F0564811}"/>
                </a:ext>
              </a:extLst>
            </p:cNvPr>
            <p:cNvSpPr txBox="1"/>
            <p:nvPr/>
          </p:nvSpPr>
          <p:spPr>
            <a:xfrm>
              <a:off x="4004763" y="3420622"/>
              <a:ext cx="352425" cy="303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5B9BD5"/>
                  </a:solidFill>
                  <a:latin typeface="Palatino Linotype" panose="02040502050505030304" pitchFamily="18" charset="0"/>
                </a:rPr>
                <a:t>x</a:t>
              </a:r>
              <a:endParaRPr lang="en-GB" dirty="0">
                <a:solidFill>
                  <a:srgbClr val="5B9BD5"/>
                </a:solidFill>
              </a:endParaRPr>
            </a:p>
          </p:txBody>
        </p:sp>
        <p:sp>
          <p:nvSpPr>
            <p:cNvPr id="149" name="ZoneTexte 148">
              <a:extLst>
                <a:ext uri="{FF2B5EF4-FFF2-40B4-BE49-F238E27FC236}">
                  <a16:creationId xmlns:a16="http://schemas.microsoft.com/office/drawing/2014/main" id="{7398F82E-7E5F-9D33-CC7B-716EF9A91C62}"/>
                </a:ext>
              </a:extLst>
            </p:cNvPr>
            <p:cNvSpPr txBox="1"/>
            <p:nvPr/>
          </p:nvSpPr>
          <p:spPr>
            <a:xfrm>
              <a:off x="4373951" y="2833999"/>
              <a:ext cx="352425" cy="303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5B9BD5"/>
                  </a:solidFill>
                  <a:latin typeface="Palatino Linotype" panose="02040502050505030304" pitchFamily="18" charset="0"/>
                </a:rPr>
                <a:t>x</a:t>
              </a:r>
              <a:endParaRPr lang="en-GB" dirty="0">
                <a:solidFill>
                  <a:srgbClr val="5B9BD5"/>
                </a:solidFill>
              </a:endParaRPr>
            </a:p>
          </p:txBody>
        </p:sp>
        <p:sp>
          <p:nvSpPr>
            <p:cNvPr id="150" name="ZoneTexte 149">
              <a:extLst>
                <a:ext uri="{FF2B5EF4-FFF2-40B4-BE49-F238E27FC236}">
                  <a16:creationId xmlns:a16="http://schemas.microsoft.com/office/drawing/2014/main" id="{704709CE-15AB-E52D-5D34-11BB25498766}"/>
                </a:ext>
              </a:extLst>
            </p:cNvPr>
            <p:cNvSpPr txBox="1"/>
            <p:nvPr/>
          </p:nvSpPr>
          <p:spPr>
            <a:xfrm>
              <a:off x="5005185" y="2847900"/>
              <a:ext cx="352425" cy="303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5B9BD5"/>
                  </a:solidFill>
                  <a:latin typeface="Palatino Linotype" panose="02040502050505030304" pitchFamily="18" charset="0"/>
                </a:rPr>
                <a:t>x</a:t>
              </a:r>
              <a:endParaRPr lang="en-GB" dirty="0">
                <a:solidFill>
                  <a:srgbClr val="5B9BD5"/>
                </a:solidFill>
              </a:endParaRPr>
            </a:p>
          </p:txBody>
        </p:sp>
        <p:sp>
          <p:nvSpPr>
            <p:cNvPr id="151" name="ZoneTexte 150">
              <a:extLst>
                <a:ext uri="{FF2B5EF4-FFF2-40B4-BE49-F238E27FC236}">
                  <a16:creationId xmlns:a16="http://schemas.microsoft.com/office/drawing/2014/main" id="{9FD328FA-47C2-9A37-0E71-531DF673E4BE}"/>
                </a:ext>
              </a:extLst>
            </p:cNvPr>
            <p:cNvSpPr txBox="1"/>
            <p:nvPr/>
          </p:nvSpPr>
          <p:spPr>
            <a:xfrm>
              <a:off x="5485338" y="3241637"/>
              <a:ext cx="352425" cy="303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5B9BD5"/>
                  </a:solidFill>
                  <a:latin typeface="Palatino Linotype" panose="02040502050505030304" pitchFamily="18" charset="0"/>
                </a:rPr>
                <a:t>x</a:t>
              </a:r>
              <a:endParaRPr lang="en-GB" dirty="0">
                <a:solidFill>
                  <a:srgbClr val="5B9BD5"/>
                </a:solidFill>
              </a:endParaRPr>
            </a:p>
          </p:txBody>
        </p:sp>
        <p:sp>
          <p:nvSpPr>
            <p:cNvPr id="152" name="ZoneTexte 151">
              <a:extLst>
                <a:ext uri="{FF2B5EF4-FFF2-40B4-BE49-F238E27FC236}">
                  <a16:creationId xmlns:a16="http://schemas.microsoft.com/office/drawing/2014/main" id="{9BD3FD40-2E0C-838C-F856-356DFBE46D2D}"/>
                </a:ext>
              </a:extLst>
            </p:cNvPr>
            <p:cNvSpPr txBox="1"/>
            <p:nvPr/>
          </p:nvSpPr>
          <p:spPr>
            <a:xfrm>
              <a:off x="5315933" y="3947792"/>
              <a:ext cx="352425" cy="303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5B9BD5"/>
                  </a:solidFill>
                  <a:latin typeface="Palatino Linotype" panose="02040502050505030304" pitchFamily="18" charset="0"/>
                </a:rPr>
                <a:t>x</a:t>
              </a:r>
              <a:endParaRPr lang="en-GB" dirty="0">
                <a:solidFill>
                  <a:srgbClr val="5B9BD5"/>
                </a:solidFill>
              </a:endParaRPr>
            </a:p>
          </p:txBody>
        </p:sp>
        <p:sp>
          <p:nvSpPr>
            <p:cNvPr id="153" name="ZoneTexte 152">
              <a:extLst>
                <a:ext uri="{FF2B5EF4-FFF2-40B4-BE49-F238E27FC236}">
                  <a16:creationId xmlns:a16="http://schemas.microsoft.com/office/drawing/2014/main" id="{76B91E56-AC95-558E-3134-33F66513B668}"/>
                </a:ext>
              </a:extLst>
            </p:cNvPr>
            <p:cNvSpPr txBox="1"/>
            <p:nvPr/>
          </p:nvSpPr>
          <p:spPr>
            <a:xfrm>
              <a:off x="4600505" y="3773998"/>
              <a:ext cx="352425" cy="303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5B9BD5"/>
                  </a:solidFill>
                  <a:latin typeface="Palatino Linotype" panose="02040502050505030304" pitchFamily="18" charset="0"/>
                </a:rPr>
                <a:t>x</a:t>
              </a:r>
              <a:endParaRPr lang="en-GB" dirty="0">
                <a:solidFill>
                  <a:srgbClr val="5B9BD5"/>
                </a:solidFill>
              </a:endParaRPr>
            </a:p>
          </p:txBody>
        </p:sp>
        <p:sp>
          <p:nvSpPr>
            <p:cNvPr id="154" name="ZoneTexte 153">
              <a:extLst>
                <a:ext uri="{FF2B5EF4-FFF2-40B4-BE49-F238E27FC236}">
                  <a16:creationId xmlns:a16="http://schemas.microsoft.com/office/drawing/2014/main" id="{0BB806B0-52F1-3545-5DD1-D69924BB1A98}"/>
                </a:ext>
              </a:extLst>
            </p:cNvPr>
            <p:cNvSpPr txBox="1"/>
            <p:nvPr/>
          </p:nvSpPr>
          <p:spPr>
            <a:xfrm>
              <a:off x="4415812" y="3557652"/>
              <a:ext cx="352425" cy="303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5B9BD5"/>
                  </a:solidFill>
                  <a:latin typeface="Palatino Linotype" panose="02040502050505030304" pitchFamily="18" charset="0"/>
                </a:rPr>
                <a:t>x</a:t>
              </a:r>
              <a:endParaRPr lang="en-GB" dirty="0">
                <a:solidFill>
                  <a:srgbClr val="5B9BD5"/>
                </a:solidFill>
              </a:endParaRPr>
            </a:p>
          </p:txBody>
        </p:sp>
        <p:sp>
          <p:nvSpPr>
            <p:cNvPr id="155" name="ZoneTexte 154">
              <a:extLst>
                <a:ext uri="{FF2B5EF4-FFF2-40B4-BE49-F238E27FC236}">
                  <a16:creationId xmlns:a16="http://schemas.microsoft.com/office/drawing/2014/main" id="{01DB1102-A771-CBD0-A66B-D318A6FE697A}"/>
                </a:ext>
              </a:extLst>
            </p:cNvPr>
            <p:cNvSpPr txBox="1"/>
            <p:nvPr/>
          </p:nvSpPr>
          <p:spPr>
            <a:xfrm>
              <a:off x="4343190" y="4213788"/>
              <a:ext cx="352425" cy="303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5B9BD5"/>
                  </a:solidFill>
                  <a:latin typeface="Palatino Linotype" panose="02040502050505030304" pitchFamily="18" charset="0"/>
                </a:rPr>
                <a:t>x</a:t>
              </a:r>
              <a:endParaRPr lang="en-GB" dirty="0">
                <a:solidFill>
                  <a:srgbClr val="5B9BD5"/>
                </a:solidFill>
              </a:endParaRPr>
            </a:p>
          </p:txBody>
        </p:sp>
        <p:sp>
          <p:nvSpPr>
            <p:cNvPr id="156" name="ZoneTexte 155">
              <a:extLst>
                <a:ext uri="{FF2B5EF4-FFF2-40B4-BE49-F238E27FC236}">
                  <a16:creationId xmlns:a16="http://schemas.microsoft.com/office/drawing/2014/main" id="{4D0BE3EB-6165-3056-2AD5-89038E721FC8}"/>
                </a:ext>
              </a:extLst>
            </p:cNvPr>
            <p:cNvSpPr txBox="1"/>
            <p:nvPr/>
          </p:nvSpPr>
          <p:spPr>
            <a:xfrm>
              <a:off x="4949636" y="4031186"/>
              <a:ext cx="352425" cy="303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5B9BD5"/>
                  </a:solidFill>
                  <a:latin typeface="Palatino Linotype" panose="02040502050505030304" pitchFamily="18" charset="0"/>
                </a:rPr>
                <a:t>x</a:t>
              </a:r>
              <a:endParaRPr lang="en-GB" dirty="0">
                <a:solidFill>
                  <a:srgbClr val="5B9BD5"/>
                </a:solidFill>
              </a:endParaRPr>
            </a:p>
          </p:txBody>
        </p:sp>
        <p:sp>
          <p:nvSpPr>
            <p:cNvPr id="157" name="ZoneTexte 156">
              <a:extLst>
                <a:ext uri="{FF2B5EF4-FFF2-40B4-BE49-F238E27FC236}">
                  <a16:creationId xmlns:a16="http://schemas.microsoft.com/office/drawing/2014/main" id="{70B87DC4-B164-DDC2-425C-ABA300290F37}"/>
                </a:ext>
              </a:extLst>
            </p:cNvPr>
            <p:cNvSpPr txBox="1"/>
            <p:nvPr/>
          </p:nvSpPr>
          <p:spPr>
            <a:xfrm>
              <a:off x="4966472" y="3292045"/>
              <a:ext cx="352425" cy="303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5B9BD5"/>
                  </a:solidFill>
                  <a:latin typeface="Palatino Linotype" panose="02040502050505030304" pitchFamily="18" charset="0"/>
                </a:rPr>
                <a:t>x</a:t>
              </a:r>
              <a:endParaRPr lang="en-GB" dirty="0">
                <a:solidFill>
                  <a:srgbClr val="5B9BD5"/>
                </a:solidFill>
              </a:endParaRPr>
            </a:p>
          </p:txBody>
        </p:sp>
        <p:sp>
          <p:nvSpPr>
            <p:cNvPr id="158" name="ZoneTexte 157">
              <a:extLst>
                <a:ext uri="{FF2B5EF4-FFF2-40B4-BE49-F238E27FC236}">
                  <a16:creationId xmlns:a16="http://schemas.microsoft.com/office/drawing/2014/main" id="{F29802B7-E6F2-DABB-9FB7-E87ED9DB8923}"/>
                </a:ext>
              </a:extLst>
            </p:cNvPr>
            <p:cNvSpPr txBox="1"/>
            <p:nvPr/>
          </p:nvSpPr>
          <p:spPr>
            <a:xfrm>
              <a:off x="5328940" y="3513145"/>
              <a:ext cx="352425" cy="303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5B9BD5"/>
                  </a:solidFill>
                  <a:latin typeface="Palatino Linotype" panose="02040502050505030304" pitchFamily="18" charset="0"/>
                </a:rPr>
                <a:t>x</a:t>
              </a:r>
              <a:endParaRPr lang="en-GB" dirty="0">
                <a:solidFill>
                  <a:srgbClr val="5B9BD5"/>
                </a:solidFill>
              </a:endParaRPr>
            </a:p>
          </p:txBody>
        </p:sp>
        <p:sp>
          <p:nvSpPr>
            <p:cNvPr id="159" name="ZoneTexte 158">
              <a:extLst>
                <a:ext uri="{FF2B5EF4-FFF2-40B4-BE49-F238E27FC236}">
                  <a16:creationId xmlns:a16="http://schemas.microsoft.com/office/drawing/2014/main" id="{99D76999-1368-C151-7A76-DAEF3D27E92A}"/>
                </a:ext>
              </a:extLst>
            </p:cNvPr>
            <p:cNvSpPr txBox="1"/>
            <p:nvPr/>
          </p:nvSpPr>
          <p:spPr>
            <a:xfrm>
              <a:off x="4941395" y="4373192"/>
              <a:ext cx="352425" cy="303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5B9BD5"/>
                  </a:solidFill>
                  <a:latin typeface="Palatino Linotype" panose="02040502050505030304" pitchFamily="18" charset="0"/>
                </a:rPr>
                <a:t>x</a:t>
              </a:r>
              <a:endParaRPr lang="en-GB" dirty="0">
                <a:solidFill>
                  <a:srgbClr val="5B9BD5"/>
                </a:solidFill>
              </a:endParaRPr>
            </a:p>
          </p:txBody>
        </p:sp>
        <p:sp>
          <p:nvSpPr>
            <p:cNvPr id="160" name="ZoneTexte 159">
              <a:extLst>
                <a:ext uri="{FF2B5EF4-FFF2-40B4-BE49-F238E27FC236}">
                  <a16:creationId xmlns:a16="http://schemas.microsoft.com/office/drawing/2014/main" id="{C9220AE6-3B22-A4F3-7562-B331C4DA6600}"/>
                </a:ext>
              </a:extLst>
            </p:cNvPr>
            <p:cNvSpPr txBox="1"/>
            <p:nvPr/>
          </p:nvSpPr>
          <p:spPr>
            <a:xfrm>
              <a:off x="4130909" y="4373844"/>
              <a:ext cx="352425" cy="303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5B9BD5"/>
                  </a:solidFill>
                  <a:latin typeface="Palatino Linotype" panose="02040502050505030304" pitchFamily="18" charset="0"/>
                </a:rPr>
                <a:t>x</a:t>
              </a:r>
              <a:endParaRPr lang="en-GB" dirty="0">
                <a:solidFill>
                  <a:srgbClr val="5B9BD5"/>
                </a:solidFill>
              </a:endParaRPr>
            </a:p>
          </p:txBody>
        </p:sp>
        <p:sp>
          <p:nvSpPr>
            <p:cNvPr id="161" name="ZoneTexte 160">
              <a:extLst>
                <a:ext uri="{FF2B5EF4-FFF2-40B4-BE49-F238E27FC236}">
                  <a16:creationId xmlns:a16="http://schemas.microsoft.com/office/drawing/2014/main" id="{93D04FBD-9DC2-E787-1F38-FB7E97E4571F}"/>
                </a:ext>
              </a:extLst>
            </p:cNvPr>
            <p:cNvSpPr txBox="1"/>
            <p:nvPr/>
          </p:nvSpPr>
          <p:spPr>
            <a:xfrm>
              <a:off x="4730451" y="3687899"/>
              <a:ext cx="352425" cy="303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5B9BD5"/>
                  </a:solidFill>
                  <a:latin typeface="Palatino Linotype" panose="02040502050505030304" pitchFamily="18" charset="0"/>
                </a:rPr>
                <a:t>x</a:t>
              </a:r>
              <a:endParaRPr lang="en-GB" dirty="0">
                <a:solidFill>
                  <a:srgbClr val="5B9BD5"/>
                </a:solidFill>
              </a:endParaRPr>
            </a:p>
          </p:txBody>
        </p:sp>
        <p:sp>
          <p:nvSpPr>
            <p:cNvPr id="162" name="ZoneTexte 161">
              <a:extLst>
                <a:ext uri="{FF2B5EF4-FFF2-40B4-BE49-F238E27FC236}">
                  <a16:creationId xmlns:a16="http://schemas.microsoft.com/office/drawing/2014/main" id="{67C5ED26-285F-F0F9-C061-66432D3BF916}"/>
                </a:ext>
              </a:extLst>
            </p:cNvPr>
            <p:cNvSpPr txBox="1"/>
            <p:nvPr/>
          </p:nvSpPr>
          <p:spPr>
            <a:xfrm>
              <a:off x="4470356" y="3712270"/>
              <a:ext cx="352425" cy="303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5B9BD5"/>
                  </a:solidFill>
                  <a:latin typeface="Palatino Linotype" panose="02040502050505030304" pitchFamily="18" charset="0"/>
                </a:rPr>
                <a:t>x</a:t>
              </a:r>
              <a:endParaRPr lang="en-GB" dirty="0">
                <a:solidFill>
                  <a:srgbClr val="5B9BD5"/>
                </a:solidFill>
              </a:endParaRPr>
            </a:p>
          </p:txBody>
        </p:sp>
        <p:sp>
          <p:nvSpPr>
            <p:cNvPr id="163" name="ZoneTexte 162">
              <a:extLst>
                <a:ext uri="{FF2B5EF4-FFF2-40B4-BE49-F238E27FC236}">
                  <a16:creationId xmlns:a16="http://schemas.microsoft.com/office/drawing/2014/main" id="{DC5B29C7-DA93-F43E-641A-92088CC3E229}"/>
                </a:ext>
              </a:extLst>
            </p:cNvPr>
            <p:cNvSpPr txBox="1"/>
            <p:nvPr/>
          </p:nvSpPr>
          <p:spPr>
            <a:xfrm>
              <a:off x="4522060" y="3515744"/>
              <a:ext cx="352425" cy="303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5B9BD5"/>
                  </a:solidFill>
                  <a:latin typeface="Palatino Linotype" panose="02040502050505030304" pitchFamily="18" charset="0"/>
                </a:rPr>
                <a:t>x</a:t>
              </a:r>
              <a:endParaRPr lang="en-GB" dirty="0">
                <a:solidFill>
                  <a:srgbClr val="5B9BD5"/>
                </a:solidFill>
              </a:endParaRPr>
            </a:p>
          </p:txBody>
        </p:sp>
        <p:cxnSp>
          <p:nvCxnSpPr>
            <p:cNvPr id="164" name="Connecteur droit 163">
              <a:extLst>
                <a:ext uri="{FF2B5EF4-FFF2-40B4-BE49-F238E27FC236}">
                  <a16:creationId xmlns:a16="http://schemas.microsoft.com/office/drawing/2014/main" id="{C62B57CD-F193-0DA1-CF05-46E45656DEF4}"/>
                </a:ext>
              </a:extLst>
            </p:cNvPr>
            <p:cNvCxnSpPr>
              <a:cxnSpLocks/>
            </p:cNvCxnSpPr>
            <p:nvPr/>
          </p:nvCxnSpPr>
          <p:spPr>
            <a:xfrm>
              <a:off x="3847399" y="4675108"/>
              <a:ext cx="1433417" cy="0"/>
            </a:xfrm>
            <a:prstGeom prst="line">
              <a:avLst/>
            </a:prstGeom>
            <a:ln w="28575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cteur droit 164">
              <a:extLst>
                <a:ext uri="{FF2B5EF4-FFF2-40B4-BE49-F238E27FC236}">
                  <a16:creationId xmlns:a16="http://schemas.microsoft.com/office/drawing/2014/main" id="{CC48923B-C219-DE8F-7479-D5F74AD35B55}"/>
                </a:ext>
              </a:extLst>
            </p:cNvPr>
            <p:cNvCxnSpPr>
              <a:cxnSpLocks/>
            </p:cNvCxnSpPr>
            <p:nvPr/>
          </p:nvCxnSpPr>
          <p:spPr>
            <a:xfrm>
              <a:off x="3845579" y="3241637"/>
              <a:ext cx="0" cy="1433471"/>
            </a:xfrm>
            <a:prstGeom prst="line">
              <a:avLst/>
            </a:prstGeom>
            <a:ln w="28575">
              <a:solidFill>
                <a:schemeClr val="tx1"/>
              </a:solidFill>
              <a:headEnd type="stealth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ZoneTexte 165">
              <a:extLst>
                <a:ext uri="{FF2B5EF4-FFF2-40B4-BE49-F238E27FC236}">
                  <a16:creationId xmlns:a16="http://schemas.microsoft.com/office/drawing/2014/main" id="{6FF2330E-B2FA-EE8B-9637-A0BE8FD1D076}"/>
                </a:ext>
              </a:extLst>
            </p:cNvPr>
            <p:cNvSpPr txBox="1"/>
            <p:nvPr/>
          </p:nvSpPr>
          <p:spPr>
            <a:xfrm>
              <a:off x="5056921" y="4667471"/>
              <a:ext cx="864284" cy="3964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i="1" dirty="0">
                  <a:latin typeface="Palatino Linotype" panose="02040502050505030304" pitchFamily="18" charset="0"/>
                  <a:cs typeface="Arial"/>
                </a:rPr>
                <a:t>Stat</a:t>
              </a:r>
              <a:r>
                <a:rPr lang="en-US" i="1" baseline="-25000" dirty="0">
                  <a:latin typeface="Palatino Linotype" panose="02040502050505030304" pitchFamily="18" charset="0"/>
                  <a:cs typeface="Arial"/>
                </a:rPr>
                <a:t>1</a:t>
              </a:r>
              <a:endParaRPr lang="en-GB" i="1" dirty="0">
                <a:latin typeface="Palatino Linotype" panose="02040502050505030304" pitchFamily="18" charset="0"/>
              </a:endParaRPr>
            </a:p>
          </p:txBody>
        </p:sp>
        <p:sp>
          <p:nvSpPr>
            <p:cNvPr id="167" name="ZoneTexte 166">
              <a:extLst>
                <a:ext uri="{FF2B5EF4-FFF2-40B4-BE49-F238E27FC236}">
                  <a16:creationId xmlns:a16="http://schemas.microsoft.com/office/drawing/2014/main" id="{ACB4FF18-D19E-A6F5-3AB9-748387400FDC}"/>
                </a:ext>
              </a:extLst>
            </p:cNvPr>
            <p:cNvSpPr txBox="1"/>
            <p:nvPr/>
          </p:nvSpPr>
          <p:spPr>
            <a:xfrm>
              <a:off x="3195041" y="2890558"/>
              <a:ext cx="820909" cy="3964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i="1" dirty="0">
                  <a:latin typeface="Palatino Linotype" panose="02040502050505030304" pitchFamily="18" charset="0"/>
                  <a:cs typeface="Arial"/>
                </a:rPr>
                <a:t>Stat</a:t>
              </a:r>
              <a:r>
                <a:rPr lang="en-US" i="1" baseline="-25000" dirty="0">
                  <a:latin typeface="Palatino Linotype" panose="02040502050505030304" pitchFamily="18" charset="0"/>
                  <a:cs typeface="Arial"/>
                </a:rPr>
                <a:t>2</a:t>
              </a:r>
              <a:endParaRPr lang="en-GB" i="1" dirty="0">
                <a:latin typeface="Palatino Linotype" panose="02040502050505030304" pitchFamily="18" charset="0"/>
              </a:endParaRPr>
            </a:p>
          </p:txBody>
        </p:sp>
        <p:sp>
          <p:nvSpPr>
            <p:cNvPr id="168" name="ZoneTexte 167">
              <a:extLst>
                <a:ext uri="{FF2B5EF4-FFF2-40B4-BE49-F238E27FC236}">
                  <a16:creationId xmlns:a16="http://schemas.microsoft.com/office/drawing/2014/main" id="{FDBEB57F-05E2-1D18-9FAF-AB57EAFA0676}"/>
                </a:ext>
              </a:extLst>
            </p:cNvPr>
            <p:cNvSpPr txBox="1"/>
            <p:nvPr/>
          </p:nvSpPr>
          <p:spPr>
            <a:xfrm>
              <a:off x="3764695" y="3835481"/>
              <a:ext cx="815233" cy="3964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i="1" dirty="0">
                  <a:latin typeface="Palatino Linotype" panose="02040502050505030304" pitchFamily="18" charset="0"/>
                  <a:cs typeface="Arial"/>
                </a:rPr>
                <a:t>Stat</a:t>
              </a:r>
              <a:r>
                <a:rPr lang="en-US" i="1" baseline="-25000" dirty="0">
                  <a:latin typeface="Palatino Linotype" panose="02040502050505030304" pitchFamily="18" charset="0"/>
                  <a:cs typeface="Arial"/>
                </a:rPr>
                <a:t>3</a:t>
              </a:r>
              <a:endParaRPr lang="en-GB" i="1" dirty="0">
                <a:latin typeface="Palatino Linotype" panose="02040502050505030304" pitchFamily="18" charset="0"/>
              </a:endParaRPr>
            </a:p>
          </p:txBody>
        </p:sp>
      </p:grpSp>
      <p:sp>
        <p:nvSpPr>
          <p:cNvPr id="169" name="ZoneTexte 168">
            <a:extLst>
              <a:ext uri="{FF2B5EF4-FFF2-40B4-BE49-F238E27FC236}">
                <a16:creationId xmlns:a16="http://schemas.microsoft.com/office/drawing/2014/main" id="{603923BA-D8D9-DEDB-7B87-E4B7158D0BB0}"/>
              </a:ext>
            </a:extLst>
          </p:cNvPr>
          <p:cNvSpPr txBox="1"/>
          <p:nvPr/>
        </p:nvSpPr>
        <p:spPr>
          <a:xfrm>
            <a:off x="445609" y="787356"/>
            <a:ext cx="2007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>
                <a:latin typeface="Palatino Linotype" panose="02040502050505030304" pitchFamily="18" charset="0"/>
              </a:rPr>
              <a:t>Data</a:t>
            </a:r>
            <a:endParaRPr lang="en-GB" sz="2000" b="1" u="sng" dirty="0">
              <a:latin typeface="Palatino Linotype" panose="02040502050505030304" pitchFamily="18" charset="0"/>
            </a:endParaRPr>
          </a:p>
        </p:txBody>
      </p:sp>
      <p:sp>
        <p:nvSpPr>
          <p:cNvPr id="170" name="ZoneTexte 169">
            <a:extLst>
              <a:ext uri="{FF2B5EF4-FFF2-40B4-BE49-F238E27FC236}">
                <a16:creationId xmlns:a16="http://schemas.microsoft.com/office/drawing/2014/main" id="{0517167A-1CA3-668E-E25E-D0B01A768544}"/>
              </a:ext>
            </a:extLst>
          </p:cNvPr>
          <p:cNvSpPr txBox="1"/>
          <p:nvPr/>
        </p:nvSpPr>
        <p:spPr>
          <a:xfrm>
            <a:off x="3346470" y="1868411"/>
            <a:ext cx="2007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 err="1">
                <a:latin typeface="Palatino Linotype" panose="02040502050505030304" pitchFamily="18" charset="0"/>
              </a:rPr>
              <a:t>Comparison</a:t>
            </a:r>
            <a:endParaRPr lang="fr-FR" sz="2000" b="1" u="sng" dirty="0">
              <a:latin typeface="Palatino Linotype" panose="02040502050505030304" pitchFamily="18" charset="0"/>
            </a:endParaRPr>
          </a:p>
        </p:txBody>
      </p:sp>
      <p:sp>
        <p:nvSpPr>
          <p:cNvPr id="171" name="ZoneTexte 170">
            <a:extLst>
              <a:ext uri="{FF2B5EF4-FFF2-40B4-BE49-F238E27FC236}">
                <a16:creationId xmlns:a16="http://schemas.microsoft.com/office/drawing/2014/main" id="{C2802025-56A5-650C-9868-D593E9FD19F2}"/>
              </a:ext>
            </a:extLst>
          </p:cNvPr>
          <p:cNvSpPr txBox="1"/>
          <p:nvPr/>
        </p:nvSpPr>
        <p:spPr>
          <a:xfrm>
            <a:off x="5145585" y="762852"/>
            <a:ext cx="23930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 err="1">
                <a:latin typeface="Palatino Linotype" panose="02040502050505030304" pitchFamily="18" charset="0"/>
              </a:rPr>
              <a:t>Posterior</a:t>
            </a:r>
            <a:r>
              <a:rPr lang="fr-FR" sz="2000" b="1" u="sng" dirty="0">
                <a:latin typeface="Palatino Linotype" panose="02040502050505030304" pitchFamily="18" charset="0"/>
              </a:rPr>
              <a:t> distribution of the </a:t>
            </a:r>
            <a:r>
              <a:rPr lang="fr-FR" sz="2000" b="1" u="sng" dirty="0" err="1">
                <a:latin typeface="Palatino Linotype" panose="02040502050505030304" pitchFamily="18" charset="0"/>
              </a:rPr>
              <a:t>parameters</a:t>
            </a:r>
            <a:r>
              <a:rPr lang="fr-FR" sz="2000" b="1" u="sng" dirty="0">
                <a:latin typeface="Palatino Linotype" panose="02040502050505030304" pitchFamily="18" charset="0"/>
              </a:rPr>
              <a:t> (</a:t>
            </a:r>
            <a:r>
              <a:rPr lang="fr-FR" sz="2000" b="1" i="1" u="sng" dirty="0">
                <a:latin typeface="Palatino Linotype" panose="02040502050505030304" pitchFamily="18" charset="0"/>
              </a:rPr>
              <a:t>p, q</a:t>
            </a:r>
            <a:r>
              <a:rPr lang="fr-FR" sz="2000" b="1" u="sng" dirty="0">
                <a:latin typeface="Palatino Linotype" panose="02040502050505030304" pitchFamily="18" charset="0"/>
              </a:rPr>
              <a:t>)</a:t>
            </a:r>
          </a:p>
        </p:txBody>
      </p:sp>
      <p:cxnSp>
        <p:nvCxnSpPr>
          <p:cNvPr id="172" name="Connecteur : en arc 171">
            <a:extLst>
              <a:ext uri="{FF2B5EF4-FFF2-40B4-BE49-F238E27FC236}">
                <a16:creationId xmlns:a16="http://schemas.microsoft.com/office/drawing/2014/main" id="{9F7C9737-2A5F-CCC6-3B06-817DC7B359C0}"/>
              </a:ext>
            </a:extLst>
          </p:cNvPr>
          <p:cNvCxnSpPr>
            <a:cxnSpLocks/>
          </p:cNvCxnSpPr>
          <p:nvPr/>
        </p:nvCxnSpPr>
        <p:spPr>
          <a:xfrm flipV="1">
            <a:off x="5416252" y="3258455"/>
            <a:ext cx="496301" cy="0"/>
          </a:xfrm>
          <a:prstGeom prst="curvedConnector2">
            <a:avLst/>
          </a:prstGeom>
          <a:ln w="57150">
            <a:solidFill>
              <a:schemeClr val="tx1"/>
            </a:solidFill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e 172">
            <a:extLst>
              <a:ext uri="{FF2B5EF4-FFF2-40B4-BE49-F238E27FC236}">
                <a16:creationId xmlns:a16="http://schemas.microsoft.com/office/drawing/2014/main" id="{97643B88-683A-228B-BF8A-ECB122D915D4}"/>
              </a:ext>
            </a:extLst>
          </p:cNvPr>
          <p:cNvGrpSpPr/>
          <p:nvPr/>
        </p:nvGrpSpPr>
        <p:grpSpPr>
          <a:xfrm>
            <a:off x="6108022" y="1799909"/>
            <a:ext cx="989033" cy="1648452"/>
            <a:chOff x="6830721" y="2910292"/>
            <a:chExt cx="1291340" cy="2152317"/>
          </a:xfrm>
        </p:grpSpPr>
        <p:grpSp>
          <p:nvGrpSpPr>
            <p:cNvPr id="174" name="Groupe 173">
              <a:extLst>
                <a:ext uri="{FF2B5EF4-FFF2-40B4-BE49-F238E27FC236}">
                  <a16:creationId xmlns:a16="http://schemas.microsoft.com/office/drawing/2014/main" id="{A63BC119-BD91-4EBE-0218-D76DB8688561}"/>
                </a:ext>
              </a:extLst>
            </p:cNvPr>
            <p:cNvGrpSpPr/>
            <p:nvPr/>
          </p:nvGrpSpPr>
          <p:grpSpPr>
            <a:xfrm>
              <a:off x="6997630" y="2910292"/>
              <a:ext cx="901046" cy="1635952"/>
              <a:chOff x="6978650" y="3370749"/>
              <a:chExt cx="798573" cy="1287143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94D051E5-F56E-204E-EDBA-B617FD1B143C}"/>
                  </a:ext>
                </a:extLst>
              </p:cNvPr>
              <p:cNvSpPr/>
              <p:nvPr/>
            </p:nvSpPr>
            <p:spPr>
              <a:xfrm>
                <a:off x="7112000" y="4041792"/>
                <a:ext cx="133597" cy="612000"/>
              </a:xfrm>
              <a:prstGeom prst="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3EBFCC3D-9FC7-2E95-0C2C-F39664C3CD2D}"/>
                  </a:ext>
                </a:extLst>
              </p:cNvPr>
              <p:cNvSpPr/>
              <p:nvPr/>
            </p:nvSpPr>
            <p:spPr>
              <a:xfrm>
                <a:off x="7243576" y="3370749"/>
                <a:ext cx="133597" cy="1281499"/>
              </a:xfrm>
              <a:prstGeom prst="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E77948C4-99B0-8365-D191-14A3F4BB9442}"/>
                  </a:ext>
                </a:extLst>
              </p:cNvPr>
              <p:cNvSpPr/>
              <p:nvPr/>
            </p:nvSpPr>
            <p:spPr>
              <a:xfrm>
                <a:off x="6978650" y="4333892"/>
                <a:ext cx="133597" cy="324000"/>
              </a:xfrm>
              <a:prstGeom prst="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B39C3DC9-4CF0-7519-5FC4-419710664A3C}"/>
                  </a:ext>
                </a:extLst>
              </p:cNvPr>
              <p:cNvSpPr/>
              <p:nvPr/>
            </p:nvSpPr>
            <p:spPr>
              <a:xfrm>
                <a:off x="7376926" y="3643967"/>
                <a:ext cx="133597" cy="1008000"/>
              </a:xfrm>
              <a:prstGeom prst="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0F981503-97BC-1F90-2A39-72A3406B31B4}"/>
                  </a:ext>
                </a:extLst>
              </p:cNvPr>
              <p:cNvSpPr/>
              <p:nvPr/>
            </p:nvSpPr>
            <p:spPr>
              <a:xfrm>
                <a:off x="7510276" y="3930512"/>
                <a:ext cx="133597" cy="720000"/>
              </a:xfrm>
              <a:prstGeom prst="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4F2A6639-D338-516A-B746-E6BE2BD9AE65}"/>
                  </a:ext>
                </a:extLst>
              </p:cNvPr>
              <p:cNvSpPr/>
              <p:nvPr/>
            </p:nvSpPr>
            <p:spPr>
              <a:xfrm>
                <a:off x="7643626" y="4254362"/>
                <a:ext cx="133597" cy="396000"/>
              </a:xfrm>
              <a:prstGeom prst="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75" name="Connecteur : en arc 174">
              <a:extLst>
                <a:ext uri="{FF2B5EF4-FFF2-40B4-BE49-F238E27FC236}">
                  <a16:creationId xmlns:a16="http://schemas.microsoft.com/office/drawing/2014/main" id="{37DE088D-1E1E-6589-C3E4-7FAA066C7DF0}"/>
                </a:ext>
              </a:extLst>
            </p:cNvPr>
            <p:cNvCxnSpPr>
              <a:cxnSpLocks/>
            </p:cNvCxnSpPr>
            <p:nvPr/>
          </p:nvCxnSpPr>
          <p:spPr>
            <a:xfrm>
              <a:off x="6830721" y="4546898"/>
              <a:ext cx="1291340" cy="0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  <a:headEnd type="none"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cteur : en arc 175">
              <a:extLst>
                <a:ext uri="{FF2B5EF4-FFF2-40B4-BE49-F238E27FC236}">
                  <a16:creationId xmlns:a16="http://schemas.microsoft.com/office/drawing/2014/main" id="{FEF86D11-46B6-3731-4050-BD7B03DC9B75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033419" y="3745694"/>
              <a:ext cx="1620000" cy="1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  <a:headEnd type="none"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ZoneTexte 176">
              <a:extLst>
                <a:ext uri="{FF2B5EF4-FFF2-40B4-BE49-F238E27FC236}">
                  <a16:creationId xmlns:a16="http://schemas.microsoft.com/office/drawing/2014/main" id="{F09B69ED-E8EB-A520-BBE0-D9C16DE429A2}"/>
                </a:ext>
              </a:extLst>
            </p:cNvPr>
            <p:cNvSpPr txBox="1"/>
            <p:nvPr/>
          </p:nvSpPr>
          <p:spPr>
            <a:xfrm>
              <a:off x="7217043" y="4554071"/>
              <a:ext cx="762972" cy="5085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000" i="1" dirty="0">
                  <a:latin typeface="Palatino Linotype" panose="02040502050505030304" pitchFamily="18" charset="0"/>
                  <a:cs typeface="Arial"/>
                </a:rPr>
                <a:t>p</a:t>
              </a:r>
              <a:r>
                <a:rPr lang="en-US" sz="2000" i="1" baseline="-25000" dirty="0">
                  <a:latin typeface="Palatino Linotype" panose="02040502050505030304" pitchFamily="18" charset="0"/>
                  <a:cs typeface="Arial"/>
                </a:rPr>
                <a:t>est</a:t>
              </a:r>
              <a:endParaRPr lang="en-GB" sz="2000" i="1" dirty="0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84" name="Groupe 183">
            <a:extLst>
              <a:ext uri="{FF2B5EF4-FFF2-40B4-BE49-F238E27FC236}">
                <a16:creationId xmlns:a16="http://schemas.microsoft.com/office/drawing/2014/main" id="{FED9FA21-9C3E-FED0-1205-B3F1FDAF2184}"/>
              </a:ext>
            </a:extLst>
          </p:cNvPr>
          <p:cNvGrpSpPr/>
          <p:nvPr/>
        </p:nvGrpSpPr>
        <p:grpSpPr>
          <a:xfrm>
            <a:off x="6108022" y="3700840"/>
            <a:ext cx="989308" cy="1633547"/>
            <a:chOff x="8705738" y="2937032"/>
            <a:chExt cx="1291700" cy="2132856"/>
          </a:xfrm>
        </p:grpSpPr>
        <p:grpSp>
          <p:nvGrpSpPr>
            <p:cNvPr id="185" name="Groupe 184">
              <a:extLst>
                <a:ext uri="{FF2B5EF4-FFF2-40B4-BE49-F238E27FC236}">
                  <a16:creationId xmlns:a16="http://schemas.microsoft.com/office/drawing/2014/main" id="{C6D4020C-511A-1CAF-ED66-960819469D13}"/>
                </a:ext>
              </a:extLst>
            </p:cNvPr>
            <p:cNvGrpSpPr/>
            <p:nvPr/>
          </p:nvGrpSpPr>
          <p:grpSpPr>
            <a:xfrm>
              <a:off x="8791914" y="3117498"/>
              <a:ext cx="901046" cy="1450097"/>
              <a:chOff x="6978650" y="3517057"/>
              <a:chExt cx="798573" cy="114091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74B9A977-D6B0-B2B7-B991-508A20B72744}"/>
                  </a:ext>
                </a:extLst>
              </p:cNvPr>
              <p:cNvSpPr/>
              <p:nvPr/>
            </p:nvSpPr>
            <p:spPr>
              <a:xfrm>
                <a:off x="7112000" y="3757280"/>
                <a:ext cx="133597" cy="896512"/>
              </a:xfrm>
              <a:prstGeom prst="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31B91B1C-DEBD-5F72-A086-F4694ED674A0}"/>
                  </a:ext>
                </a:extLst>
              </p:cNvPr>
              <p:cNvSpPr/>
              <p:nvPr/>
            </p:nvSpPr>
            <p:spPr>
              <a:xfrm>
                <a:off x="7243576" y="3517057"/>
                <a:ext cx="133597" cy="1135191"/>
              </a:xfrm>
              <a:prstGeom prst="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CD2F9CC2-1567-1E38-0610-6F522C8668C7}"/>
                  </a:ext>
                </a:extLst>
              </p:cNvPr>
              <p:cNvSpPr/>
              <p:nvPr/>
            </p:nvSpPr>
            <p:spPr>
              <a:xfrm>
                <a:off x="6978650" y="4194046"/>
                <a:ext cx="133597" cy="463846"/>
              </a:xfrm>
              <a:prstGeom prst="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B9EFF709-EE82-3675-7916-A5B9845C3F5D}"/>
                  </a:ext>
                </a:extLst>
              </p:cNvPr>
              <p:cNvSpPr/>
              <p:nvPr/>
            </p:nvSpPr>
            <p:spPr>
              <a:xfrm>
                <a:off x="7376926" y="3540907"/>
                <a:ext cx="133597" cy="1109633"/>
              </a:xfrm>
              <a:prstGeom prst="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DFFB68BE-F57D-C293-1A25-0FC4019D1110}"/>
                  </a:ext>
                </a:extLst>
              </p:cNvPr>
              <p:cNvSpPr/>
              <p:nvPr/>
            </p:nvSpPr>
            <p:spPr>
              <a:xfrm>
                <a:off x="7510276" y="4098882"/>
                <a:ext cx="133597" cy="550202"/>
              </a:xfrm>
              <a:prstGeom prst="rect">
                <a:avLst/>
              </a:prstGeom>
              <a:solidFill>
                <a:srgbClr val="E2F0D9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F475C27E-ADB2-2E6E-E2D2-0352BC8BA7D2}"/>
                  </a:ext>
                </a:extLst>
              </p:cNvPr>
              <p:cNvSpPr/>
              <p:nvPr/>
            </p:nvSpPr>
            <p:spPr>
              <a:xfrm>
                <a:off x="7643626" y="4540995"/>
                <a:ext cx="133597" cy="116977"/>
              </a:xfrm>
              <a:prstGeom prst="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86" name="Connecteur : en arc 185">
              <a:extLst>
                <a:ext uri="{FF2B5EF4-FFF2-40B4-BE49-F238E27FC236}">
                  <a16:creationId xmlns:a16="http://schemas.microsoft.com/office/drawing/2014/main" id="{7DF754E3-5A5B-B73D-5440-1BD57067003D}"/>
                </a:ext>
              </a:extLst>
            </p:cNvPr>
            <p:cNvCxnSpPr>
              <a:cxnSpLocks/>
            </p:cNvCxnSpPr>
            <p:nvPr/>
          </p:nvCxnSpPr>
          <p:spPr>
            <a:xfrm>
              <a:off x="8705738" y="4568125"/>
              <a:ext cx="1291700" cy="0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  <a:headEnd type="none"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cteur : en arc 186">
              <a:extLst>
                <a:ext uri="{FF2B5EF4-FFF2-40B4-BE49-F238E27FC236}">
                  <a16:creationId xmlns:a16="http://schemas.microsoft.com/office/drawing/2014/main" id="{60DBDE24-8C95-8CFC-35A7-3404F590A3CA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903833" y="3747032"/>
              <a:ext cx="1620000" cy="0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  <a:headEnd type="none"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ZoneTexte 187">
              <a:extLst>
                <a:ext uri="{FF2B5EF4-FFF2-40B4-BE49-F238E27FC236}">
                  <a16:creationId xmlns:a16="http://schemas.microsoft.com/office/drawing/2014/main" id="{74AC0619-E686-1A2B-10C4-759004A7CC81}"/>
                </a:ext>
              </a:extLst>
            </p:cNvPr>
            <p:cNvSpPr txBox="1"/>
            <p:nvPr/>
          </p:nvSpPr>
          <p:spPr>
            <a:xfrm>
              <a:off x="8962741" y="4561350"/>
              <a:ext cx="762972" cy="5085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000" i="1" dirty="0" err="1">
                  <a:latin typeface="Palatino Linotype" panose="02040502050505030304" pitchFamily="18" charset="0"/>
                  <a:cs typeface="Arial"/>
                </a:rPr>
                <a:t>q</a:t>
              </a:r>
              <a:r>
                <a:rPr lang="en-US" sz="2000" i="1" baseline="-25000" dirty="0" err="1">
                  <a:latin typeface="Palatino Linotype" panose="02040502050505030304" pitchFamily="18" charset="0"/>
                  <a:cs typeface="Arial"/>
                </a:rPr>
                <a:t>est</a:t>
              </a:r>
              <a:endParaRPr lang="en-GB" sz="2000" i="1" dirty="0">
                <a:latin typeface="Palatino Linotype" panose="02040502050505030304" pitchFamily="18" charset="0"/>
              </a:endParaRPr>
            </a:p>
          </p:txBody>
        </p:sp>
      </p:grpSp>
      <p:sp>
        <p:nvSpPr>
          <p:cNvPr id="195" name="Rectangle : coins arrondis 194">
            <a:extLst>
              <a:ext uri="{FF2B5EF4-FFF2-40B4-BE49-F238E27FC236}">
                <a16:creationId xmlns:a16="http://schemas.microsoft.com/office/drawing/2014/main" id="{D0051888-D852-DD91-93A4-D8BF3DC95627}"/>
              </a:ext>
            </a:extLst>
          </p:cNvPr>
          <p:cNvSpPr/>
          <p:nvPr/>
        </p:nvSpPr>
        <p:spPr>
          <a:xfrm>
            <a:off x="7969318" y="825456"/>
            <a:ext cx="4156027" cy="4826088"/>
          </a:xfrm>
          <a:prstGeom prst="roundRect">
            <a:avLst>
              <a:gd name="adj" fmla="val 7572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" name="ZoneTexte 195">
            <a:extLst>
              <a:ext uri="{FF2B5EF4-FFF2-40B4-BE49-F238E27FC236}">
                <a16:creationId xmlns:a16="http://schemas.microsoft.com/office/drawing/2014/main" id="{ECB54B30-D2CC-0836-8753-5C88BFEFF197}"/>
              </a:ext>
            </a:extLst>
          </p:cNvPr>
          <p:cNvSpPr txBox="1"/>
          <p:nvPr/>
        </p:nvSpPr>
        <p:spPr>
          <a:xfrm>
            <a:off x="9000479" y="625055"/>
            <a:ext cx="2160360" cy="510778"/>
          </a:xfrm>
          <a:prstGeom prst="round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B. </a:t>
            </a:r>
            <a:r>
              <a:rPr lang="fr-FR" sz="24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Prediction</a:t>
            </a:r>
            <a:endParaRPr lang="en-GB" sz="2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97" name="ZoneTexte 196">
            <a:extLst>
              <a:ext uri="{FF2B5EF4-FFF2-40B4-BE49-F238E27FC236}">
                <a16:creationId xmlns:a16="http://schemas.microsoft.com/office/drawing/2014/main" id="{FF74091E-D9A0-BC88-E097-2B427E8A366A}"/>
              </a:ext>
            </a:extLst>
          </p:cNvPr>
          <p:cNvSpPr txBox="1"/>
          <p:nvPr/>
        </p:nvSpPr>
        <p:spPr>
          <a:xfrm>
            <a:off x="8024540" y="1126628"/>
            <a:ext cx="4070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>
                <a:latin typeface="Palatino Linotype" panose="02040502050505030304" pitchFamily="18" charset="0"/>
              </a:rPr>
              <a:t>Distance to </a:t>
            </a:r>
            <a:r>
              <a:rPr lang="fr-FR" sz="2000" b="1" u="sng" dirty="0" err="1">
                <a:latin typeface="Palatino Linotype" panose="02040502050505030304" pitchFamily="18" charset="0"/>
              </a:rPr>
              <a:t>desertification</a:t>
            </a:r>
            <a:endParaRPr lang="fr-FR" sz="2000" b="1" u="sng" dirty="0">
              <a:latin typeface="Palatino Linotype" panose="02040502050505030304" pitchFamily="18" charset="0"/>
            </a:endParaRPr>
          </a:p>
          <a:p>
            <a:pPr algn="ctr"/>
            <a:r>
              <a:rPr lang="fr-FR" sz="2000" b="1" u="sng" dirty="0">
                <a:latin typeface="Palatino Linotype" panose="02040502050505030304" pitchFamily="18" charset="0"/>
              </a:rPr>
              <a:t> point estimation</a:t>
            </a:r>
          </a:p>
        </p:txBody>
      </p:sp>
      <p:cxnSp>
        <p:nvCxnSpPr>
          <p:cNvPr id="198" name="Connecteur : en arc 197">
            <a:extLst>
              <a:ext uri="{FF2B5EF4-FFF2-40B4-BE49-F238E27FC236}">
                <a16:creationId xmlns:a16="http://schemas.microsoft.com/office/drawing/2014/main" id="{10EC4F9B-D91B-8DFD-E4D1-822F5AF29DE9}"/>
              </a:ext>
            </a:extLst>
          </p:cNvPr>
          <p:cNvCxnSpPr>
            <a:cxnSpLocks/>
          </p:cNvCxnSpPr>
          <p:nvPr/>
        </p:nvCxnSpPr>
        <p:spPr>
          <a:xfrm>
            <a:off x="8169287" y="4424102"/>
            <a:ext cx="2191186" cy="9727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Connecteur : en arc 198">
            <a:extLst>
              <a:ext uri="{FF2B5EF4-FFF2-40B4-BE49-F238E27FC236}">
                <a16:creationId xmlns:a16="http://schemas.microsoft.com/office/drawing/2014/main" id="{5FD85CCA-5700-0E94-5D7B-3B772DA337A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314966" y="3566792"/>
            <a:ext cx="1728092" cy="1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ZoneTexte 199">
            <a:extLst>
              <a:ext uri="{FF2B5EF4-FFF2-40B4-BE49-F238E27FC236}">
                <a16:creationId xmlns:a16="http://schemas.microsoft.com/office/drawing/2014/main" id="{1F4D521E-9D20-699B-A8BA-B7A71607F63D}"/>
              </a:ext>
            </a:extLst>
          </p:cNvPr>
          <p:cNvSpPr txBox="1"/>
          <p:nvPr/>
        </p:nvSpPr>
        <p:spPr>
          <a:xfrm>
            <a:off x="9812269" y="2575954"/>
            <a:ext cx="584358" cy="3894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i="1" dirty="0">
                <a:latin typeface="Palatino Linotype" panose="02040502050505030304" pitchFamily="18" charset="0"/>
                <a:cs typeface="Arial"/>
              </a:rPr>
              <a:t>p</a:t>
            </a:r>
            <a:r>
              <a:rPr lang="en-US" sz="2000" i="1" baseline="-25000" dirty="0">
                <a:latin typeface="Palatino Linotype" panose="02040502050505030304" pitchFamily="18" charset="0"/>
                <a:cs typeface="Arial"/>
              </a:rPr>
              <a:t>est</a:t>
            </a:r>
            <a:endParaRPr lang="en-GB" sz="2000" i="1" dirty="0">
              <a:latin typeface="Palatino Linotype" panose="02040502050505030304" pitchFamily="18" charset="0"/>
            </a:endParaRPr>
          </a:p>
        </p:txBody>
      </p:sp>
      <p:sp>
        <p:nvSpPr>
          <p:cNvPr id="201" name="ZoneTexte 200">
            <a:extLst>
              <a:ext uri="{FF2B5EF4-FFF2-40B4-BE49-F238E27FC236}">
                <a16:creationId xmlns:a16="http://schemas.microsoft.com/office/drawing/2014/main" id="{A0E0C89E-BBD4-94E0-BFBB-78F26E95D83B}"/>
              </a:ext>
            </a:extLst>
          </p:cNvPr>
          <p:cNvSpPr txBox="1"/>
          <p:nvPr/>
        </p:nvSpPr>
        <p:spPr>
          <a:xfrm>
            <a:off x="10150835" y="4418766"/>
            <a:ext cx="584358" cy="3064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i="1" dirty="0">
                <a:latin typeface="Palatino Linotype" panose="02040502050505030304" pitchFamily="18" charset="0"/>
                <a:cs typeface="Arial"/>
              </a:rPr>
              <a:t>p</a:t>
            </a:r>
            <a:endParaRPr lang="en-GB" sz="2000" i="1" dirty="0">
              <a:latin typeface="Palatino Linotype" panose="02040502050505030304" pitchFamily="18" charset="0"/>
            </a:endParaRPr>
          </a:p>
        </p:txBody>
      </p:sp>
      <p:cxnSp>
        <p:nvCxnSpPr>
          <p:cNvPr id="202" name="Connecteur : en arc 201">
            <a:extLst>
              <a:ext uri="{FF2B5EF4-FFF2-40B4-BE49-F238E27FC236}">
                <a16:creationId xmlns:a16="http://schemas.microsoft.com/office/drawing/2014/main" id="{E6DF08A1-0FC6-9BB7-710C-BC8531D4B9B2}"/>
              </a:ext>
            </a:extLst>
          </p:cNvPr>
          <p:cNvCxnSpPr>
            <a:cxnSpLocks/>
          </p:cNvCxnSpPr>
          <p:nvPr/>
        </p:nvCxnSpPr>
        <p:spPr>
          <a:xfrm>
            <a:off x="7557409" y="3240159"/>
            <a:ext cx="330867" cy="0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/>
            </a:solidFill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Connecteur droit 202">
            <a:extLst>
              <a:ext uri="{FF2B5EF4-FFF2-40B4-BE49-F238E27FC236}">
                <a16:creationId xmlns:a16="http://schemas.microsoft.com/office/drawing/2014/main" id="{A683DAD7-03CC-946E-48B8-9609E9C1522D}"/>
              </a:ext>
            </a:extLst>
          </p:cNvPr>
          <p:cNvCxnSpPr>
            <a:cxnSpLocks/>
          </p:cNvCxnSpPr>
          <p:nvPr/>
        </p:nvCxnSpPr>
        <p:spPr>
          <a:xfrm>
            <a:off x="8179011" y="4263721"/>
            <a:ext cx="33419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4" name="Forme libre : forme 203">
            <a:extLst>
              <a:ext uri="{FF2B5EF4-FFF2-40B4-BE49-F238E27FC236}">
                <a16:creationId xmlns:a16="http://schemas.microsoft.com/office/drawing/2014/main" id="{F5DC1A30-F618-413E-5F7D-A1D817CD753F}"/>
              </a:ext>
            </a:extLst>
          </p:cNvPr>
          <p:cNvSpPr/>
          <p:nvPr/>
        </p:nvSpPr>
        <p:spPr>
          <a:xfrm>
            <a:off x="8494674" y="2867692"/>
            <a:ext cx="1348146" cy="997978"/>
          </a:xfrm>
          <a:custGeom>
            <a:avLst/>
            <a:gdLst>
              <a:gd name="connsiteX0" fmla="*/ 3421 w 1717921"/>
              <a:gd name="connsiteY0" fmla="*/ 1303020 h 1303020"/>
              <a:gd name="connsiteX1" fmla="*/ 270121 w 1717921"/>
              <a:gd name="connsiteY1" fmla="*/ 861060 h 1303020"/>
              <a:gd name="connsiteX2" fmla="*/ 1717921 w 1717921"/>
              <a:gd name="connsiteY2" fmla="*/ 0 h 1303020"/>
              <a:gd name="connsiteX0" fmla="*/ 1313 w 1761533"/>
              <a:gd name="connsiteY0" fmla="*/ 1303020 h 1303020"/>
              <a:gd name="connsiteX1" fmla="*/ 313733 w 1761533"/>
              <a:gd name="connsiteY1" fmla="*/ 861060 h 1303020"/>
              <a:gd name="connsiteX2" fmla="*/ 1761533 w 1761533"/>
              <a:gd name="connsiteY2" fmla="*/ 0 h 1303020"/>
              <a:gd name="connsiteX0" fmla="*/ 0 w 1760220"/>
              <a:gd name="connsiteY0" fmla="*/ 1303020 h 1303020"/>
              <a:gd name="connsiteX1" fmla="*/ 312420 w 1760220"/>
              <a:gd name="connsiteY1" fmla="*/ 861060 h 1303020"/>
              <a:gd name="connsiteX2" fmla="*/ 1760220 w 1760220"/>
              <a:gd name="connsiteY2" fmla="*/ 0 h 130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60220" h="1303020">
                <a:moveTo>
                  <a:pt x="0" y="1303020"/>
                </a:moveTo>
                <a:cubicBezTo>
                  <a:pt x="43815" y="1175385"/>
                  <a:pt x="26670" y="1078230"/>
                  <a:pt x="312420" y="861060"/>
                </a:cubicBezTo>
                <a:cubicBezTo>
                  <a:pt x="598170" y="643890"/>
                  <a:pt x="1529080" y="129540"/>
                  <a:pt x="1760220" y="0"/>
                </a:cubicBezTo>
              </a:path>
            </a:pathLst>
          </a:cu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" name="Triangle isocèle 204">
            <a:extLst>
              <a:ext uri="{FF2B5EF4-FFF2-40B4-BE49-F238E27FC236}">
                <a16:creationId xmlns:a16="http://schemas.microsoft.com/office/drawing/2014/main" id="{2C52374A-7FEA-6139-7444-C5E353916B4A}"/>
              </a:ext>
            </a:extLst>
          </p:cNvPr>
          <p:cNvSpPr/>
          <p:nvPr/>
        </p:nvSpPr>
        <p:spPr>
          <a:xfrm>
            <a:off x="9755709" y="2810518"/>
            <a:ext cx="100675" cy="100675"/>
          </a:xfrm>
          <a:prstGeom prst="triangle">
            <a:avLst/>
          </a:prstGeom>
          <a:solidFill>
            <a:srgbClr val="A9D18E"/>
          </a:solidFill>
          <a:ln>
            <a:solidFill>
              <a:srgbClr val="5AA4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6" name="Connecteur : en arc 205">
            <a:extLst>
              <a:ext uri="{FF2B5EF4-FFF2-40B4-BE49-F238E27FC236}">
                <a16:creationId xmlns:a16="http://schemas.microsoft.com/office/drawing/2014/main" id="{F790DBBE-4BE1-FE78-FF31-96D218AF7B88}"/>
              </a:ext>
            </a:extLst>
          </p:cNvPr>
          <p:cNvCxnSpPr>
            <a:cxnSpLocks/>
          </p:cNvCxnSpPr>
          <p:nvPr/>
        </p:nvCxnSpPr>
        <p:spPr>
          <a:xfrm flipV="1">
            <a:off x="8513203" y="3871577"/>
            <a:ext cx="1159688" cy="1274"/>
          </a:xfrm>
          <a:prstGeom prst="curvedConnector3">
            <a:avLst>
              <a:gd name="adj1" fmla="val 50000"/>
            </a:avLst>
          </a:prstGeom>
          <a:ln w="38100">
            <a:solidFill>
              <a:srgbClr val="8F45C7"/>
            </a:solidFill>
            <a:headEnd type="stealth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ZoneTexte 206">
            <a:extLst>
              <a:ext uri="{FF2B5EF4-FFF2-40B4-BE49-F238E27FC236}">
                <a16:creationId xmlns:a16="http://schemas.microsoft.com/office/drawing/2014/main" id="{AC5082D7-B7E0-6DD3-4B21-A01FC7754A9D}"/>
              </a:ext>
            </a:extLst>
          </p:cNvPr>
          <p:cNvSpPr txBox="1"/>
          <p:nvPr/>
        </p:nvSpPr>
        <p:spPr>
          <a:xfrm>
            <a:off x="8804145" y="3889004"/>
            <a:ext cx="868746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i="1" dirty="0" err="1">
                <a:solidFill>
                  <a:srgbClr val="8F45C7"/>
                </a:solidFill>
                <a:latin typeface="Palatino Linotype" panose="02040502050505030304" pitchFamily="18" charset="0"/>
                <a:cs typeface="Arial"/>
              </a:rPr>
              <a:t>Dist</a:t>
            </a:r>
            <a:endParaRPr lang="en-GB" sz="2000" b="1" i="1" dirty="0">
              <a:solidFill>
                <a:srgbClr val="8F45C7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208" name="Connecteur : en arc 207">
            <a:extLst>
              <a:ext uri="{FF2B5EF4-FFF2-40B4-BE49-F238E27FC236}">
                <a16:creationId xmlns:a16="http://schemas.microsoft.com/office/drawing/2014/main" id="{60734FE4-5463-7A43-6F37-7124FAC28CAC}"/>
              </a:ext>
            </a:extLst>
          </p:cNvPr>
          <p:cNvCxnSpPr>
            <a:cxnSpLocks/>
          </p:cNvCxnSpPr>
          <p:nvPr/>
        </p:nvCxnSpPr>
        <p:spPr>
          <a:xfrm>
            <a:off x="10038366" y="3921708"/>
            <a:ext cx="725792" cy="0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/>
            </a:solidFill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9" name="Groupe 208">
            <a:extLst>
              <a:ext uri="{FF2B5EF4-FFF2-40B4-BE49-F238E27FC236}">
                <a16:creationId xmlns:a16="http://schemas.microsoft.com/office/drawing/2014/main" id="{EF304C5A-D216-FB95-2CD8-09D1E2CE5C09}"/>
              </a:ext>
            </a:extLst>
          </p:cNvPr>
          <p:cNvGrpSpPr/>
          <p:nvPr/>
        </p:nvGrpSpPr>
        <p:grpSpPr>
          <a:xfrm>
            <a:off x="10919879" y="2773172"/>
            <a:ext cx="989308" cy="1644170"/>
            <a:chOff x="8705738" y="2937032"/>
            <a:chExt cx="1291700" cy="2146726"/>
          </a:xfrm>
          <a:solidFill>
            <a:srgbClr val="FF9B9B"/>
          </a:solidFill>
        </p:grpSpPr>
        <p:cxnSp>
          <p:nvCxnSpPr>
            <p:cNvPr id="210" name="Connecteur : en arc 209">
              <a:extLst>
                <a:ext uri="{FF2B5EF4-FFF2-40B4-BE49-F238E27FC236}">
                  <a16:creationId xmlns:a16="http://schemas.microsoft.com/office/drawing/2014/main" id="{148CCFF8-07CE-C0BC-4772-44779DFAF065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903833" y="3747032"/>
              <a:ext cx="1620000" cy="0"/>
            </a:xfrm>
            <a:prstGeom prst="curved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headEnd type="none"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ZoneTexte 210">
              <a:extLst>
                <a:ext uri="{FF2B5EF4-FFF2-40B4-BE49-F238E27FC236}">
                  <a16:creationId xmlns:a16="http://schemas.microsoft.com/office/drawing/2014/main" id="{CDC11853-DE81-40D2-CC21-F1BF1F6BC979}"/>
                </a:ext>
              </a:extLst>
            </p:cNvPr>
            <p:cNvSpPr txBox="1"/>
            <p:nvPr/>
          </p:nvSpPr>
          <p:spPr>
            <a:xfrm>
              <a:off x="8863250" y="4561351"/>
              <a:ext cx="975105" cy="5224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000" i="1" dirty="0" err="1">
                  <a:latin typeface="Palatino Linotype" panose="02040502050505030304" pitchFamily="18" charset="0"/>
                  <a:cs typeface="Arial"/>
                </a:rPr>
                <a:t>Dist</a:t>
              </a:r>
              <a:endParaRPr lang="en-GB" sz="2000" i="1" dirty="0">
                <a:latin typeface="Palatino Linotype" panose="02040502050505030304" pitchFamily="18" charset="0"/>
              </a:endParaRPr>
            </a:p>
          </p:txBody>
        </p:sp>
        <p:cxnSp>
          <p:nvCxnSpPr>
            <p:cNvPr id="212" name="Connecteur : en arc 211">
              <a:extLst>
                <a:ext uri="{FF2B5EF4-FFF2-40B4-BE49-F238E27FC236}">
                  <a16:creationId xmlns:a16="http://schemas.microsoft.com/office/drawing/2014/main" id="{F04963E2-FD80-72A4-B8A4-1162F367AC06}"/>
                </a:ext>
              </a:extLst>
            </p:cNvPr>
            <p:cNvCxnSpPr>
              <a:cxnSpLocks/>
            </p:cNvCxnSpPr>
            <p:nvPr/>
          </p:nvCxnSpPr>
          <p:spPr>
            <a:xfrm>
              <a:off x="8705738" y="4568125"/>
              <a:ext cx="1291700" cy="0"/>
            </a:xfrm>
            <a:prstGeom prst="curved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headEnd type="none"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3" name="Connecteur : en arc 212">
            <a:extLst>
              <a:ext uri="{FF2B5EF4-FFF2-40B4-BE49-F238E27FC236}">
                <a16:creationId xmlns:a16="http://schemas.microsoft.com/office/drawing/2014/main" id="{6A33F6C0-9179-4CE5-C9B3-76232BBC45CE}"/>
              </a:ext>
            </a:extLst>
          </p:cNvPr>
          <p:cNvCxnSpPr>
            <a:cxnSpLocks/>
          </p:cNvCxnSpPr>
          <p:nvPr/>
        </p:nvCxnSpPr>
        <p:spPr>
          <a:xfrm rot="10800000">
            <a:off x="8139609" y="4802182"/>
            <a:ext cx="2176640" cy="9727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ZoneTexte 213">
            <a:extLst>
              <a:ext uri="{FF2B5EF4-FFF2-40B4-BE49-F238E27FC236}">
                <a16:creationId xmlns:a16="http://schemas.microsoft.com/office/drawing/2014/main" id="{47D887A0-F09B-119B-2A56-D6CD7AF10E14}"/>
              </a:ext>
            </a:extLst>
          </p:cNvPr>
          <p:cNvSpPr txBox="1"/>
          <p:nvPr/>
        </p:nvSpPr>
        <p:spPr>
          <a:xfrm>
            <a:off x="7672788" y="2257106"/>
            <a:ext cx="2020729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Arial"/>
              </a:rPr>
              <a:t>Vegetation cover</a:t>
            </a:r>
            <a:endParaRPr lang="en-GB" sz="2000" dirty="0">
              <a:latin typeface="Palatino Linotype" panose="02040502050505030304" pitchFamily="18" charset="0"/>
            </a:endParaRPr>
          </a:p>
        </p:txBody>
      </p:sp>
      <p:sp>
        <p:nvSpPr>
          <p:cNvPr id="215" name="ZoneTexte 214">
            <a:extLst>
              <a:ext uri="{FF2B5EF4-FFF2-40B4-BE49-F238E27FC236}">
                <a16:creationId xmlns:a16="http://schemas.microsoft.com/office/drawing/2014/main" id="{4E47AA92-D4BC-B2D7-7183-7A38D56335DD}"/>
              </a:ext>
            </a:extLst>
          </p:cNvPr>
          <p:cNvSpPr txBox="1"/>
          <p:nvPr/>
        </p:nvSpPr>
        <p:spPr>
          <a:xfrm>
            <a:off x="8166021" y="4885589"/>
            <a:ext cx="2266831" cy="3064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Arial"/>
              </a:rPr>
              <a:t>Environmental gradient</a:t>
            </a:r>
            <a:endParaRPr lang="en-GB" sz="2000" dirty="0">
              <a:latin typeface="Palatino Linotype" panose="02040502050505030304" pitchFamily="18" charset="0"/>
            </a:endParaRPr>
          </a:p>
        </p:txBody>
      </p:sp>
      <p:sp>
        <p:nvSpPr>
          <p:cNvPr id="216" name="ZoneTexte 215">
            <a:extLst>
              <a:ext uri="{FF2B5EF4-FFF2-40B4-BE49-F238E27FC236}">
                <a16:creationId xmlns:a16="http://schemas.microsoft.com/office/drawing/2014/main" id="{7ABDB25F-AFEA-8F3C-8FB3-962D69BDC772}"/>
              </a:ext>
            </a:extLst>
          </p:cNvPr>
          <p:cNvSpPr txBox="1"/>
          <p:nvPr/>
        </p:nvSpPr>
        <p:spPr>
          <a:xfrm>
            <a:off x="8178418" y="3420191"/>
            <a:ext cx="584358" cy="3064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i="1" dirty="0">
                <a:latin typeface="Palatino Linotype" panose="02040502050505030304" pitchFamily="18" charset="0"/>
                <a:cs typeface="Arial"/>
              </a:rPr>
              <a:t>p</a:t>
            </a:r>
            <a:r>
              <a:rPr lang="en-US" sz="2000" i="1" baseline="-25000" dirty="0">
                <a:latin typeface="Palatino Linotype" panose="02040502050505030304" pitchFamily="18" charset="0"/>
                <a:cs typeface="Arial"/>
              </a:rPr>
              <a:t>c</a:t>
            </a:r>
            <a:endParaRPr lang="en-GB" sz="2000" i="1" dirty="0">
              <a:latin typeface="Palatino Linotype" panose="02040502050505030304" pitchFamily="18" charset="0"/>
            </a:endParaRPr>
          </a:p>
        </p:txBody>
      </p:sp>
      <p:sp>
        <p:nvSpPr>
          <p:cNvPr id="217" name="ZoneTexte 216">
            <a:extLst>
              <a:ext uri="{FF2B5EF4-FFF2-40B4-BE49-F238E27FC236}">
                <a16:creationId xmlns:a16="http://schemas.microsoft.com/office/drawing/2014/main" id="{52D7BE68-D1FB-CC4F-E398-28EB907EB62A}"/>
              </a:ext>
            </a:extLst>
          </p:cNvPr>
          <p:cNvSpPr txBox="1"/>
          <p:nvPr/>
        </p:nvSpPr>
        <p:spPr>
          <a:xfrm>
            <a:off x="8355063" y="3633598"/>
            <a:ext cx="584358" cy="3064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ea typeface="Cambria" panose="02040503050406030204" pitchFamily="18" charset="0"/>
                <a:cs typeface="Arial"/>
              </a:rPr>
              <a:t>x</a:t>
            </a:r>
            <a:endParaRPr lang="en-GB" sz="2000" dirty="0">
              <a:latin typeface="Palatino Linotype" panose="02040502050505030304" pitchFamily="18" charset="0"/>
              <a:ea typeface="Cambria" panose="02040503050406030204" pitchFamily="18" charset="0"/>
            </a:endParaRPr>
          </a:p>
        </p:txBody>
      </p:sp>
      <p:pic>
        <p:nvPicPr>
          <p:cNvPr id="218" name="Image 217">
            <a:extLst>
              <a:ext uri="{FF2B5EF4-FFF2-40B4-BE49-F238E27FC236}">
                <a16:creationId xmlns:a16="http://schemas.microsoft.com/office/drawing/2014/main" id="{4BABFC9C-A48A-2817-DFF8-DE0ECF61A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30" y="3057743"/>
            <a:ext cx="1467275" cy="1236812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pic>
        <p:nvPicPr>
          <p:cNvPr id="219" name="Image 218">
            <a:extLst>
              <a:ext uri="{FF2B5EF4-FFF2-40B4-BE49-F238E27FC236}">
                <a16:creationId xmlns:a16="http://schemas.microsoft.com/office/drawing/2014/main" id="{636F03CA-A8F3-AF4E-A283-BC5BC2E4F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51" y="3356323"/>
            <a:ext cx="1467275" cy="1207720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pic>
        <p:nvPicPr>
          <p:cNvPr id="220" name="Image 219">
            <a:extLst>
              <a:ext uri="{FF2B5EF4-FFF2-40B4-BE49-F238E27FC236}">
                <a16:creationId xmlns:a16="http://schemas.microsoft.com/office/drawing/2014/main" id="{3ED4B172-3A8A-869D-8467-85A07DA868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586" y="3683429"/>
            <a:ext cx="1469186" cy="1207721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sp>
        <p:nvSpPr>
          <p:cNvPr id="221" name="ZoneTexte 220">
            <a:extLst>
              <a:ext uri="{FF2B5EF4-FFF2-40B4-BE49-F238E27FC236}">
                <a16:creationId xmlns:a16="http://schemas.microsoft.com/office/drawing/2014/main" id="{961C6569-7545-2E31-48B7-00733C394B40}"/>
              </a:ext>
            </a:extLst>
          </p:cNvPr>
          <p:cNvSpPr txBox="1"/>
          <p:nvPr/>
        </p:nvSpPr>
        <p:spPr>
          <a:xfrm>
            <a:off x="1816469" y="2928261"/>
            <a:ext cx="108743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i="1" dirty="0">
                <a:latin typeface="Palatino Linotype" panose="02040502050505030304" pitchFamily="18" charset="0"/>
                <a:cs typeface="Arial"/>
              </a:rPr>
              <a:t>(p</a:t>
            </a:r>
            <a:r>
              <a:rPr lang="en-US" sz="2000" i="1" baseline="-25000" dirty="0">
                <a:latin typeface="Palatino Linotype" panose="02040502050505030304" pitchFamily="18" charset="0"/>
                <a:cs typeface="Arial"/>
              </a:rPr>
              <a:t>1</a:t>
            </a:r>
            <a:r>
              <a:rPr lang="en-US" sz="1400" i="1" baseline="-25000" dirty="0">
                <a:latin typeface="Palatino Linotype" panose="02040502050505030304" pitchFamily="18" charset="0"/>
                <a:cs typeface="Arial"/>
              </a:rPr>
              <a:t> </a:t>
            </a:r>
            <a:r>
              <a:rPr lang="en-US" sz="2000" i="1" dirty="0">
                <a:latin typeface="Palatino Linotype" panose="02040502050505030304" pitchFamily="18" charset="0"/>
                <a:cs typeface="Arial"/>
              </a:rPr>
              <a:t>,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q</a:t>
            </a:r>
            <a:r>
              <a:rPr kumimoji="0" lang="en-US" sz="200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alatino Linotype" panose="02040502050505030304" pitchFamily="18" charset="0"/>
                <a:cs typeface="Arial"/>
              </a:rPr>
              <a:t>1</a:t>
            </a:r>
            <a:r>
              <a:rPr lang="en-US" sz="2000" i="1" dirty="0">
                <a:latin typeface="Palatino Linotype" panose="02040502050505030304" pitchFamily="18" charset="0"/>
                <a:cs typeface="Arial"/>
              </a:rPr>
              <a:t>)</a:t>
            </a:r>
            <a:endParaRPr lang="en-GB" sz="2000" i="1" dirty="0">
              <a:latin typeface="Palatino Linotype" panose="02040502050505030304" pitchFamily="18" charset="0"/>
            </a:endParaRPr>
          </a:p>
        </p:txBody>
      </p:sp>
      <p:sp>
        <p:nvSpPr>
          <p:cNvPr id="222" name="ZoneTexte 221">
            <a:extLst>
              <a:ext uri="{FF2B5EF4-FFF2-40B4-BE49-F238E27FC236}">
                <a16:creationId xmlns:a16="http://schemas.microsoft.com/office/drawing/2014/main" id="{C4846480-F1C9-127D-79BF-E2969381FA00}"/>
              </a:ext>
            </a:extLst>
          </p:cNvPr>
          <p:cNvSpPr txBox="1"/>
          <p:nvPr/>
        </p:nvSpPr>
        <p:spPr>
          <a:xfrm>
            <a:off x="-56092" y="4919134"/>
            <a:ext cx="2437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</a:rPr>
              <a:t>Simulated</a:t>
            </a:r>
            <a:r>
              <a:rPr lang="fr-FR" sz="1600" b="1" dirty="0">
                <a:latin typeface="Palatino Linotype" panose="02040502050505030304" pitchFamily="18" charset="0"/>
              </a:rPr>
              <a:t> </a:t>
            </a:r>
            <a:r>
              <a:rPr lang="fr-FR" sz="1600" b="1" dirty="0" err="1">
                <a:latin typeface="Palatino Linotype" panose="02040502050505030304" pitchFamily="18" charset="0"/>
              </a:rPr>
              <a:t>landscapes</a:t>
            </a:r>
            <a:r>
              <a:rPr lang="fr-FR" sz="1600" b="1" dirty="0">
                <a:latin typeface="Palatino Linotype" panose="02040502050505030304" pitchFamily="18" charset="0"/>
              </a:rPr>
              <a:t> </a:t>
            </a:r>
            <a:r>
              <a:rPr lang="fr-FR" sz="1600" b="1" dirty="0" err="1">
                <a:latin typeface="Palatino Linotype" panose="02040502050505030304" pitchFamily="18" charset="0"/>
              </a:rPr>
              <a:t>from</a:t>
            </a:r>
            <a:r>
              <a:rPr lang="fr-FR" sz="1600" b="1" dirty="0">
                <a:latin typeface="Palatino Linotype" panose="02040502050505030304" pitchFamily="18" charset="0"/>
              </a:rPr>
              <a:t> minimal model</a:t>
            </a:r>
            <a:endParaRPr lang="en-GB" sz="1600" b="1" dirty="0">
              <a:latin typeface="Palatino Linotype" panose="02040502050505030304" pitchFamily="18" charset="0"/>
            </a:endParaRPr>
          </a:p>
        </p:txBody>
      </p:sp>
      <p:sp>
        <p:nvSpPr>
          <p:cNvPr id="223" name="ZoneTexte 222">
            <a:extLst>
              <a:ext uri="{FF2B5EF4-FFF2-40B4-BE49-F238E27FC236}">
                <a16:creationId xmlns:a16="http://schemas.microsoft.com/office/drawing/2014/main" id="{90ECE3EB-29B6-B593-29BA-1A86FC4049FC}"/>
              </a:ext>
            </a:extLst>
          </p:cNvPr>
          <p:cNvSpPr txBox="1"/>
          <p:nvPr/>
        </p:nvSpPr>
        <p:spPr>
          <a:xfrm>
            <a:off x="2071433" y="3249629"/>
            <a:ext cx="99214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i="1" dirty="0">
                <a:latin typeface="Palatino Linotype" panose="02040502050505030304" pitchFamily="18" charset="0"/>
                <a:cs typeface="Arial"/>
              </a:rPr>
              <a:t>(p</a:t>
            </a:r>
            <a:r>
              <a:rPr lang="en-US" sz="2000" i="1" baseline="-25000" dirty="0">
                <a:latin typeface="Palatino Linotype" panose="02040502050505030304" pitchFamily="18" charset="0"/>
                <a:cs typeface="Arial"/>
              </a:rPr>
              <a:t>2</a:t>
            </a:r>
            <a:r>
              <a:rPr lang="en-US" sz="1400" i="1" baseline="-25000" dirty="0">
                <a:latin typeface="Palatino Linotype" panose="02040502050505030304" pitchFamily="18" charset="0"/>
                <a:cs typeface="Arial"/>
              </a:rPr>
              <a:t> </a:t>
            </a:r>
            <a:r>
              <a:rPr lang="en-US" sz="2000" i="1" dirty="0">
                <a:latin typeface="Palatino Linotype" panose="02040502050505030304" pitchFamily="18" charset="0"/>
                <a:cs typeface="Arial"/>
              </a:rPr>
              <a:t>,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q</a:t>
            </a:r>
            <a:r>
              <a:rPr kumimoji="0" lang="en-US" sz="200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alatino Linotype" panose="02040502050505030304" pitchFamily="18" charset="0"/>
                <a:cs typeface="Arial"/>
              </a:rPr>
              <a:t>2</a:t>
            </a:r>
            <a:r>
              <a:rPr lang="en-US" sz="2000" i="1" dirty="0">
                <a:latin typeface="Palatino Linotype" panose="02040502050505030304" pitchFamily="18" charset="0"/>
                <a:cs typeface="Arial"/>
              </a:rPr>
              <a:t>)</a:t>
            </a:r>
            <a:endParaRPr lang="en-GB" sz="2000" i="1" dirty="0">
              <a:latin typeface="Palatino Linotype" panose="02040502050505030304" pitchFamily="18" charset="0"/>
            </a:endParaRPr>
          </a:p>
        </p:txBody>
      </p:sp>
      <p:sp>
        <p:nvSpPr>
          <p:cNvPr id="224" name="ZoneTexte 223">
            <a:extLst>
              <a:ext uri="{FF2B5EF4-FFF2-40B4-BE49-F238E27FC236}">
                <a16:creationId xmlns:a16="http://schemas.microsoft.com/office/drawing/2014/main" id="{CB40FD4F-7434-0349-259B-992435133E94}"/>
              </a:ext>
            </a:extLst>
          </p:cNvPr>
          <p:cNvSpPr txBox="1"/>
          <p:nvPr/>
        </p:nvSpPr>
        <p:spPr>
          <a:xfrm>
            <a:off x="2385857" y="3540557"/>
            <a:ext cx="127538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i="1" dirty="0">
                <a:latin typeface="Palatino Linotype" panose="02040502050505030304" pitchFamily="18" charset="0"/>
                <a:cs typeface="Arial"/>
              </a:rPr>
              <a:t>(p</a:t>
            </a:r>
            <a:r>
              <a:rPr lang="en-US" sz="2000" i="1" baseline="-25000" dirty="0">
                <a:latin typeface="Palatino Linotype" panose="02040502050505030304" pitchFamily="18" charset="0"/>
                <a:cs typeface="Arial"/>
              </a:rPr>
              <a:t>m</a:t>
            </a:r>
            <a:r>
              <a:rPr lang="en-US" sz="1400" i="1" baseline="-25000" dirty="0">
                <a:latin typeface="Palatino Linotype" panose="02040502050505030304" pitchFamily="18" charset="0"/>
                <a:cs typeface="Arial"/>
              </a:rPr>
              <a:t> </a:t>
            </a:r>
            <a:r>
              <a:rPr lang="en-US" sz="2000" i="1" dirty="0">
                <a:latin typeface="Palatino Linotype" panose="02040502050505030304" pitchFamily="18" charset="0"/>
                <a:cs typeface="Arial"/>
              </a:rPr>
              <a:t>,</a:t>
            </a:r>
            <a:r>
              <a:rPr kumimoji="0" lang="en-US" sz="2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q</a:t>
            </a:r>
            <a:r>
              <a:rPr kumimoji="0" lang="en-US" sz="200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Palatino Linotype" panose="02040502050505030304" pitchFamily="18" charset="0"/>
                <a:cs typeface="Arial"/>
              </a:rPr>
              <a:t>m</a:t>
            </a:r>
            <a:r>
              <a:rPr lang="en-US" sz="2000" i="1" dirty="0">
                <a:latin typeface="Palatino Linotype" panose="02040502050505030304" pitchFamily="18" charset="0"/>
                <a:cs typeface="Arial"/>
              </a:rPr>
              <a:t>)</a:t>
            </a:r>
            <a:endParaRPr lang="en-GB" sz="2000" i="1" dirty="0">
              <a:latin typeface="Palatino Linotype" panose="02040502050505030304" pitchFamily="18" charset="0"/>
            </a:endParaRPr>
          </a:p>
        </p:txBody>
      </p:sp>
      <p:sp>
        <p:nvSpPr>
          <p:cNvPr id="225" name="ZoneTexte 224">
            <a:extLst>
              <a:ext uri="{FF2B5EF4-FFF2-40B4-BE49-F238E27FC236}">
                <a16:creationId xmlns:a16="http://schemas.microsoft.com/office/drawing/2014/main" id="{651BDFCB-40ED-9B5D-DBB8-2C588C792F24}"/>
              </a:ext>
            </a:extLst>
          </p:cNvPr>
          <p:cNvSpPr txBox="1"/>
          <p:nvPr/>
        </p:nvSpPr>
        <p:spPr>
          <a:xfrm>
            <a:off x="2512948" y="5027944"/>
            <a:ext cx="855347" cy="3064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i="1" dirty="0">
                <a:latin typeface="Palatino Linotype" panose="02040502050505030304" pitchFamily="18" charset="0"/>
                <a:cs typeface="Arial"/>
              </a:rPr>
              <a:t>Y</a:t>
            </a:r>
            <a:r>
              <a:rPr lang="en-US" sz="2000" i="1" baseline="30000" dirty="0">
                <a:latin typeface="Palatino Linotype" panose="02040502050505030304" pitchFamily="18" charset="0"/>
                <a:cs typeface="Arial"/>
              </a:rPr>
              <a:t>(m)</a:t>
            </a:r>
            <a:endParaRPr lang="en-GB" sz="2000" i="1" dirty="0">
              <a:latin typeface="Palatino Linotype" panose="02040502050505030304" pitchFamily="18" charset="0"/>
            </a:endParaRPr>
          </a:p>
        </p:txBody>
      </p:sp>
      <p:sp>
        <p:nvSpPr>
          <p:cNvPr id="226" name="ZoneTexte 225">
            <a:extLst>
              <a:ext uri="{FF2B5EF4-FFF2-40B4-BE49-F238E27FC236}">
                <a16:creationId xmlns:a16="http://schemas.microsoft.com/office/drawing/2014/main" id="{6D844770-7A8B-3C97-B66F-AADF300661B1}"/>
              </a:ext>
            </a:extLst>
          </p:cNvPr>
          <p:cNvSpPr txBox="1"/>
          <p:nvPr/>
        </p:nvSpPr>
        <p:spPr>
          <a:xfrm>
            <a:off x="2238791" y="2475089"/>
            <a:ext cx="855347" cy="3064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i="1" dirty="0" err="1">
                <a:latin typeface="Palatino Linotype" panose="02040502050505030304" pitchFamily="18" charset="0"/>
                <a:cs typeface="Arial"/>
              </a:rPr>
              <a:t>Y</a:t>
            </a:r>
            <a:r>
              <a:rPr lang="en-US" sz="2000" i="1" baseline="30000" dirty="0" err="1">
                <a:latin typeface="Palatino Linotype" panose="02040502050505030304" pitchFamily="18" charset="0"/>
                <a:cs typeface="Arial"/>
              </a:rPr>
              <a:t>obs</a:t>
            </a:r>
            <a:endParaRPr lang="en-GB" sz="2000" i="1" dirty="0">
              <a:latin typeface="Palatino Linotype" panose="02040502050505030304" pitchFamily="18" charset="0"/>
            </a:endParaRPr>
          </a:p>
        </p:txBody>
      </p:sp>
      <p:grpSp>
        <p:nvGrpSpPr>
          <p:cNvPr id="227" name="Groupe 226">
            <a:extLst>
              <a:ext uri="{FF2B5EF4-FFF2-40B4-BE49-F238E27FC236}">
                <a16:creationId xmlns:a16="http://schemas.microsoft.com/office/drawing/2014/main" id="{916C093A-CC4C-3338-2A84-379A61579C57}"/>
              </a:ext>
            </a:extLst>
          </p:cNvPr>
          <p:cNvGrpSpPr/>
          <p:nvPr/>
        </p:nvGrpSpPr>
        <p:grpSpPr>
          <a:xfrm>
            <a:off x="10123328" y="2983218"/>
            <a:ext cx="511614" cy="830361"/>
            <a:chOff x="6820909" y="2910292"/>
            <a:chExt cx="1483163" cy="2407207"/>
          </a:xfrm>
        </p:grpSpPr>
        <p:grpSp>
          <p:nvGrpSpPr>
            <p:cNvPr id="228" name="Groupe 227">
              <a:extLst>
                <a:ext uri="{FF2B5EF4-FFF2-40B4-BE49-F238E27FC236}">
                  <a16:creationId xmlns:a16="http://schemas.microsoft.com/office/drawing/2014/main" id="{71FD27FE-7D36-7A12-DACC-B47145131D5C}"/>
                </a:ext>
              </a:extLst>
            </p:cNvPr>
            <p:cNvGrpSpPr/>
            <p:nvPr/>
          </p:nvGrpSpPr>
          <p:grpSpPr>
            <a:xfrm>
              <a:off x="6997630" y="2910292"/>
              <a:ext cx="901046" cy="1635952"/>
              <a:chOff x="6978650" y="3370749"/>
              <a:chExt cx="798573" cy="1287143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B0CCBB3-CFB8-2E02-1B56-3B2B6C21E6A1}"/>
                  </a:ext>
                </a:extLst>
              </p:cNvPr>
              <p:cNvSpPr/>
              <p:nvPr/>
            </p:nvSpPr>
            <p:spPr>
              <a:xfrm>
                <a:off x="7112000" y="4041792"/>
                <a:ext cx="133597" cy="612000"/>
              </a:xfrm>
              <a:prstGeom prst="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3B4D8413-E91E-EA63-2BD1-B8A7373D1DB9}"/>
                  </a:ext>
                </a:extLst>
              </p:cNvPr>
              <p:cNvSpPr/>
              <p:nvPr/>
            </p:nvSpPr>
            <p:spPr>
              <a:xfrm>
                <a:off x="7243576" y="3370749"/>
                <a:ext cx="133597" cy="1281499"/>
              </a:xfrm>
              <a:prstGeom prst="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009ADFFA-1D6D-2C04-09BD-D74B29D6C1E4}"/>
                  </a:ext>
                </a:extLst>
              </p:cNvPr>
              <p:cNvSpPr/>
              <p:nvPr/>
            </p:nvSpPr>
            <p:spPr>
              <a:xfrm>
                <a:off x="6978650" y="4333892"/>
                <a:ext cx="133597" cy="324000"/>
              </a:xfrm>
              <a:prstGeom prst="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335E1733-3721-A388-ABCA-B30FBBA5C0E7}"/>
                  </a:ext>
                </a:extLst>
              </p:cNvPr>
              <p:cNvSpPr/>
              <p:nvPr/>
            </p:nvSpPr>
            <p:spPr>
              <a:xfrm>
                <a:off x="7376926" y="3643967"/>
                <a:ext cx="133597" cy="1008000"/>
              </a:xfrm>
              <a:prstGeom prst="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08190242-1425-EFED-CD01-1D2B929F7E39}"/>
                  </a:ext>
                </a:extLst>
              </p:cNvPr>
              <p:cNvSpPr/>
              <p:nvPr/>
            </p:nvSpPr>
            <p:spPr>
              <a:xfrm>
                <a:off x="7510276" y="3930512"/>
                <a:ext cx="133597" cy="720000"/>
              </a:xfrm>
              <a:prstGeom prst="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C0AB28D8-1E09-8354-D3F5-18690726B439}"/>
                  </a:ext>
                </a:extLst>
              </p:cNvPr>
              <p:cNvSpPr/>
              <p:nvPr/>
            </p:nvSpPr>
            <p:spPr>
              <a:xfrm>
                <a:off x="7643626" y="4254362"/>
                <a:ext cx="133597" cy="396000"/>
              </a:xfrm>
              <a:prstGeom prst="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29" name="Connecteur : en arc 228">
              <a:extLst>
                <a:ext uri="{FF2B5EF4-FFF2-40B4-BE49-F238E27FC236}">
                  <a16:creationId xmlns:a16="http://schemas.microsoft.com/office/drawing/2014/main" id="{932F14CA-1B7E-6FB0-487A-D82C638F37AB}"/>
                </a:ext>
              </a:extLst>
            </p:cNvPr>
            <p:cNvCxnSpPr>
              <a:cxnSpLocks/>
            </p:cNvCxnSpPr>
            <p:nvPr/>
          </p:nvCxnSpPr>
          <p:spPr>
            <a:xfrm>
              <a:off x="6830721" y="4546898"/>
              <a:ext cx="1291340" cy="0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  <a:headEnd type="none"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cteur : en arc 229">
              <a:extLst>
                <a:ext uri="{FF2B5EF4-FFF2-40B4-BE49-F238E27FC236}">
                  <a16:creationId xmlns:a16="http://schemas.microsoft.com/office/drawing/2014/main" id="{C32C07A6-1A80-21DA-1378-5CA094E03F9B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033419" y="3745694"/>
              <a:ext cx="1620000" cy="1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  <a:headEnd type="none"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ZoneTexte 230">
              <a:extLst>
                <a:ext uri="{FF2B5EF4-FFF2-40B4-BE49-F238E27FC236}">
                  <a16:creationId xmlns:a16="http://schemas.microsoft.com/office/drawing/2014/main" id="{3610D094-DCA1-1147-94C2-0391AB694D2D}"/>
                </a:ext>
              </a:extLst>
            </p:cNvPr>
            <p:cNvSpPr txBox="1"/>
            <p:nvPr/>
          </p:nvSpPr>
          <p:spPr>
            <a:xfrm>
              <a:off x="6820909" y="4429125"/>
              <a:ext cx="1483163" cy="8883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000" i="1" dirty="0">
                  <a:latin typeface="Palatino Linotype" panose="02040502050505030304" pitchFamily="18" charset="0"/>
                  <a:cs typeface="Arial"/>
                </a:rPr>
                <a:t>p</a:t>
              </a:r>
              <a:r>
                <a:rPr lang="en-US" sz="2000" i="1" baseline="-25000" dirty="0">
                  <a:latin typeface="Palatino Linotype" panose="02040502050505030304" pitchFamily="18" charset="0"/>
                  <a:cs typeface="Arial"/>
                </a:rPr>
                <a:t>est</a:t>
              </a:r>
              <a:endParaRPr lang="en-GB" sz="2000" i="1" dirty="0">
                <a:latin typeface="Palatino Linotype" panose="02040502050505030304" pitchFamily="18" charset="0"/>
              </a:endParaRPr>
            </a:p>
          </p:txBody>
        </p:sp>
      </p:grpSp>
      <p:sp>
        <p:nvSpPr>
          <p:cNvPr id="238" name="ZoneTexte 237">
            <a:extLst>
              <a:ext uri="{FF2B5EF4-FFF2-40B4-BE49-F238E27FC236}">
                <a16:creationId xmlns:a16="http://schemas.microsoft.com/office/drawing/2014/main" id="{F0315069-819D-5030-C49D-37E3ED915347}"/>
              </a:ext>
            </a:extLst>
          </p:cNvPr>
          <p:cNvSpPr txBox="1"/>
          <p:nvPr/>
        </p:nvSpPr>
        <p:spPr>
          <a:xfrm>
            <a:off x="598289" y="20801"/>
            <a:ext cx="10847351" cy="510778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Palatino Linotype" panose="02040502050505030304" pitchFamily="18" charset="0"/>
              </a:rPr>
              <a:t>Estimating distances to tipping points from dryland ecosystem images</a:t>
            </a:r>
          </a:p>
        </p:txBody>
      </p:sp>
      <p:sp>
        <p:nvSpPr>
          <p:cNvPr id="239" name="ZoneTexte 238">
            <a:extLst>
              <a:ext uri="{FF2B5EF4-FFF2-40B4-BE49-F238E27FC236}">
                <a16:creationId xmlns:a16="http://schemas.microsoft.com/office/drawing/2014/main" id="{B7012BA2-839F-EB43-0B05-EE4574AF2CF3}"/>
              </a:ext>
            </a:extLst>
          </p:cNvPr>
          <p:cNvSpPr txBox="1"/>
          <p:nvPr/>
        </p:nvSpPr>
        <p:spPr>
          <a:xfrm>
            <a:off x="8176524" y="5761676"/>
            <a:ext cx="41475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Palatino Linotype" panose="02040502050505030304" pitchFamily="18" charset="0"/>
              </a:rPr>
              <a:t>Benoît Pichon, 2</a:t>
            </a:r>
            <a:r>
              <a:rPr lang="fr-FR" sz="1600" b="1" baseline="30000" dirty="0">
                <a:latin typeface="Palatino Linotype" panose="02040502050505030304" pitchFamily="18" charset="0"/>
              </a:rPr>
              <a:t>ème</a:t>
            </a:r>
            <a:r>
              <a:rPr lang="fr-FR" sz="1600" b="1" dirty="0">
                <a:latin typeface="Palatino Linotype" panose="02040502050505030304" pitchFamily="18" charset="0"/>
              </a:rPr>
              <a:t> année de thèse</a:t>
            </a:r>
          </a:p>
          <a:p>
            <a:pPr algn="ctr"/>
            <a:r>
              <a:rPr lang="fr-FR" sz="1600" dirty="0">
                <a:latin typeface="Palatino Linotype" panose="02040502050505030304" pitchFamily="18" charset="0"/>
              </a:rPr>
              <a:t>Sonia Kéfi</a:t>
            </a:r>
          </a:p>
          <a:p>
            <a:pPr algn="ctr"/>
            <a:r>
              <a:rPr lang="fr-FR" sz="1600" dirty="0">
                <a:latin typeface="Palatino Linotype" panose="02040502050505030304" pitchFamily="18" charset="0"/>
              </a:rPr>
              <a:t>Sophie </a:t>
            </a:r>
            <a:r>
              <a:rPr lang="fr-FR" sz="1600" dirty="0" err="1">
                <a:latin typeface="Palatino Linotype" panose="02040502050505030304" pitchFamily="18" charset="0"/>
              </a:rPr>
              <a:t>Donnet</a:t>
            </a:r>
            <a:endParaRPr lang="fr-FR" sz="1600" dirty="0">
              <a:latin typeface="Palatino Linotype" panose="02040502050505030304" pitchFamily="18" charset="0"/>
            </a:endParaRPr>
          </a:p>
          <a:p>
            <a:pPr algn="ctr"/>
            <a:r>
              <a:rPr lang="fr-FR" sz="1600" dirty="0">
                <a:latin typeface="Palatino Linotype" panose="02040502050505030304" pitchFamily="18" charset="0"/>
              </a:rPr>
              <a:t>Isabelle Gounand</a:t>
            </a:r>
            <a:endParaRPr lang="en-GB" sz="1600" dirty="0">
              <a:latin typeface="Palatino Linotype" panose="02040502050505030304" pitchFamily="18" charset="0"/>
            </a:endParaRPr>
          </a:p>
        </p:txBody>
      </p:sp>
      <p:sp>
        <p:nvSpPr>
          <p:cNvPr id="240" name="ZoneTexte 239">
            <a:extLst>
              <a:ext uri="{FF2B5EF4-FFF2-40B4-BE49-F238E27FC236}">
                <a16:creationId xmlns:a16="http://schemas.microsoft.com/office/drawing/2014/main" id="{4AECE367-515E-D191-D4B3-8D7CEFAF9779}"/>
              </a:ext>
            </a:extLst>
          </p:cNvPr>
          <p:cNvSpPr txBox="1"/>
          <p:nvPr/>
        </p:nvSpPr>
        <p:spPr>
          <a:xfrm>
            <a:off x="66655" y="5687448"/>
            <a:ext cx="8109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b="1" dirty="0" err="1">
                <a:latin typeface="Palatino Linotype" panose="02040502050505030304" pitchFamily="18" charset="0"/>
              </a:rPr>
              <a:t>Estimating</a:t>
            </a:r>
            <a:r>
              <a:rPr lang="fr-FR" b="1" dirty="0">
                <a:latin typeface="Palatino Linotype" panose="02040502050505030304" pitchFamily="18" charset="0"/>
              </a:rPr>
              <a:t> in comparable </a:t>
            </a:r>
            <a:r>
              <a:rPr lang="fr-FR" b="1" dirty="0" err="1">
                <a:latin typeface="Palatino Linotype" panose="02040502050505030304" pitchFamily="18" charset="0"/>
              </a:rPr>
              <a:t>ways</a:t>
            </a:r>
            <a:r>
              <a:rPr lang="fr-FR" b="1" dirty="0">
                <a:latin typeface="Palatino Linotype" panose="02040502050505030304" pitchFamily="18" charset="0"/>
              </a:rPr>
              <a:t> the </a:t>
            </a:r>
            <a:r>
              <a:rPr lang="fr-FR" b="1" dirty="0" err="1">
                <a:latin typeface="Palatino Linotype" panose="02040502050505030304" pitchFamily="18" charset="0"/>
              </a:rPr>
              <a:t>resilience</a:t>
            </a:r>
            <a:r>
              <a:rPr lang="fr-FR" b="1" dirty="0">
                <a:latin typeface="Palatino Linotype" panose="02040502050505030304" pitchFamily="18" charset="0"/>
              </a:rPr>
              <a:t> of </a:t>
            </a:r>
            <a:r>
              <a:rPr lang="fr-FR" b="1" dirty="0" err="1">
                <a:latin typeface="Palatino Linotype" panose="02040502050505030304" pitchFamily="18" charset="0"/>
              </a:rPr>
              <a:t>dryland</a:t>
            </a:r>
            <a:r>
              <a:rPr lang="fr-FR" b="1" dirty="0">
                <a:latin typeface="Palatino Linotype" panose="02040502050505030304" pitchFamily="18" charset="0"/>
              </a:rPr>
              <a:t> </a:t>
            </a:r>
            <a:r>
              <a:rPr lang="fr-FR" b="1" dirty="0" err="1">
                <a:latin typeface="Palatino Linotype" panose="02040502050505030304" pitchFamily="18" charset="0"/>
              </a:rPr>
              <a:t>ecosystem</a:t>
            </a:r>
            <a:r>
              <a:rPr lang="fr-FR" b="1" dirty="0">
                <a:latin typeface="Palatino Linotype" panose="02040502050505030304" pitchFamily="18" charset="0"/>
              </a:rPr>
              <a:t> </a:t>
            </a:r>
            <a:r>
              <a:rPr lang="fr-FR" b="1" dirty="0" err="1">
                <a:latin typeface="Palatino Linotype" panose="02040502050505030304" pitchFamily="18" charset="0"/>
              </a:rPr>
              <a:t>from</a:t>
            </a:r>
            <a:r>
              <a:rPr lang="fr-FR" b="1" dirty="0">
                <a:latin typeface="Palatino Linotype" panose="02040502050505030304" pitchFamily="18" charset="0"/>
              </a:rPr>
              <a:t> images of </a:t>
            </a:r>
            <a:r>
              <a:rPr lang="fr-FR" b="1" dirty="0" err="1">
                <a:latin typeface="Palatino Linotype" panose="02040502050505030304" pitchFamily="18" charset="0"/>
              </a:rPr>
              <a:t>their</a:t>
            </a:r>
            <a:r>
              <a:rPr lang="fr-FR" b="1" dirty="0">
                <a:latin typeface="Palatino Linotype" panose="02040502050505030304" pitchFamily="18" charset="0"/>
              </a:rPr>
              <a:t> spatial structure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fr-FR" b="1" dirty="0">
              <a:latin typeface="Palatino Linotype" panose="020405020505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b="1" dirty="0" err="1">
                <a:latin typeface="Palatino Linotype" panose="02040502050505030304" pitchFamily="18" charset="0"/>
              </a:rPr>
              <a:t>Understanding</a:t>
            </a:r>
            <a:r>
              <a:rPr lang="fr-FR" b="1" dirty="0">
                <a:latin typeface="Palatino Linotype" panose="02040502050505030304" pitchFamily="18" charset="0"/>
              </a:rPr>
              <a:t> </a:t>
            </a:r>
            <a:r>
              <a:rPr lang="fr-FR" b="1" dirty="0" err="1">
                <a:latin typeface="Palatino Linotype" panose="02040502050505030304" pitchFamily="18" charset="0"/>
              </a:rPr>
              <a:t>what</a:t>
            </a:r>
            <a:r>
              <a:rPr lang="fr-FR" b="1" dirty="0">
                <a:latin typeface="Palatino Linotype" panose="02040502050505030304" pitchFamily="18" charset="0"/>
              </a:rPr>
              <a:t> drives the </a:t>
            </a:r>
            <a:r>
              <a:rPr lang="fr-FR" b="1" dirty="0" err="1">
                <a:latin typeface="Palatino Linotype" panose="02040502050505030304" pitchFamily="18" charset="0"/>
              </a:rPr>
              <a:t>resilience</a:t>
            </a:r>
            <a:r>
              <a:rPr lang="fr-FR" b="1" dirty="0">
                <a:latin typeface="Palatino Linotype" panose="02040502050505030304" pitchFamily="18" charset="0"/>
              </a:rPr>
              <a:t> of global </a:t>
            </a:r>
            <a:r>
              <a:rPr lang="fr-FR" b="1" dirty="0" err="1">
                <a:latin typeface="Palatino Linotype" panose="02040502050505030304" pitchFamily="18" charset="0"/>
              </a:rPr>
              <a:t>drylands</a:t>
            </a:r>
            <a:endParaRPr lang="en-GB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2228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ersonne, plein air, habits, Visage humain&#10;&#10;Description générée automatiquement">
            <a:extLst>
              <a:ext uri="{FF2B5EF4-FFF2-40B4-BE49-F238E27FC236}">
                <a16:creationId xmlns:a16="http://schemas.microsoft.com/office/drawing/2014/main" id="{80867009-83ED-CFE1-B412-C9470436F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64" y="1705282"/>
            <a:ext cx="4572000" cy="3429000"/>
          </a:xfrm>
          <a:prstGeom prst="rect">
            <a:avLst/>
          </a:prstGeom>
        </p:spPr>
      </p:pic>
      <p:pic>
        <p:nvPicPr>
          <p:cNvPr id="6" name="Image 5" descr="Une image contenant personne, plein air, Visage humain, habits&#10;&#10;Description générée automatiquement">
            <a:extLst>
              <a:ext uri="{FF2B5EF4-FFF2-40B4-BE49-F238E27FC236}">
                <a16:creationId xmlns:a16="http://schemas.microsoft.com/office/drawing/2014/main" id="{089F0691-29A7-31AE-88FE-55C5712FD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671" y="1705282"/>
            <a:ext cx="6128774" cy="34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00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5F780ADB-B0E8-8C4E-8946-D0541C1E9543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CC4409-C7AF-9135-70A3-0DA3ADC1FA88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id="{39949CD7-9E0A-EB45-B186-8CEA23713DA2}"/>
                </a:ext>
              </a:extLst>
            </p:cNvPr>
            <p:cNvSpPr txBox="1"/>
            <p:nvPr/>
          </p:nvSpPr>
          <p:spPr>
            <a:xfrm>
              <a:off x="2611650" y="90085"/>
              <a:ext cx="69688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A minimal model of self-organized patterns: rules</a:t>
              </a:r>
            </a:p>
          </p:txBody>
        </p:sp>
      </p:grp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75F89003-4F62-B73A-CD78-BDC4775E8A38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8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570BAEE7-A297-2E2F-78C5-1DF7B121467B}"/>
              </a:ext>
            </a:extLst>
          </p:cNvPr>
          <p:cNvSpPr txBox="1"/>
          <p:nvPr/>
        </p:nvSpPr>
        <p:spPr>
          <a:xfrm>
            <a:off x="-57510" y="3568384"/>
            <a:ext cx="304800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Parameters </a:t>
            </a:r>
          </a:p>
          <a:p>
            <a:pPr algn="ctr"/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=reproduction</a:t>
            </a:r>
          </a:p>
          <a:p>
            <a:pPr algn="ctr"/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q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=positive feedback</a:t>
            </a:r>
            <a:endParaRPr lang="en-GB" sz="2400" dirty="0"/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1D22B434-F517-B8DF-FD8C-D4D7546E612B}"/>
              </a:ext>
            </a:extLst>
          </p:cNvPr>
          <p:cNvSpPr txBox="1"/>
          <p:nvPr/>
        </p:nvSpPr>
        <p:spPr>
          <a:xfrm>
            <a:off x="5892089" y="1645725"/>
            <a:ext cx="102844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</a:t>
            </a:r>
            <a:endParaRPr lang="en-GB" sz="3200" dirty="0"/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C78C1033-81E0-893B-0C4C-F3E2E4B869B0}"/>
              </a:ext>
            </a:extLst>
          </p:cNvPr>
          <p:cNvSpPr txBox="1"/>
          <p:nvPr/>
        </p:nvSpPr>
        <p:spPr>
          <a:xfrm>
            <a:off x="5905758" y="3038909"/>
            <a:ext cx="102844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1-p</a:t>
            </a:r>
            <a:endParaRPr lang="en-GB" sz="3200" dirty="0"/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B3ADA87F-F1B6-6D2D-F8AE-7C3229DA3F8B}"/>
              </a:ext>
            </a:extLst>
          </p:cNvPr>
          <p:cNvSpPr txBox="1"/>
          <p:nvPr/>
        </p:nvSpPr>
        <p:spPr>
          <a:xfrm>
            <a:off x="5911010" y="4475074"/>
            <a:ext cx="102844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1-q</a:t>
            </a:r>
            <a:endParaRPr lang="en-GB" sz="3200" dirty="0"/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3FB05CD2-60B6-3672-C3A4-6B759683043C}"/>
              </a:ext>
            </a:extLst>
          </p:cNvPr>
          <p:cNvSpPr txBox="1"/>
          <p:nvPr/>
        </p:nvSpPr>
        <p:spPr>
          <a:xfrm>
            <a:off x="5992720" y="5819501"/>
            <a:ext cx="102844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q</a:t>
            </a:r>
            <a:endParaRPr lang="en-GB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C0B3D1-4AE3-5242-ED86-18298A6A784E}"/>
              </a:ext>
            </a:extLst>
          </p:cNvPr>
          <p:cNvSpPr/>
          <p:nvPr/>
        </p:nvSpPr>
        <p:spPr>
          <a:xfrm>
            <a:off x="3213980" y="1381397"/>
            <a:ext cx="5157290" cy="21688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89D44-EC47-1DC6-1BE6-E886EFA12F87}"/>
              </a:ext>
            </a:extLst>
          </p:cNvPr>
          <p:cNvSpPr/>
          <p:nvPr/>
        </p:nvSpPr>
        <p:spPr>
          <a:xfrm>
            <a:off x="3961932" y="3335768"/>
            <a:ext cx="4919518" cy="21688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F1586A-08E8-54BE-7148-F109E88E9F68}"/>
              </a:ext>
            </a:extLst>
          </p:cNvPr>
          <p:cNvSpPr/>
          <p:nvPr/>
        </p:nvSpPr>
        <p:spPr>
          <a:xfrm>
            <a:off x="3228542" y="4625956"/>
            <a:ext cx="5142727" cy="21688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A35FC95-0D5E-E7C8-107F-36234DC70A8C}"/>
              </a:ext>
            </a:extLst>
          </p:cNvPr>
          <p:cNvSpPr txBox="1"/>
          <p:nvPr/>
        </p:nvSpPr>
        <p:spPr>
          <a:xfrm>
            <a:off x="85062" y="6320560"/>
            <a:ext cx="61943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Palatino Linotype" panose="02040502050505030304" pitchFamily="18" charset="0"/>
              </a:rPr>
              <a:t>Lübeck </a:t>
            </a:r>
            <a:r>
              <a:rPr lang="en-GB" sz="1100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J. of Stat. Phys. </a:t>
            </a:r>
            <a:r>
              <a:rPr lang="en-GB" sz="1100" dirty="0">
                <a:solidFill>
                  <a:schemeClr val="bg1"/>
                </a:solidFill>
                <a:latin typeface="Palatino Linotype" panose="02040502050505030304" pitchFamily="18" charset="0"/>
              </a:rPr>
              <a:t>2006</a:t>
            </a:r>
          </a:p>
          <a:p>
            <a:r>
              <a:rPr lang="en-GB" sz="11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Eby</a:t>
            </a:r>
            <a:r>
              <a:rPr lang="en-GB" sz="1100" dirty="0">
                <a:solidFill>
                  <a:schemeClr val="bg1"/>
                </a:solidFill>
                <a:latin typeface="Palatino Linotype" panose="02040502050505030304" pitchFamily="18" charset="0"/>
              </a:rPr>
              <a:t> et al., </a:t>
            </a:r>
            <a:r>
              <a:rPr lang="en-GB" sz="1100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Global Ecol. &amp; </a:t>
            </a:r>
            <a:r>
              <a:rPr lang="en-GB" sz="1100" i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Biogeo</a:t>
            </a:r>
            <a:r>
              <a:rPr lang="en-GB" sz="1100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. </a:t>
            </a:r>
            <a:r>
              <a:rPr lang="en-GB" sz="1100" dirty="0">
                <a:solidFill>
                  <a:schemeClr val="bg1"/>
                </a:solidFill>
                <a:latin typeface="Palatino Linotype" panose="02040502050505030304" pitchFamily="18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856073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5F780ADB-B0E8-8C4E-8946-D0541C1E9543}"/>
              </a:ext>
            </a:extLst>
          </p:cNvPr>
          <p:cNvGrpSpPr/>
          <p:nvPr/>
        </p:nvGrpSpPr>
        <p:grpSpPr>
          <a:xfrm>
            <a:off x="8" y="90085"/>
            <a:ext cx="12191992" cy="512893"/>
            <a:chOff x="8" y="90085"/>
            <a:chExt cx="12191992" cy="51289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CC4409-C7AF-9135-70A3-0DA3ADC1FA88}"/>
                </a:ext>
              </a:extLst>
            </p:cNvPr>
            <p:cNvSpPr/>
            <p:nvPr/>
          </p:nvSpPr>
          <p:spPr>
            <a:xfrm>
              <a:off x="8" y="109655"/>
              <a:ext cx="12191992" cy="4933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id="{39949CD7-9E0A-EB45-B186-8CEA23713DA2}"/>
                </a:ext>
              </a:extLst>
            </p:cNvPr>
            <p:cNvSpPr txBox="1"/>
            <p:nvPr/>
          </p:nvSpPr>
          <p:spPr>
            <a:xfrm>
              <a:off x="2611650" y="90085"/>
              <a:ext cx="69688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anose="02040502050505030304" pitchFamily="18" charset="0"/>
                  <a:ea typeface="+mn-ea"/>
                  <a:cs typeface="Arial"/>
                </a:rPr>
                <a:t>A minimal model of self-organized patterns: rules</a:t>
              </a:r>
            </a:p>
          </p:txBody>
        </p:sp>
      </p:grp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75F89003-4F62-B73A-CD78-BDC4775E8A38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B4772-7931-405A-8EE9-FF8F773AFB04}" type="slidenum">
              <a:rPr lang="en-GB" sz="1400" b="1" smtClean="0">
                <a:solidFill>
                  <a:schemeClr val="bg1"/>
                </a:solidFill>
                <a:latin typeface="Palatino Linotype" panose="02040502050505030304" pitchFamily="18" charset="0"/>
              </a:rPr>
              <a:pPr/>
              <a:t>9</a:t>
            </a:fld>
            <a:endParaRPr lang="en-GB" sz="1400" b="1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8B79B59-B534-3E7F-55FF-D391A5F7A4F5}"/>
              </a:ext>
            </a:extLst>
          </p:cNvPr>
          <p:cNvSpPr txBox="1"/>
          <p:nvPr/>
        </p:nvSpPr>
        <p:spPr>
          <a:xfrm>
            <a:off x="2601559" y="639851"/>
            <a:ext cx="174184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Lanscape</a:t>
            </a:r>
            <a:r>
              <a:rPr lang="fr-FR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 at time </a:t>
            </a:r>
            <a:r>
              <a:rPr lang="fr-FR" sz="24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t</a:t>
            </a:r>
            <a:endParaRPr lang="en-GB" sz="2400" b="1" i="1" dirty="0">
              <a:solidFill>
                <a:schemeClr val="accent1">
                  <a:lumMod val="40000"/>
                  <a:lumOff val="6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4" name="Image 73">
            <a:extLst>
              <a:ext uri="{FF2B5EF4-FFF2-40B4-BE49-F238E27FC236}">
                <a16:creationId xmlns:a16="http://schemas.microsoft.com/office/drawing/2014/main" id="{7298D11D-2A1F-6DED-66F2-596F23FEC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758" y="1399503"/>
            <a:ext cx="5905242" cy="5414980"/>
          </a:xfrm>
          <a:prstGeom prst="rect">
            <a:avLst/>
          </a:prstGeom>
          <a:ln>
            <a:noFill/>
          </a:ln>
        </p:spPr>
      </p:pic>
      <p:sp>
        <p:nvSpPr>
          <p:cNvPr id="77" name="ZoneTexte 76">
            <a:extLst>
              <a:ext uri="{FF2B5EF4-FFF2-40B4-BE49-F238E27FC236}">
                <a16:creationId xmlns:a16="http://schemas.microsoft.com/office/drawing/2014/main" id="{1D22B434-F517-B8DF-FD8C-D4D7546E612B}"/>
              </a:ext>
            </a:extLst>
          </p:cNvPr>
          <p:cNvSpPr txBox="1"/>
          <p:nvPr/>
        </p:nvSpPr>
        <p:spPr>
          <a:xfrm>
            <a:off x="5892089" y="1645725"/>
            <a:ext cx="102844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</a:t>
            </a:r>
            <a:endParaRPr lang="en-GB" sz="3200" dirty="0"/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C78C1033-81E0-893B-0C4C-F3E2E4B869B0}"/>
              </a:ext>
            </a:extLst>
          </p:cNvPr>
          <p:cNvSpPr txBox="1"/>
          <p:nvPr/>
        </p:nvSpPr>
        <p:spPr>
          <a:xfrm>
            <a:off x="5905758" y="3038909"/>
            <a:ext cx="102844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1-p</a:t>
            </a:r>
            <a:endParaRPr lang="en-GB" sz="3200" dirty="0"/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B3ADA87F-F1B6-6D2D-F8AE-7C3229DA3F8B}"/>
              </a:ext>
            </a:extLst>
          </p:cNvPr>
          <p:cNvSpPr txBox="1"/>
          <p:nvPr/>
        </p:nvSpPr>
        <p:spPr>
          <a:xfrm>
            <a:off x="5911010" y="4475074"/>
            <a:ext cx="102844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1-q</a:t>
            </a:r>
            <a:endParaRPr lang="en-GB" sz="3200" dirty="0"/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3FB05CD2-60B6-3672-C3A4-6B759683043C}"/>
              </a:ext>
            </a:extLst>
          </p:cNvPr>
          <p:cNvSpPr txBox="1"/>
          <p:nvPr/>
        </p:nvSpPr>
        <p:spPr>
          <a:xfrm>
            <a:off x="5992720" y="5819501"/>
            <a:ext cx="102844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q</a:t>
            </a:r>
            <a:endParaRPr lang="en-GB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C0B3D1-4AE3-5242-ED86-18298A6A784E}"/>
              </a:ext>
            </a:extLst>
          </p:cNvPr>
          <p:cNvSpPr/>
          <p:nvPr/>
        </p:nvSpPr>
        <p:spPr>
          <a:xfrm>
            <a:off x="3213980" y="1381397"/>
            <a:ext cx="5157290" cy="21688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89D44-EC47-1DC6-1BE6-E886EFA12F87}"/>
              </a:ext>
            </a:extLst>
          </p:cNvPr>
          <p:cNvSpPr/>
          <p:nvPr/>
        </p:nvSpPr>
        <p:spPr>
          <a:xfrm>
            <a:off x="3961932" y="3335768"/>
            <a:ext cx="4919518" cy="21688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F1586A-08E8-54BE-7148-F109E88E9F68}"/>
              </a:ext>
            </a:extLst>
          </p:cNvPr>
          <p:cNvSpPr/>
          <p:nvPr/>
        </p:nvSpPr>
        <p:spPr>
          <a:xfrm>
            <a:off x="3228542" y="4625956"/>
            <a:ext cx="5142727" cy="21688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1882D4D-A6D3-B02A-E424-C0AF370F1599}"/>
              </a:ext>
            </a:extLst>
          </p:cNvPr>
          <p:cNvSpPr txBox="1"/>
          <p:nvPr/>
        </p:nvSpPr>
        <p:spPr>
          <a:xfrm>
            <a:off x="-57510" y="3568384"/>
            <a:ext cx="304800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Parameters </a:t>
            </a:r>
          </a:p>
          <a:p>
            <a:pPr algn="ctr"/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p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=reproduction</a:t>
            </a:r>
          </a:p>
          <a:p>
            <a:pPr algn="ctr"/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q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alatino Linotype" panose="02040502050505030304" pitchFamily="18" charset="0"/>
                <a:ea typeface="+mn-ea"/>
                <a:cs typeface="Arial"/>
              </a:rPr>
              <a:t>=positive feedback</a:t>
            </a:r>
            <a:endParaRPr lang="en-GB" sz="2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54399E8-9714-468A-C5EC-02A45C7600DA}"/>
              </a:ext>
            </a:extLst>
          </p:cNvPr>
          <p:cNvSpPr txBox="1"/>
          <p:nvPr/>
        </p:nvSpPr>
        <p:spPr>
          <a:xfrm>
            <a:off x="85062" y="6320560"/>
            <a:ext cx="61943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Palatino Linotype" panose="02040502050505030304" pitchFamily="18" charset="0"/>
              </a:rPr>
              <a:t>Lübeck </a:t>
            </a:r>
            <a:r>
              <a:rPr lang="en-GB" sz="1100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J. of Stat. Phys. </a:t>
            </a:r>
            <a:r>
              <a:rPr lang="en-GB" sz="1100" dirty="0">
                <a:solidFill>
                  <a:schemeClr val="bg1"/>
                </a:solidFill>
                <a:latin typeface="Palatino Linotype" panose="02040502050505030304" pitchFamily="18" charset="0"/>
              </a:rPr>
              <a:t>2006</a:t>
            </a:r>
          </a:p>
          <a:p>
            <a:r>
              <a:rPr lang="en-GB" sz="11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Eby</a:t>
            </a:r>
            <a:r>
              <a:rPr lang="en-GB" sz="1100" dirty="0">
                <a:solidFill>
                  <a:schemeClr val="bg1"/>
                </a:solidFill>
                <a:latin typeface="Palatino Linotype" panose="02040502050505030304" pitchFamily="18" charset="0"/>
              </a:rPr>
              <a:t> et al., </a:t>
            </a:r>
            <a:r>
              <a:rPr lang="en-GB" sz="1100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Global Ecol. &amp; </a:t>
            </a:r>
            <a:r>
              <a:rPr lang="en-GB" sz="1100" i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Biogeo</a:t>
            </a:r>
            <a:r>
              <a:rPr lang="en-GB" sz="1100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. </a:t>
            </a:r>
            <a:r>
              <a:rPr lang="en-GB" sz="1100" dirty="0">
                <a:solidFill>
                  <a:schemeClr val="bg1"/>
                </a:solidFill>
                <a:latin typeface="Palatino Linotype" panose="02040502050505030304" pitchFamily="18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74951542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4927</TotalTime>
  <Words>1904</Words>
  <Application>Microsoft Office PowerPoint</Application>
  <PresentationFormat>Grand écran</PresentationFormat>
  <Paragraphs>642</Paragraphs>
  <Slides>72</Slides>
  <Notes>36</Notes>
  <HiddenSlides>4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72</vt:i4>
      </vt:variant>
    </vt:vector>
  </HeadingPairs>
  <TitlesOfParts>
    <vt:vector size="81" baseType="lpstr">
      <vt:lpstr>Arial</vt:lpstr>
      <vt:lpstr>Calibri</vt:lpstr>
      <vt:lpstr>Calibri Light</vt:lpstr>
      <vt:lpstr>Cambria Math</vt:lpstr>
      <vt:lpstr>Palatino Linotype</vt:lpstr>
      <vt:lpstr>Wingdings</vt:lpstr>
      <vt:lpstr>Thème Office</vt:lpstr>
      <vt:lpstr>1_Thème Office</vt:lpstr>
      <vt:lpstr>2_Thème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Benoît Pichon</dc:creator>
  <cp:lastModifiedBy>Benoît Pichon</cp:lastModifiedBy>
  <cp:revision>36</cp:revision>
  <dcterms:created xsi:type="dcterms:W3CDTF">2022-11-29T08:19:01Z</dcterms:created>
  <dcterms:modified xsi:type="dcterms:W3CDTF">2024-06-12T13:27:27Z</dcterms:modified>
</cp:coreProperties>
</file>